
<file path=[Content_Types].xml><?xml version="1.0" encoding="utf-8"?>
<Types xmlns="http://schemas.openxmlformats.org/package/2006/content-types">
  <Default Extension="fntdata" ContentType="application/x-fontdata"/>
  <Default Extension="jpeg" ContentType="image/jpeg"/>
  <Default Extension="mp4" ContentType="video/mp4"/>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comments/modernComment_128_A5880787.xml" ContentType="application/vnd.ms-powerpoint.comments+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notesMasterIdLst>
    <p:notesMasterId r:id="rId42"/>
  </p:notesMasterIdLst>
  <p:sldIdLst>
    <p:sldId id="256" r:id="rId2"/>
    <p:sldId id="257" r:id="rId3"/>
    <p:sldId id="258" r:id="rId4"/>
    <p:sldId id="259" r:id="rId5"/>
    <p:sldId id="284" r:id="rId6"/>
    <p:sldId id="260" r:id="rId7"/>
    <p:sldId id="261" r:id="rId8"/>
    <p:sldId id="288" r:id="rId9"/>
    <p:sldId id="262" r:id="rId10"/>
    <p:sldId id="264" r:id="rId11"/>
    <p:sldId id="265" r:id="rId12"/>
    <p:sldId id="286" r:id="rId13"/>
    <p:sldId id="266" r:id="rId14"/>
    <p:sldId id="267" r:id="rId15"/>
    <p:sldId id="295" r:id="rId16"/>
    <p:sldId id="297" r:id="rId17"/>
    <p:sldId id="263" r:id="rId18"/>
    <p:sldId id="287" r:id="rId19"/>
    <p:sldId id="269" r:id="rId20"/>
    <p:sldId id="290" r:id="rId21"/>
    <p:sldId id="270" r:id="rId22"/>
    <p:sldId id="271" r:id="rId23"/>
    <p:sldId id="272" r:id="rId24"/>
    <p:sldId id="291" r:id="rId25"/>
    <p:sldId id="274" r:id="rId26"/>
    <p:sldId id="292" r:id="rId27"/>
    <p:sldId id="275" r:id="rId28"/>
    <p:sldId id="276" r:id="rId29"/>
    <p:sldId id="293" r:id="rId30"/>
    <p:sldId id="298" r:id="rId31"/>
    <p:sldId id="273" r:id="rId32"/>
    <p:sldId id="299" r:id="rId33"/>
    <p:sldId id="296" r:id="rId34"/>
    <p:sldId id="278" r:id="rId35"/>
    <p:sldId id="289" r:id="rId36"/>
    <p:sldId id="279" r:id="rId37"/>
    <p:sldId id="280" r:id="rId38"/>
    <p:sldId id="281" r:id="rId39"/>
    <p:sldId id="282" r:id="rId40"/>
    <p:sldId id="283" r:id="rId41"/>
  </p:sldIdLst>
  <p:sldSz cx="18288000" cy="10287000"/>
  <p:notesSz cx="6858000" cy="9144000"/>
  <p:embeddedFontLst>
    <p:embeddedFont>
      <p:font typeface="Clear Sans Regular" panose="020B0604020202020204" charset="0"/>
      <p:regular r:id="rId43"/>
    </p:embeddedFont>
    <p:embeddedFont>
      <p:font typeface="Clear Sans Regular Bold" panose="020B0604020202020204" charset="0"/>
      <p:regular r:id="rId44"/>
    </p:embeddedFont>
    <p:embeddedFont>
      <p:font typeface="League Spartan" pitchFamily="2" charset="0"/>
      <p:regular r:id="rId45"/>
      <p:bold r:id="rId46"/>
    </p:embeddedFont>
    <p:embeddedFont>
      <p:font typeface="League Spartan Bold" pitchFamily="2" charset="0"/>
      <p:bold r:id="rId47"/>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AE76C409-015C-357E-B0B4-FFC526082341}" name="Patricia Gray" initials="PG" userId="tgVVWaP/eYCbY3kxoUwHKsXHev0a/+ZRR11UgRBTT+M=" providerId="None"/>
  <p188:author id="{8443ED59-20C7-4FDF-8DCA-8A14D1AA1C8C}" name="Microsoft Office User" initials="MOU" userId="Microsoft Office User" providerId="None"/>
  <p188:author id="{A3D2F484-FE2C-A33F-BE05-C949259F2D59}" name="Megan O'Brien" initials="MO" userId="S::Megan.OBrien@rescue.org::5cf56506-8aab-4927-982a-e9679497ee65" providerId="AD"/>
  <p188:author id="{4FA61096-CE59-90A4-E9B4-F9245572383A}" name="Becka Kindler" initials="BK" userId="S::Becka.Kindler@rescue-uk.org::c0af05cf-ef5c-46bb-a05b-125272a281db"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A500"/>
    <a:srgbClr val="63FF00"/>
    <a:srgbClr val="FF0000"/>
    <a:srgbClr val="FFFF00"/>
    <a:srgbClr val="D6FF00"/>
    <a:srgbClr val="FFC100"/>
    <a:srgbClr val="F9B407"/>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54AC4456-792D-42E6-B4F0-9706A5130CCF}" v="6" dt="2024-07-14T17:18:11.682"/>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autoAdjust="0"/>
    <p:restoredTop sz="71516" autoAdjust="0"/>
  </p:normalViewPr>
  <p:slideViewPr>
    <p:cSldViewPr>
      <p:cViewPr varScale="1">
        <p:scale>
          <a:sx n="32" d="100"/>
          <a:sy n="32" d="100"/>
        </p:scale>
        <p:origin x="1340" y="268"/>
      </p:cViewPr>
      <p:guideLst>
        <p:guide orient="horz" pos="2160"/>
        <p:guide pos="2880"/>
      </p:guideLst>
    </p:cSldViewPr>
  </p:slideViewPr>
  <p:outlineViewPr>
    <p:cViewPr>
      <p:scale>
        <a:sx n="33" d="100"/>
        <a:sy n="33" d="100"/>
      </p:scale>
      <p:origin x="0" y="0"/>
    </p:cViewPr>
  </p:outlineViewPr>
  <p:notesTextViewPr>
    <p:cViewPr>
      <p:scale>
        <a:sx n="90" d="100"/>
        <a:sy n="9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notesMaster" Target="notesMasters/notesMaster1.xml"/><Relationship Id="rId47" Type="http://schemas.openxmlformats.org/officeDocument/2006/relationships/font" Target="fonts/font5.fntdata"/><Relationship Id="rId50" Type="http://schemas.openxmlformats.org/officeDocument/2006/relationships/theme" Target="theme/theme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font" Target="fonts/font3.fntdata"/><Relationship Id="rId53" Type="http://schemas.microsoft.com/office/2018/10/relationships/authors" Target="authors.xml"/><Relationship Id="rId5" Type="http://schemas.openxmlformats.org/officeDocument/2006/relationships/slide" Target="slides/slide4.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font" Target="fonts/font2.fntdata"/><Relationship Id="rId52" Type="http://schemas.microsoft.com/office/2015/10/relationships/revisionInfo" Target="revisionInfo.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font" Target="fonts/font1.fntdata"/><Relationship Id="rId48"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tableStyles" Target="tableStyle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font" Target="fonts/font4.fntdata"/><Relationship Id="rId20" Type="http://schemas.openxmlformats.org/officeDocument/2006/relationships/slide" Target="slides/slide19.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viewProps" Target="viewProps.xml"/></Relationships>
</file>

<file path=ppt/charts/_rels/chart1.xml.rels><?xml version="1.0" encoding="UTF-8" standalone="yes"?>
<Relationships xmlns="http://schemas.openxmlformats.org/package/2006/relationships"><Relationship Id="rId3" Type="http://schemas.openxmlformats.org/officeDocument/2006/relationships/oleObject" Target="Book1" TargetMode="External"/><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2.xml"/><Relationship Id="rId1" Type="http://schemas.microsoft.com/office/2011/relationships/chartStyle" Target="style2.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en-US" sz="2800" b="0" i="0" u="none" strike="noStrike" kern="1200" spc="0" baseline="0" dirty="0">
                <a:solidFill>
                  <a:schemeClr val="tx1"/>
                </a:solidFill>
              </a:rPr>
              <a:t>Figure 1 : EXEMPLE Scores du </a:t>
            </a:r>
            <a:r>
              <a:rPr lang="en-US" sz="2800" b="0" i="0" u="none" strike="noStrike" kern="1200" spc="0" baseline="0" dirty="0" err="1">
                <a:solidFill>
                  <a:schemeClr val="tx1"/>
                </a:solidFill>
              </a:rPr>
              <a:t>fonctionnement</a:t>
            </a:r>
            <a:r>
              <a:rPr lang="en-US" sz="2800" b="0" i="0" u="none" strike="noStrike" kern="1200" spc="0" baseline="0" dirty="0">
                <a:solidFill>
                  <a:schemeClr val="tx1"/>
                </a:solidFill>
              </a:rPr>
              <a:t> psychosocial</a:t>
            </a:r>
          </a:p>
          <a:p>
            <a:pPr>
              <a:defRPr/>
            </a:pPr>
            <a:r>
              <a:rPr lang="en-US" sz="2800" b="0" i="0" u="none" strike="noStrike" kern="1200" spc="0" baseline="0" dirty="0">
                <a:solidFill>
                  <a:schemeClr val="tx1"/>
                </a:solidFill>
              </a:rPr>
              <a:t>MM/AA</a:t>
            </a:r>
          </a:p>
        </c:rich>
      </c:tx>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barChart>
        <c:barDir val="col"/>
        <c:grouping val="clustered"/>
        <c:varyColors val="0"/>
        <c:ser>
          <c:idx val="0"/>
          <c:order val="0"/>
          <c:spPr>
            <a:solidFill>
              <a:srgbClr val="FFC000"/>
            </a:solidFill>
            <a:ln>
              <a:noFill/>
            </a:ln>
            <a:effectLst/>
          </c:spPr>
          <c:invertIfNegative val="0"/>
          <c:dPt>
            <c:idx val="0"/>
            <c:invertIfNegative val="0"/>
            <c:bubble3D val="0"/>
            <c:spPr>
              <a:solidFill>
                <a:srgbClr val="63FF00"/>
              </a:solidFill>
              <a:ln>
                <a:solidFill>
                  <a:srgbClr val="63FF00"/>
                </a:solidFill>
              </a:ln>
              <a:effectLst/>
            </c:spPr>
            <c:extLst>
              <c:ext xmlns:c16="http://schemas.microsoft.com/office/drawing/2014/chart" uri="{C3380CC4-5D6E-409C-BE32-E72D297353CC}">
                <c16:uniqueId val="{00000001-573E-456A-8FE0-7680966C2F22}"/>
              </c:ext>
            </c:extLst>
          </c:dPt>
          <c:dPt>
            <c:idx val="1"/>
            <c:invertIfNegative val="0"/>
            <c:bubble3D val="0"/>
            <c:spPr>
              <a:solidFill>
                <a:srgbClr val="D6FF00"/>
              </a:solidFill>
              <a:ln>
                <a:solidFill>
                  <a:srgbClr val="D6FF00"/>
                </a:solidFill>
              </a:ln>
              <a:effectLst/>
            </c:spPr>
            <c:extLst>
              <c:ext xmlns:c16="http://schemas.microsoft.com/office/drawing/2014/chart" uri="{C3380CC4-5D6E-409C-BE32-E72D297353CC}">
                <c16:uniqueId val="{00000003-573E-456A-8FE0-7680966C2F22}"/>
              </c:ext>
            </c:extLst>
          </c:dPt>
          <c:dPt>
            <c:idx val="2"/>
            <c:invertIfNegative val="0"/>
            <c:bubble3D val="0"/>
            <c:spPr>
              <a:solidFill>
                <a:srgbClr val="FFC100"/>
              </a:solidFill>
              <a:ln>
                <a:solidFill>
                  <a:srgbClr val="FFC100"/>
                </a:solidFill>
              </a:ln>
              <a:effectLst/>
            </c:spPr>
            <c:extLst>
              <c:ext xmlns:c16="http://schemas.microsoft.com/office/drawing/2014/chart" uri="{C3380CC4-5D6E-409C-BE32-E72D297353CC}">
                <c16:uniqueId val="{00000005-573E-456A-8FE0-7680966C2F22}"/>
              </c:ext>
            </c:extLst>
          </c:dPt>
          <c:dPt>
            <c:idx val="3"/>
            <c:invertIfNegative val="0"/>
            <c:bubble3D val="0"/>
            <c:spPr>
              <a:solidFill>
                <a:srgbClr val="FF0000"/>
              </a:solidFill>
              <a:ln>
                <a:solidFill>
                  <a:srgbClr val="FF0000"/>
                </a:solidFill>
              </a:ln>
              <a:effectLst/>
            </c:spPr>
            <c:extLst>
              <c:ext xmlns:c16="http://schemas.microsoft.com/office/drawing/2014/chart" uri="{C3380CC4-5D6E-409C-BE32-E72D297353CC}">
                <c16:uniqueId val="{00000007-573E-456A-8FE0-7680966C2F22}"/>
              </c:ext>
            </c:extLst>
          </c:dPt>
          <c:dLbls>
            <c:spPr>
              <a:noFill/>
              <a:ln>
                <a:noFill/>
              </a:ln>
              <a:effectLst/>
            </c:spPr>
            <c:txPr>
              <a:bodyPr rot="0" spcFirstLastPara="1" vertOverflow="ellipsis" vert="horz" wrap="square" lIns="38100" tIns="19050" rIns="38100" bIns="19050" anchor="ctr" anchorCtr="1">
                <a:spAutoFit/>
              </a:bodyPr>
              <a:lstStyle/>
              <a:p>
                <a:pPr>
                  <a:defRPr sz="2000"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Sheet1!$A$3:$A$6</c:f>
              <c:strCache>
                <c:ptCount val="4"/>
                <c:pt idx="0">
                  <c:v>0 to 1</c:v>
                </c:pt>
                <c:pt idx="1">
                  <c:v>1 to 1.5</c:v>
                </c:pt>
                <c:pt idx="2">
                  <c:v>1.5 to 2.25</c:v>
                </c:pt>
                <c:pt idx="3">
                  <c:v>2.25 to 4</c:v>
                </c:pt>
              </c:strCache>
            </c:strRef>
          </c:cat>
          <c:val>
            <c:numRef>
              <c:f>Sheet1!$B$3:$B$6</c:f>
              <c:numCache>
                <c:formatCode>General</c:formatCode>
                <c:ptCount val="4"/>
                <c:pt idx="0">
                  <c:v>5</c:v>
                </c:pt>
                <c:pt idx="1">
                  <c:v>13</c:v>
                </c:pt>
                <c:pt idx="2">
                  <c:v>22</c:v>
                </c:pt>
                <c:pt idx="3">
                  <c:v>6</c:v>
                </c:pt>
              </c:numCache>
            </c:numRef>
          </c:val>
          <c:extLst>
            <c:ext xmlns:c16="http://schemas.microsoft.com/office/drawing/2014/chart" uri="{C3380CC4-5D6E-409C-BE32-E72D297353CC}">
              <c16:uniqueId val="{00000008-573E-456A-8FE0-7680966C2F22}"/>
            </c:ext>
          </c:extLst>
        </c:ser>
        <c:dLbls>
          <c:dLblPos val="outEnd"/>
          <c:showLegendKey val="0"/>
          <c:showVal val="1"/>
          <c:showCatName val="0"/>
          <c:showSerName val="0"/>
          <c:showPercent val="0"/>
          <c:showBubbleSize val="0"/>
        </c:dLbls>
        <c:gapWidth val="219"/>
        <c:overlap val="-27"/>
        <c:axId val="132283664"/>
        <c:axId val="132281264"/>
      </c:barChart>
      <c:catAx>
        <c:axId val="132283664"/>
        <c:scaling>
          <c:orientation val="minMax"/>
        </c:scaling>
        <c:delete val="0"/>
        <c:axPos val="b"/>
        <c:numFmt formatCode="General" sourceLinked="1"/>
        <c:majorTickMark val="out"/>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2000" b="0" i="0" u="none" strike="noStrike" kern="1200" baseline="0">
                <a:solidFill>
                  <a:schemeClr val="tx1">
                    <a:lumMod val="65000"/>
                    <a:lumOff val="35000"/>
                  </a:schemeClr>
                </a:solidFill>
                <a:latin typeface="+mn-lt"/>
                <a:ea typeface="+mn-ea"/>
                <a:cs typeface="+mn-cs"/>
              </a:defRPr>
            </a:pPr>
            <a:endParaRPr lang="en-US"/>
          </a:p>
        </c:txPr>
        <c:crossAx val="132281264"/>
        <c:crosses val="autoZero"/>
        <c:auto val="1"/>
        <c:lblAlgn val="ctr"/>
        <c:lblOffset val="100"/>
        <c:noMultiLvlLbl val="0"/>
      </c:catAx>
      <c:valAx>
        <c:axId val="132281264"/>
        <c:scaling>
          <c:orientation val="minMax"/>
        </c:scaling>
        <c:delete val="1"/>
        <c:axPos val="l"/>
        <c:numFmt formatCode="General" sourceLinked="1"/>
        <c:majorTickMark val="out"/>
        <c:minorTickMark val="none"/>
        <c:tickLblPos val="nextTo"/>
        <c:crossAx val="132283664"/>
        <c:crosses val="autoZero"/>
        <c:crossBetween val="between"/>
      </c:valAx>
      <c:spPr>
        <a:noFill/>
        <a:ln>
          <a:noFill/>
        </a:ln>
        <a:effectLst/>
      </c:spPr>
    </c:plotArea>
    <c:plotVisOnly val="1"/>
    <c:dispBlanksAs val="gap"/>
    <c:showDLblsOverMax val="0"/>
  </c:chart>
  <c:spPr>
    <a:noFill/>
    <a:ln w="57150">
      <a:solidFill>
        <a:schemeClr val="tx1"/>
      </a:solid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2000" b="0" i="0" u="none" strike="noStrike" kern="1200" spc="0" baseline="0">
                <a:solidFill>
                  <a:schemeClr val="tx1">
                    <a:lumMod val="65000"/>
                    <a:lumOff val="35000"/>
                  </a:schemeClr>
                </a:solidFill>
                <a:latin typeface="+mn-lt"/>
                <a:ea typeface="+mn-ea"/>
                <a:cs typeface="+mn-cs"/>
              </a:defRPr>
            </a:pPr>
            <a:r>
              <a:rPr lang="en-US" sz="2000" dirty="0"/>
              <a:t>Figure 3</a:t>
            </a:r>
            <a:r>
              <a:rPr lang="en-US" sz="2000" baseline="0" dirty="0"/>
              <a:t> :</a:t>
            </a:r>
            <a:r>
              <a:rPr lang="en-US" sz="2000" dirty="0"/>
              <a:t> EXEMPLE </a:t>
            </a:r>
            <a:r>
              <a:rPr lang="en-US" sz="2000" dirty="0" err="1"/>
              <a:t>Évolution</a:t>
            </a:r>
            <a:r>
              <a:rPr lang="en-US" sz="2000" baseline="0" dirty="0"/>
              <a:t> dans le temps, score de la </a:t>
            </a:r>
            <a:r>
              <a:rPr lang="en-US" sz="2000" baseline="0" dirty="0" err="1"/>
              <a:t>stigmatisation</a:t>
            </a:r>
            <a:r>
              <a:rPr lang="en-US" sz="2000" baseline="0" dirty="0"/>
              <a:t> </a:t>
            </a:r>
            <a:r>
              <a:rPr lang="en-US" sz="2000" baseline="0" dirty="0" err="1"/>
              <a:t>ressentie</a:t>
            </a:r>
            <a:endParaRPr lang="en-US" sz="2000" dirty="0"/>
          </a:p>
        </c:rich>
      </c:tx>
      <c:layout>
        <c:manualLayout>
          <c:xMode val="edge"/>
          <c:yMode val="edge"/>
          <c:x val="0.13466783750042924"/>
          <c:y val="1.1313273340832396E-2"/>
        </c:manualLayout>
      </c:layout>
      <c:overlay val="0"/>
      <c:spPr>
        <a:noFill/>
        <a:ln w="12700">
          <a:noFill/>
        </a:ln>
        <a:effectLst/>
      </c:spPr>
      <c:txPr>
        <a:bodyPr rot="0" spcFirstLastPara="1" vertOverflow="ellipsis" vert="horz" wrap="square" anchor="ctr" anchorCtr="1"/>
        <a:lstStyle/>
        <a:p>
          <a:pPr>
            <a:defRPr sz="2000"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barChart>
        <c:barDir val="col"/>
        <c:grouping val="clustered"/>
        <c:varyColors val="0"/>
        <c:ser>
          <c:idx val="0"/>
          <c:order val="0"/>
          <c:tx>
            <c:strRef>
              <c:f>Sheet1!$B$1</c:f>
              <c:strCache>
                <c:ptCount val="1"/>
                <c:pt idx="0">
                  <c:v>Series 1</c:v>
                </c:pt>
              </c:strCache>
            </c:strRef>
          </c:tx>
          <c:spPr>
            <a:solidFill>
              <a:srgbClr val="FFFF00"/>
            </a:solidFill>
            <a:ln>
              <a:noFill/>
            </a:ln>
            <a:effectLst/>
          </c:spPr>
          <c:invertIfNegative val="0"/>
          <c:dPt>
            <c:idx val="2"/>
            <c:invertIfNegative val="0"/>
            <c:bubble3D val="0"/>
            <c:spPr>
              <a:solidFill>
                <a:srgbClr val="63FF00"/>
              </a:solidFill>
              <a:ln>
                <a:noFill/>
              </a:ln>
              <a:effectLst/>
            </c:spPr>
            <c:extLst>
              <c:ext xmlns:c16="http://schemas.microsoft.com/office/drawing/2014/chart" uri="{C3380CC4-5D6E-409C-BE32-E72D297353CC}">
                <c16:uniqueId val="{00000001-CBA3-4828-993D-BFC4624B4EA7}"/>
              </c:ext>
            </c:extLst>
          </c:dPt>
          <c:dPt>
            <c:idx val="3"/>
            <c:invertIfNegative val="0"/>
            <c:bubble3D val="0"/>
            <c:spPr>
              <a:solidFill>
                <a:srgbClr val="FFA500"/>
              </a:solidFill>
              <a:ln>
                <a:noFill/>
              </a:ln>
              <a:effectLst/>
            </c:spPr>
            <c:extLst>
              <c:ext xmlns:c16="http://schemas.microsoft.com/office/drawing/2014/chart" uri="{C3380CC4-5D6E-409C-BE32-E72D297353CC}">
                <c16:uniqueId val="{00000004-CBA3-4828-993D-BFC4624B4EA7}"/>
              </c:ext>
            </c:extLst>
          </c:dPt>
          <c:dPt>
            <c:idx val="4"/>
            <c:invertIfNegative val="0"/>
            <c:bubble3D val="0"/>
            <c:spPr>
              <a:solidFill>
                <a:srgbClr val="00B050"/>
              </a:solidFill>
              <a:ln>
                <a:noFill/>
              </a:ln>
              <a:effectLst/>
            </c:spPr>
            <c:extLst>
              <c:ext xmlns:c16="http://schemas.microsoft.com/office/drawing/2014/chart" uri="{C3380CC4-5D6E-409C-BE32-E72D297353CC}">
                <c16:uniqueId val="{00000002-CBA3-4828-993D-BFC4624B4EA7}"/>
              </c:ext>
            </c:extLst>
          </c:dPt>
          <c:dPt>
            <c:idx val="5"/>
            <c:invertIfNegative val="0"/>
            <c:bubble3D val="0"/>
            <c:spPr>
              <a:solidFill>
                <a:srgbClr val="FF0000"/>
              </a:solidFill>
              <a:ln>
                <a:noFill/>
              </a:ln>
              <a:effectLst/>
            </c:spPr>
            <c:extLst>
              <c:ext xmlns:c16="http://schemas.microsoft.com/office/drawing/2014/chart" uri="{C3380CC4-5D6E-409C-BE32-E72D297353CC}">
                <c16:uniqueId val="{00000003-CBA3-4828-993D-BFC4624B4EA7}"/>
              </c:ext>
            </c:extLst>
          </c:dPt>
          <c:dLbls>
            <c:spPr>
              <a:noFill/>
              <a:ln>
                <a:noFill/>
              </a:ln>
              <a:effectLst/>
            </c:spPr>
            <c:txPr>
              <a:bodyPr rot="0" spcFirstLastPara="1" vertOverflow="ellipsis" vert="horz" wrap="square" lIns="38100" tIns="19050" rIns="38100" bIns="19050" anchor="ctr" anchorCtr="1">
                <a:spAutoFit/>
              </a:bodyPr>
              <a:lstStyle/>
              <a:p>
                <a:pPr>
                  <a:defRPr sz="2000"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Sheet1!$A$2:$A$7</c:f>
              <c:strCache>
                <c:ptCount val="6"/>
                <c:pt idx="0">
                  <c:v>Small Change: 
0 to -0.2</c:v>
                </c:pt>
                <c:pt idx="1">
                  <c:v>Small Change: 
0 to +0.2</c:v>
                </c:pt>
                <c:pt idx="2">
                  <c:v>Medium Change: 
-0.2 to -1.2 </c:v>
                </c:pt>
                <c:pt idx="3">
                  <c:v>Medium Change: 
+0.2 to +1.2 </c:v>
                </c:pt>
                <c:pt idx="4">
                  <c:v>Large Change:
-1.2 and lower </c:v>
                </c:pt>
                <c:pt idx="5">
                  <c:v>Large Change:
+1.2 and higher </c:v>
                </c:pt>
              </c:strCache>
            </c:strRef>
          </c:cat>
          <c:val>
            <c:numRef>
              <c:f>Sheet1!$B$2:$B$7</c:f>
              <c:numCache>
                <c:formatCode>General</c:formatCode>
                <c:ptCount val="6"/>
                <c:pt idx="0">
                  <c:v>3</c:v>
                </c:pt>
                <c:pt idx="1">
                  <c:v>1</c:v>
                </c:pt>
                <c:pt idx="2">
                  <c:v>19</c:v>
                </c:pt>
                <c:pt idx="3">
                  <c:v>4</c:v>
                </c:pt>
                <c:pt idx="4">
                  <c:v>6</c:v>
                </c:pt>
                <c:pt idx="5">
                  <c:v>2</c:v>
                </c:pt>
              </c:numCache>
            </c:numRef>
          </c:val>
          <c:extLst>
            <c:ext xmlns:c16="http://schemas.microsoft.com/office/drawing/2014/chart" uri="{C3380CC4-5D6E-409C-BE32-E72D297353CC}">
              <c16:uniqueId val="{00000000-F94D-4B82-A34D-BD2CFA1191B4}"/>
            </c:ext>
          </c:extLst>
        </c:ser>
        <c:dLbls>
          <c:showLegendKey val="0"/>
          <c:showVal val="0"/>
          <c:showCatName val="0"/>
          <c:showSerName val="0"/>
          <c:showPercent val="0"/>
          <c:showBubbleSize val="0"/>
        </c:dLbls>
        <c:gapWidth val="140"/>
        <c:overlap val="-27"/>
        <c:axId val="1838819055"/>
        <c:axId val="1838809455"/>
        <c:extLst>
          <c:ext xmlns:c15="http://schemas.microsoft.com/office/drawing/2012/chart" uri="{02D57815-91ED-43cb-92C2-25804820EDAC}">
            <c15:filteredBarSeries>
              <c15:ser>
                <c:idx val="1"/>
                <c:order val="1"/>
                <c:tx>
                  <c:strRef>
                    <c:extLst>
                      <c:ext uri="{02D57815-91ED-43cb-92C2-25804820EDAC}">
                        <c15:formulaRef>
                          <c15:sqref>Sheet1!$C$1</c15:sqref>
                        </c15:formulaRef>
                      </c:ext>
                    </c:extLst>
                    <c:strCache>
                      <c:ptCount val="1"/>
                      <c:pt idx="0">
                        <c:v>Column1</c:v>
                      </c:pt>
                    </c:strCache>
                  </c:strRef>
                </c:tx>
                <c:spPr>
                  <a:solidFill>
                    <a:schemeClr val="accent2"/>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c:ext uri="{CE6537A1-D6FC-4f65-9D91-7224C49458BB}">
                      <c15:showLeaderLines val="1"/>
                      <c15:leaderLines>
                        <c:spPr>
                          <a:ln w="9525" cap="flat" cmpd="sng" algn="ctr">
                            <a:solidFill>
                              <a:schemeClr val="tx1">
                                <a:lumMod val="35000"/>
                                <a:lumOff val="65000"/>
                              </a:schemeClr>
                            </a:solidFill>
                            <a:round/>
                          </a:ln>
                          <a:effectLst/>
                        </c:spPr>
                      </c15:leaderLines>
                    </c:ext>
                  </c:extLst>
                </c:dLbls>
                <c:cat>
                  <c:strRef>
                    <c:extLst>
                      <c:ext uri="{02D57815-91ED-43cb-92C2-25804820EDAC}">
                        <c15:formulaRef>
                          <c15:sqref>Sheet1!$A$2:$A$7</c15:sqref>
                        </c15:formulaRef>
                      </c:ext>
                    </c:extLst>
                    <c:strCache>
                      <c:ptCount val="6"/>
                      <c:pt idx="0">
                        <c:v>Small Change: 
0 to -0.2</c:v>
                      </c:pt>
                      <c:pt idx="1">
                        <c:v>Small Change: 
0 to +0.2</c:v>
                      </c:pt>
                      <c:pt idx="2">
                        <c:v>Medium Change: 
-0.2 to -1.2 </c:v>
                      </c:pt>
                      <c:pt idx="3">
                        <c:v>Medium Change: 
+0.2 to +1.2 </c:v>
                      </c:pt>
                      <c:pt idx="4">
                        <c:v>Large Change:
-1.2 and lower </c:v>
                      </c:pt>
                      <c:pt idx="5">
                        <c:v>Large Change:
+1.2 and higher </c:v>
                      </c:pt>
                    </c:strCache>
                  </c:strRef>
                </c:cat>
                <c:val>
                  <c:numRef>
                    <c:extLst>
                      <c:ext uri="{02D57815-91ED-43cb-92C2-25804820EDAC}">
                        <c15:formulaRef>
                          <c15:sqref>Sheet1!$C$2:$C$7</c15:sqref>
                        </c15:formulaRef>
                      </c:ext>
                    </c:extLst>
                    <c:numCache>
                      <c:formatCode>General</c:formatCode>
                      <c:ptCount val="6"/>
                    </c:numCache>
                  </c:numRef>
                </c:val>
                <c:extLst>
                  <c:ext xmlns:c16="http://schemas.microsoft.com/office/drawing/2014/chart" uri="{C3380CC4-5D6E-409C-BE32-E72D297353CC}">
                    <c16:uniqueId val="{00000001-F94D-4B82-A34D-BD2CFA1191B4}"/>
                  </c:ext>
                </c:extLst>
              </c15:ser>
            </c15:filteredBarSeries>
            <c15:filteredBarSeries>
              <c15:ser>
                <c:idx val="2"/>
                <c:order val="2"/>
                <c:tx>
                  <c:strRef>
                    <c:extLst xmlns:c15="http://schemas.microsoft.com/office/drawing/2012/chart">
                      <c:ext xmlns:c15="http://schemas.microsoft.com/office/drawing/2012/chart" uri="{02D57815-91ED-43cb-92C2-25804820EDAC}">
                        <c15:formulaRef>
                          <c15:sqref>Sheet1!$D$1</c15:sqref>
                        </c15:formulaRef>
                      </c:ext>
                    </c:extLst>
                    <c:strCache>
                      <c:ptCount val="1"/>
                      <c:pt idx="0">
                        <c:v>Column2</c:v>
                      </c:pt>
                    </c:strCache>
                  </c:strRef>
                </c:tx>
                <c:spPr>
                  <a:solidFill>
                    <a:schemeClr val="accent3"/>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xmlns:c15="http://schemas.microsoft.com/office/drawing/2012/char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extLst xmlns:c15="http://schemas.microsoft.com/office/drawing/2012/chart">
                      <c:ext xmlns:c15="http://schemas.microsoft.com/office/drawing/2012/chart" uri="{02D57815-91ED-43cb-92C2-25804820EDAC}">
                        <c15:formulaRef>
                          <c15:sqref>Sheet1!$A$2:$A$7</c15:sqref>
                        </c15:formulaRef>
                      </c:ext>
                    </c:extLst>
                    <c:strCache>
                      <c:ptCount val="6"/>
                      <c:pt idx="0">
                        <c:v>Small Change: 
0 to -0.2</c:v>
                      </c:pt>
                      <c:pt idx="1">
                        <c:v>Small Change: 
0 to +0.2</c:v>
                      </c:pt>
                      <c:pt idx="2">
                        <c:v>Medium Change: 
-0.2 to -1.2 </c:v>
                      </c:pt>
                      <c:pt idx="3">
                        <c:v>Medium Change: 
+0.2 to +1.2 </c:v>
                      </c:pt>
                      <c:pt idx="4">
                        <c:v>Large Change:
-1.2 and lower </c:v>
                      </c:pt>
                      <c:pt idx="5">
                        <c:v>Large Change:
+1.2 and higher </c:v>
                      </c:pt>
                    </c:strCache>
                  </c:strRef>
                </c:cat>
                <c:val>
                  <c:numRef>
                    <c:extLst xmlns:c15="http://schemas.microsoft.com/office/drawing/2012/chart">
                      <c:ext xmlns:c15="http://schemas.microsoft.com/office/drawing/2012/chart" uri="{02D57815-91ED-43cb-92C2-25804820EDAC}">
                        <c15:formulaRef>
                          <c15:sqref>Sheet1!$D$2:$D$7</c15:sqref>
                        </c15:formulaRef>
                      </c:ext>
                    </c:extLst>
                    <c:numCache>
                      <c:formatCode>General</c:formatCode>
                      <c:ptCount val="6"/>
                    </c:numCache>
                  </c:numRef>
                </c:val>
                <c:extLst xmlns:c15="http://schemas.microsoft.com/office/drawing/2012/chart">
                  <c:ext xmlns:c16="http://schemas.microsoft.com/office/drawing/2014/chart" uri="{C3380CC4-5D6E-409C-BE32-E72D297353CC}">
                    <c16:uniqueId val="{00000002-F94D-4B82-A34D-BD2CFA1191B4}"/>
                  </c:ext>
                </c:extLst>
              </c15:ser>
            </c15:filteredBarSeries>
          </c:ext>
        </c:extLst>
      </c:barChart>
      <c:catAx>
        <c:axId val="1838819055"/>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2000" b="0" i="0" u="none" strike="noStrike" kern="1200" baseline="0">
                <a:solidFill>
                  <a:schemeClr val="tx1">
                    <a:lumMod val="65000"/>
                    <a:lumOff val="35000"/>
                  </a:schemeClr>
                </a:solidFill>
                <a:latin typeface="+mn-lt"/>
                <a:ea typeface="+mn-ea"/>
                <a:cs typeface="+mn-cs"/>
              </a:defRPr>
            </a:pPr>
            <a:endParaRPr lang="en-US"/>
          </a:p>
        </c:txPr>
        <c:crossAx val="1838809455"/>
        <c:crosses val="autoZero"/>
        <c:auto val="1"/>
        <c:lblAlgn val="ctr"/>
        <c:lblOffset val="100"/>
        <c:noMultiLvlLbl val="0"/>
      </c:catAx>
      <c:valAx>
        <c:axId val="1838809455"/>
        <c:scaling>
          <c:orientation val="minMax"/>
        </c:scaling>
        <c:delete val="1"/>
        <c:axPos val="l"/>
        <c:numFmt formatCode="General" sourceLinked="1"/>
        <c:majorTickMark val="none"/>
        <c:minorTickMark val="none"/>
        <c:tickLblPos val="nextTo"/>
        <c:crossAx val="1838819055"/>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w="57150">
      <a:solidFill>
        <a:schemeClr val="tx1"/>
      </a:solid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omments/modernComment_128_A5880787.xml><?xml version="1.0" encoding="utf-8"?>
<p188:cmLst xmlns:a="http://schemas.openxmlformats.org/drawingml/2006/main" xmlns:r="http://schemas.openxmlformats.org/officeDocument/2006/relationships" xmlns:p188="http://schemas.microsoft.com/office/powerpoint/2018/8/main">
  <p188:cm id="{829DBA31-C22C-9142-8AD1-D8C5D906FBFC}" authorId="{8443ED59-20C7-4FDF-8DCA-8A14D1AA1C8C}" created="2024-08-15T15:21:09.748">
    <pc:sldMkLst xmlns:pc="http://schemas.microsoft.com/office/powerpoint/2013/main/command">
      <pc:docMk/>
      <pc:sldMk cId="2777155463" sldId="296"/>
    </pc:sldMkLst>
    <p188:txBody>
      <a:bodyPr/>
      <a:lstStyle/>
      <a:p>
        <a:r>
          <a:rPr lang="en-LB"/>
          <a:t>Not able to access the text under the graph 
Petit changement 0 à -0.2 
Petit changement 0 à +0.2 
Changement moyen -0.2 à -1.2 
Changement moyen +0.2 to +1.2
Grand changement -1.2 et moins 
Grand changement +1.2 et plus </a:t>
        </a:r>
      </a:p>
    </p188:txBody>
  </p188:cm>
</p188:cmLst>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lang="cs-CZ"/>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fld id="{B7268E1E-0E44-426D-905E-8AD9B19D2182}" type="datetimeFigureOut">
              <a:rPr lang="cs-CZ" smtClean="0"/>
              <a:t>18.10.2024</a:t>
            </a:fld>
            <a:endParaRPr lang="cs-CZ"/>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lang="cs-CZ"/>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cs-CZ"/>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lang="cs-CZ"/>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fld id="{871B2431-D351-4C6E-A3CF-9DFAC0E3E050}" type="slidenum">
              <a:rPr lang="cs-CZ" smtClean="0"/>
              <a:t>‹#›</a:t>
            </a:fld>
            <a:endParaRPr lang="cs-CZ"/>
          </a:p>
        </p:txBody>
      </p:sp>
    </p:spTree>
    <p:extLst>
      <p:ext uri="{BB962C8B-B14F-4D97-AF65-F5344CB8AC3E}">
        <p14:creationId xmlns:p14="http://schemas.microsoft.com/office/powerpoint/2010/main" val="179888911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lang="cs-CZ"/>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fld id="{B7268E1E-0E44-426D-905E-8AD9B19D2182}" type="datetimeFigureOut">
              <a:rPr lang="cs-CZ" smtClean="0"/>
              <a:t>18.10.2024</a:t>
            </a:fld>
            <a:endParaRPr lang="cs-CZ"/>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lang="cs-CZ"/>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pPr lvl="0"/>
            <a:endParaRPr lang="en-US" dirty="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lang="cs-CZ"/>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fld id="{871B2431-D351-4C6E-A3CF-9DFAC0E3E050}" type="slidenum">
              <a:rPr lang="cs-CZ" smtClean="0"/>
              <a:t>1</a:t>
            </a:fld>
            <a:endParaRPr lang="cs-CZ"/>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lang="cs-CZ"/>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fld id="{B7268E1E-0E44-426D-905E-8AD9B19D2182}" type="datetimeFigureOut">
              <a:rPr lang="cs-CZ" smtClean="0"/>
              <a:t>18.10.2024</a:t>
            </a:fld>
            <a:endParaRPr lang="cs-CZ"/>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lang="cs-CZ"/>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pPr lvl="0"/>
            <a:r>
              <a:rPr lang="fr-FR" noProof="0" dirty="0"/>
              <a:t>La boîte à outils de suivi des résultats de la prise en charge des cas de VBG a deux objectifs principaux : l'un est de fournir aux travailleuses sociales un outil pour les aider dans leur travail avec les femmes et les adolescentes. Mesurer ensemble les progrès accomplis peut permettre aux travailleuses sociales de mieux cibler leurs stratégies d'aide psychosociale et aux patientes de mieux planifier leur action. Cela peut également permettre d'orienter les patientes vers des soins de santé mentale de plus haut niveau, si nécessaire.</a:t>
            </a:r>
          </a:p>
          <a:p>
            <a:pPr lvl="0"/>
            <a:endParaRPr lang="fr-FR" noProof="0" dirty="0"/>
          </a:p>
          <a:p>
            <a:pPr lvl="0"/>
            <a:r>
              <a:rPr lang="fr-FR" noProof="0" dirty="0"/>
              <a:t>Le deuxième objectif est de fournir aux équipes de réponse à la VBG des données agrégées de haute qualité sur le fonctionnement psychosocial et la stigmatisation de l'ensemble des patientes, afin d'améliorer les programmes. Pour atteindre ce deuxième objectif, il est essentiel que les résultats agrégés collectés à partir de l'échelle de fonctionnement psychosocial et de l'échelle de stigmatisation ressentie soient analysés et discutés afin d'élaborer des recommandations concrètes. </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lang="cs-CZ"/>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fld id="{871B2431-D351-4C6E-A3CF-9DFAC0E3E050}" type="slidenum">
              <a:rPr lang="cs-CZ" smtClean="0"/>
              <a:t>2</a:t>
            </a:fld>
            <a:endParaRPr lang="cs-CZ"/>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lang="cs-CZ"/>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fld id="{B7268E1E-0E44-426D-905E-8AD9B19D2182}" type="datetimeFigureOut">
              <a:rPr lang="cs-CZ" smtClean="0"/>
              <a:t>18.10.2024</a:t>
            </a:fld>
            <a:endParaRPr lang="cs-CZ"/>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lang="cs-CZ"/>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pPr lvl="0"/>
            <a:r>
              <a:rPr lang="fr-FR" noProof="0" dirty="0"/>
              <a:t>Le suivi et l'évaluation (S&amp;E) constituent une partie importante d'une réponse redevable et efficace à la VBG. Mais traditionnellement, le secteur s'est concentré sur les produits, par exemple le nombre de survivantes recevant des services, le nombre de personnel formé et le nombre de kits de dignité distribués. </a:t>
            </a:r>
          </a:p>
          <a:p>
            <a:pPr lvl="0"/>
            <a:endParaRPr lang="fr-FR" noProof="0" dirty="0"/>
          </a:p>
          <a:p>
            <a:pPr lvl="0"/>
            <a:r>
              <a:rPr lang="fr-FR" noProof="0" dirty="0"/>
              <a:t>La boîte à outils de suivi des résultats de la gestion de cas de VBG permet de mesurer les résultats et non les produits : l'impact de la gestion de cas de VBG sur le fonctionnement psychosocial et la stigmatisation ressentie. Cette boîte à outils a été élaborée à l'aide d'échelles validées mesurant les changements liés au bien-être psychosocial et à la stigmatisation subis par les femmes ayant survécu à des violences basées sur le genre en République démocratique du Congo. L'IRC a adapté cette boîte à outils à l'usage des femmes et des adolescentes plus âgées qui bénéficient d'une gestion de cas de la VBG avec le soutien des populations somaliennes et syriennes. </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lang="cs-CZ"/>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fld id="{871B2431-D351-4C6E-A3CF-9DFAC0E3E050}" type="slidenum">
              <a:rPr lang="cs-CZ" smtClean="0"/>
              <a:t>3</a:t>
            </a:fld>
            <a:endParaRPr lang="cs-CZ"/>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lang="cs-CZ"/>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fld id="{B7268E1E-0E44-426D-905E-8AD9B19D2182}" type="datetimeFigureOut">
              <a:rPr lang="cs-CZ" smtClean="0"/>
              <a:t>18.10.2024</a:t>
            </a:fld>
            <a:endParaRPr lang="cs-CZ"/>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lang="cs-CZ"/>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pPr lvl="0"/>
            <a:r>
              <a:rPr lang="fr-FR" noProof="0" dirty="0"/>
              <a:t>Que mesure l'outil de suivi des résultats de la gestion des cas de VBG ? </a:t>
            </a:r>
          </a:p>
          <a:p>
            <a:pPr lvl="0"/>
            <a:endParaRPr lang="fr-FR" noProof="0" dirty="0"/>
          </a:p>
          <a:p>
            <a:pPr lvl="0"/>
            <a:r>
              <a:rPr lang="fr-FR" noProof="0" dirty="0"/>
              <a:t>L'échelle de fonctionnement psychosocial est un questionnaire en 10 points qui mesure la capacité d'une femme et d'adolescentes plus âgées à accomplir des tâches importantes dans leur vie quotidienne. </a:t>
            </a:r>
          </a:p>
          <a:p>
            <a:pPr lvl="0"/>
            <a:endParaRPr lang="fr-FR" noProof="0" dirty="0"/>
          </a:p>
          <a:p>
            <a:pPr lvl="0"/>
            <a:r>
              <a:rPr lang="fr-FR" noProof="0" dirty="0"/>
              <a:t>Lorsque vous administrez l'échelle de fonctionnement psychosocial, vous posez des questions sur des tâches et des activités spécifiques et demandez à la survivante de se souvenir de la difficulté qu'elle a éprouvé à mener à bien ces activités durant les quatre dernières semaines. Par exemple, quelle est la difficulté à donner des conseils aux membres de sa famille ? Les réponses possibles sont les suivantes : </a:t>
            </a:r>
          </a:p>
          <a:p>
            <a:pPr lvl="0"/>
            <a:endParaRPr lang="fr-FR" noProof="0" dirty="0"/>
          </a:p>
          <a:p>
            <a:pPr lvl="0"/>
            <a:r>
              <a:rPr lang="fr-FR" noProof="0" dirty="0"/>
              <a:t>Pas difficile du tout (0 point)</a:t>
            </a:r>
          </a:p>
          <a:p>
            <a:pPr lvl="0"/>
            <a:r>
              <a:rPr lang="fr-FR" noProof="0" dirty="0"/>
              <a:t>Un peu difficile (1 point)</a:t>
            </a:r>
          </a:p>
          <a:p>
            <a:pPr lvl="0"/>
            <a:r>
              <a:rPr lang="fr-FR" noProof="0" dirty="0"/>
              <a:t>Difficile (2 points)</a:t>
            </a:r>
          </a:p>
          <a:p>
            <a:pPr lvl="0"/>
            <a:r>
              <a:rPr lang="fr-FR" noProof="0" dirty="0"/>
              <a:t>Très difficile (3 points)</a:t>
            </a:r>
          </a:p>
          <a:p>
            <a:pPr lvl="0"/>
            <a:r>
              <a:rPr lang="fr-FR" noProof="0" dirty="0"/>
              <a:t>Tellement difficile que vous ne pouvez souvent pas le faire (4 points)</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lang="cs-CZ"/>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fld id="{871B2431-D351-4C6E-A3CF-9DFAC0E3E050}" type="slidenum">
              <a:rPr lang="cs-CZ" smtClean="0"/>
              <a:t>4</a:t>
            </a:fld>
            <a:endParaRPr lang="cs-CZ"/>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lang="cs-CZ"/>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fld id="{B7268E1E-0E44-426D-905E-8AD9B19D2182}" type="datetimeFigureOut">
              <a:rPr lang="cs-CZ" smtClean="0"/>
              <a:t>18.10.2024</a:t>
            </a:fld>
            <a:endParaRPr lang="cs-CZ"/>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lang="cs-CZ"/>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pPr marL="0" indent="0">
              <a:lnSpc>
                <a:spcPts val="3750"/>
              </a:lnSpc>
              <a:spcBef>
                <a:spcPts val="600"/>
              </a:spcBef>
              <a:spcAft>
                <a:spcPts val="600"/>
              </a:spcAft>
              <a:buFont typeface="Arial" panose="020B0604020202020204" pitchFamily="34" charset="0"/>
              <a:buNone/>
            </a:pPr>
            <a:r>
              <a:rPr lang="fr-FR" sz="1200" noProof="0" dirty="0">
                <a:solidFill>
                  <a:srgbClr val="1B1B1B"/>
                </a:solidFill>
                <a:latin typeface="League Spartan Bold"/>
              </a:rPr>
              <a:t>Les questions de l'échelle de fonctionnement psychosocial portent sur : </a:t>
            </a:r>
          </a:p>
          <a:p>
            <a:pPr marL="0" indent="0">
              <a:lnSpc>
                <a:spcPts val="3750"/>
              </a:lnSpc>
              <a:spcBef>
                <a:spcPts val="600"/>
              </a:spcBef>
              <a:spcAft>
                <a:spcPts val="600"/>
              </a:spcAft>
              <a:buFont typeface="Arial" panose="020B0604020202020204" pitchFamily="34" charset="0"/>
              <a:buNone/>
            </a:pPr>
            <a:endParaRPr lang="fr-FR" sz="1200" noProof="0" dirty="0">
              <a:solidFill>
                <a:srgbClr val="1B1B1B"/>
              </a:solidFill>
              <a:latin typeface="League Spartan Bold"/>
            </a:endParaRPr>
          </a:p>
          <a:p>
            <a:pPr marL="514350" indent="-514350">
              <a:lnSpc>
                <a:spcPts val="3750"/>
              </a:lnSpc>
              <a:spcBef>
                <a:spcPts val="600"/>
              </a:spcBef>
              <a:spcAft>
                <a:spcPts val="600"/>
              </a:spcAft>
              <a:buFont typeface="Arial" panose="020B0604020202020204" pitchFamily="34" charset="0"/>
              <a:buChar char="•"/>
            </a:pPr>
            <a:r>
              <a:rPr lang="fr-FR" sz="1200" noProof="0" dirty="0">
                <a:solidFill>
                  <a:srgbClr val="1B1B1B"/>
                </a:solidFill>
                <a:latin typeface="League Spartan Bold"/>
              </a:rPr>
              <a:t>Donner des conseils aux membres de la famille</a:t>
            </a:r>
          </a:p>
          <a:p>
            <a:pPr marL="514350" indent="-514350">
              <a:lnSpc>
                <a:spcPts val="3750"/>
              </a:lnSpc>
              <a:spcBef>
                <a:spcPts val="600"/>
              </a:spcBef>
              <a:spcAft>
                <a:spcPts val="600"/>
              </a:spcAft>
              <a:buFont typeface="Arial" panose="020B0604020202020204" pitchFamily="34" charset="0"/>
              <a:buChar char="•"/>
            </a:pPr>
            <a:r>
              <a:rPr lang="fr-FR" sz="1200" noProof="0" dirty="0">
                <a:solidFill>
                  <a:srgbClr val="1B1B1B"/>
                </a:solidFill>
                <a:latin typeface="League Spartan Bold"/>
              </a:rPr>
              <a:t>Échanger des idées avec d'autres personnes</a:t>
            </a:r>
          </a:p>
          <a:p>
            <a:pPr marL="514350" indent="-514350">
              <a:lnSpc>
                <a:spcPts val="3750"/>
              </a:lnSpc>
              <a:spcBef>
                <a:spcPts val="600"/>
              </a:spcBef>
              <a:spcAft>
                <a:spcPts val="600"/>
              </a:spcAft>
              <a:buFont typeface="Arial" panose="020B0604020202020204" pitchFamily="34" charset="0"/>
              <a:buChar char="•"/>
            </a:pPr>
            <a:r>
              <a:rPr lang="fr-FR" sz="1200" noProof="0" dirty="0">
                <a:solidFill>
                  <a:srgbClr val="1B1B1B"/>
                </a:solidFill>
                <a:latin typeface="League Spartan Bold"/>
              </a:rPr>
              <a:t>S'unir à d'autres membres de la communauté pour accomplir des tâches pour la communauté</a:t>
            </a:r>
          </a:p>
          <a:p>
            <a:pPr marL="514350" indent="-514350">
              <a:lnSpc>
                <a:spcPts val="3750"/>
              </a:lnSpc>
              <a:spcBef>
                <a:spcPts val="600"/>
              </a:spcBef>
              <a:spcAft>
                <a:spcPts val="600"/>
              </a:spcAft>
              <a:buFont typeface="Arial" panose="020B0604020202020204" pitchFamily="34" charset="0"/>
              <a:buChar char="•"/>
            </a:pPr>
            <a:r>
              <a:rPr lang="fr-FR" sz="1200" noProof="0" dirty="0">
                <a:solidFill>
                  <a:srgbClr val="1B1B1B"/>
                </a:solidFill>
                <a:latin typeface="League Spartan Bold"/>
              </a:rPr>
              <a:t>Demander/obtenir de l'aide auprès de personnes ou d'organisations en cas de besoin</a:t>
            </a:r>
          </a:p>
          <a:p>
            <a:pPr marL="514350" indent="-514350">
              <a:lnSpc>
                <a:spcPts val="3750"/>
              </a:lnSpc>
              <a:spcBef>
                <a:spcPts val="600"/>
              </a:spcBef>
              <a:spcAft>
                <a:spcPts val="600"/>
              </a:spcAft>
              <a:buFont typeface="Arial" panose="020B0604020202020204" pitchFamily="34" charset="0"/>
              <a:buChar char="•"/>
            </a:pPr>
            <a:r>
              <a:rPr lang="fr-FR" sz="1200" noProof="0" dirty="0">
                <a:solidFill>
                  <a:srgbClr val="1B1B1B"/>
                </a:solidFill>
                <a:latin typeface="League Spartan Bold"/>
              </a:rPr>
              <a:t>Prendre des décisions importantes concernant votre vie quotidienne</a:t>
            </a:r>
          </a:p>
          <a:p>
            <a:pPr marL="514350" indent="-514350">
              <a:lnSpc>
                <a:spcPts val="3750"/>
              </a:lnSpc>
              <a:spcBef>
                <a:spcPts val="600"/>
              </a:spcBef>
              <a:spcAft>
                <a:spcPts val="600"/>
              </a:spcAft>
              <a:buFont typeface="Arial" panose="020B0604020202020204" pitchFamily="34" charset="0"/>
              <a:buChar char="•"/>
            </a:pPr>
            <a:r>
              <a:rPr lang="fr-FR" sz="1200" noProof="0" dirty="0">
                <a:solidFill>
                  <a:srgbClr val="1B1B1B"/>
                </a:solidFill>
                <a:latin typeface="League Spartan Bold"/>
              </a:rPr>
              <a:t>Participer aux décisions familiales</a:t>
            </a:r>
          </a:p>
          <a:p>
            <a:pPr marL="514350" indent="-514350">
              <a:lnSpc>
                <a:spcPts val="3750"/>
              </a:lnSpc>
              <a:spcBef>
                <a:spcPts val="600"/>
              </a:spcBef>
              <a:spcAft>
                <a:spcPts val="600"/>
              </a:spcAft>
              <a:buFont typeface="Arial" panose="020B0604020202020204" pitchFamily="34" charset="0"/>
              <a:buChar char="•"/>
            </a:pPr>
            <a:r>
              <a:rPr lang="fr-FR" sz="1200" noProof="0" dirty="0">
                <a:solidFill>
                  <a:srgbClr val="1B1B1B"/>
                </a:solidFill>
                <a:latin typeface="League Spartan Bold"/>
              </a:rPr>
              <a:t>Apprendre de nouvelles compétences</a:t>
            </a:r>
          </a:p>
          <a:p>
            <a:pPr marL="514350" indent="-514350">
              <a:lnSpc>
                <a:spcPts val="3750"/>
              </a:lnSpc>
              <a:spcBef>
                <a:spcPts val="600"/>
              </a:spcBef>
              <a:spcAft>
                <a:spcPts val="600"/>
              </a:spcAft>
              <a:buFont typeface="Arial" panose="020B0604020202020204" pitchFamily="34" charset="0"/>
              <a:buChar char="•"/>
            </a:pPr>
            <a:r>
              <a:rPr lang="fr-FR" sz="1200" noProof="0" dirty="0">
                <a:solidFill>
                  <a:srgbClr val="1B1B1B"/>
                </a:solidFill>
                <a:latin typeface="League Spartan Bold"/>
              </a:rPr>
              <a:t>Se concentrer sur ses tâches ou ses responsabilités</a:t>
            </a:r>
          </a:p>
          <a:p>
            <a:pPr marL="514350" indent="-514350">
              <a:lnSpc>
                <a:spcPts val="3750"/>
              </a:lnSpc>
              <a:spcBef>
                <a:spcPts val="600"/>
              </a:spcBef>
              <a:spcAft>
                <a:spcPts val="600"/>
              </a:spcAft>
              <a:buFont typeface="Arial" panose="020B0604020202020204" pitchFamily="34" charset="0"/>
              <a:buChar char="•"/>
            </a:pPr>
            <a:r>
              <a:rPr lang="fr-FR" sz="1200" noProof="0" dirty="0">
                <a:solidFill>
                  <a:srgbClr val="1B1B1B"/>
                </a:solidFill>
                <a:latin typeface="League Spartan Bold"/>
              </a:rPr>
              <a:t>Interagir ou traiter avec des personnes que vous ne connaissez pas</a:t>
            </a:r>
          </a:p>
          <a:p>
            <a:pPr marL="514350" indent="-514350">
              <a:lnSpc>
                <a:spcPts val="3750"/>
              </a:lnSpc>
              <a:spcBef>
                <a:spcPts val="600"/>
              </a:spcBef>
              <a:spcAft>
                <a:spcPts val="600"/>
              </a:spcAft>
              <a:buFont typeface="Arial" panose="020B0604020202020204" pitchFamily="34" charset="0"/>
              <a:buChar char="•"/>
            </a:pPr>
            <a:r>
              <a:rPr lang="fr-FR" sz="1200" noProof="0" dirty="0">
                <a:solidFill>
                  <a:srgbClr val="1B1B1B"/>
                </a:solidFill>
                <a:latin typeface="League Spartan Bold"/>
              </a:rPr>
              <a:t>Maintenir la propreté de votre foyer</a:t>
            </a:r>
          </a:p>
          <a:p>
            <a:pPr marL="0" indent="0">
              <a:lnSpc>
                <a:spcPts val="3750"/>
              </a:lnSpc>
              <a:spcBef>
                <a:spcPts val="600"/>
              </a:spcBef>
              <a:spcAft>
                <a:spcPts val="600"/>
              </a:spcAft>
              <a:buFont typeface="Arial" panose="020B0604020202020204" pitchFamily="34" charset="0"/>
              <a:buNone/>
            </a:pPr>
            <a:endParaRPr lang="fr-FR" sz="1200" noProof="0" dirty="0">
              <a:solidFill>
                <a:srgbClr val="1B1B1B"/>
              </a:solidFill>
              <a:latin typeface="League Spartan Bold"/>
            </a:endParaRPr>
          </a:p>
          <a:p>
            <a:pPr marL="0" indent="0">
              <a:lnSpc>
                <a:spcPts val="3750"/>
              </a:lnSpc>
              <a:spcBef>
                <a:spcPts val="600"/>
              </a:spcBef>
              <a:spcAft>
                <a:spcPts val="600"/>
              </a:spcAft>
              <a:buFont typeface="Arial" panose="020B0604020202020204" pitchFamily="34" charset="0"/>
              <a:buNone/>
            </a:pPr>
            <a:r>
              <a:rPr lang="fr-FR" sz="1200" noProof="0" dirty="0">
                <a:solidFill>
                  <a:srgbClr val="1B1B1B"/>
                </a:solidFill>
                <a:latin typeface="League Spartan Bold"/>
              </a:rPr>
              <a:t>À la fin de l'échelle, vous pourrez utiliser les réponses pour calculer le score.</a:t>
            </a:r>
            <a:endParaRPr lang="fr-FR" noProof="0" dirty="0"/>
          </a:p>
          <a:p>
            <a:pPr lvl="0"/>
            <a:endParaRPr lang="fr-FR" noProof="0" dirty="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lang="cs-CZ"/>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fld id="{871B2431-D351-4C6E-A3CF-9DFAC0E3E050}" type="slidenum">
              <a:rPr lang="cs-CZ" smtClean="0"/>
              <a:t>5</a:t>
            </a:fld>
            <a:endParaRPr lang="cs-CZ"/>
          </a:p>
        </p:txBody>
      </p:sp>
    </p:spTree>
    <p:extLst>
      <p:ext uri="{BB962C8B-B14F-4D97-AF65-F5344CB8AC3E}">
        <p14:creationId xmlns:p14="http://schemas.microsoft.com/office/powerpoint/2010/main" val="51245665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lang="cs-CZ"/>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fld id="{B7268E1E-0E44-426D-905E-8AD9B19D2182}" type="datetimeFigureOut">
              <a:rPr lang="cs-CZ" smtClean="0"/>
              <a:t>18.10.2024</a:t>
            </a:fld>
            <a:endParaRPr lang="cs-CZ"/>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lang="cs-CZ"/>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pPr lvl="0"/>
            <a:r>
              <a:rPr lang="fr-FR" noProof="0" dirty="0"/>
              <a:t>D'autres supports visuels accompagnent les questionnaires si celui présenté ci-dessus ne s'applique pas à votre contexte. Celui-ci a été adapté aux populations de réfugiées syriennes. </a:t>
            </a:r>
          </a:p>
          <a:p>
            <a:pPr lvl="0"/>
            <a:endParaRPr lang="fr-FR" noProof="0" dirty="0"/>
          </a:p>
          <a:p>
            <a:pPr lvl="0"/>
            <a:r>
              <a:rPr lang="fr-FR" noProof="0" dirty="0"/>
              <a:t>(Translation of the </a:t>
            </a:r>
            <a:r>
              <a:rPr lang="fr-FR" noProof="0" dirty="0" err="1"/>
              <a:t>visual</a:t>
            </a:r>
            <a:r>
              <a:rPr lang="fr-FR" noProof="0" dirty="0"/>
              <a:t>:</a:t>
            </a:r>
          </a:p>
          <a:p>
            <a:pPr lvl="0"/>
            <a:endParaRPr lang="fr-FR" noProof="0" dirty="0"/>
          </a:p>
          <a:p>
            <a:pPr lvl="0"/>
            <a:r>
              <a:rPr lang="fr-FR" noProof="0" dirty="0" err="1"/>
              <a:t>Title</a:t>
            </a:r>
            <a:r>
              <a:rPr lang="fr-FR" noProof="0" dirty="0"/>
              <a:t>: Supports visuels pour l’échelle de fonctionnement psychosocial</a:t>
            </a:r>
          </a:p>
          <a:p>
            <a:pPr lvl="0"/>
            <a:endParaRPr lang="fr-FR" noProof="0" dirty="0"/>
          </a:p>
          <a:p>
            <a:pPr>
              <a:lnSpc>
                <a:spcPts val="2659"/>
              </a:lnSpc>
            </a:pPr>
            <a:r>
              <a:rPr lang="en-US" sz="1200" dirty="0">
                <a:solidFill>
                  <a:srgbClr val="1B1B1B"/>
                </a:solidFill>
                <a:latin typeface="League Spartan" panose="020B0604020202020204" charset="0"/>
              </a:rPr>
              <a:t>Pas difficile du tout</a:t>
            </a:r>
          </a:p>
          <a:p>
            <a:pPr>
              <a:lnSpc>
                <a:spcPts val="2659"/>
              </a:lnSpc>
            </a:pPr>
            <a:r>
              <a:rPr lang="en-US" sz="1200" dirty="0">
                <a:solidFill>
                  <a:srgbClr val="1B1B1B"/>
                </a:solidFill>
                <a:latin typeface="League Spartan" panose="020B0604020202020204" charset="0"/>
              </a:rPr>
              <a:t>Un peu difficile </a:t>
            </a:r>
          </a:p>
          <a:p>
            <a:pPr>
              <a:lnSpc>
                <a:spcPts val="2659"/>
              </a:lnSpc>
            </a:pPr>
            <a:r>
              <a:rPr lang="en-US" sz="1200" dirty="0">
                <a:solidFill>
                  <a:srgbClr val="1B1B1B"/>
                </a:solidFill>
                <a:latin typeface="League Spartan" panose="020B0604020202020204" charset="0"/>
              </a:rPr>
              <a:t>Difficile </a:t>
            </a:r>
          </a:p>
          <a:p>
            <a:pPr>
              <a:lnSpc>
                <a:spcPts val="2659"/>
              </a:lnSpc>
            </a:pPr>
            <a:r>
              <a:rPr lang="en-US" sz="1200" dirty="0">
                <a:solidFill>
                  <a:srgbClr val="1B1B1B"/>
                </a:solidFill>
                <a:latin typeface="League Spartan" panose="020B0604020202020204" charset="0"/>
              </a:rPr>
              <a:t>Très difficile </a:t>
            </a:r>
          </a:p>
          <a:p>
            <a:pPr>
              <a:lnSpc>
                <a:spcPts val="2659"/>
              </a:lnSpc>
            </a:pPr>
            <a:r>
              <a:rPr lang="en-US" sz="1200" dirty="0">
                <a:solidFill>
                  <a:srgbClr val="1B1B1B"/>
                </a:solidFill>
                <a:latin typeface="League Spartan" panose="020B0604020202020204" charset="0"/>
              </a:rPr>
              <a:t>Il </a:t>
            </a:r>
            <a:r>
              <a:rPr lang="en-US" sz="1200" dirty="0" err="1">
                <a:solidFill>
                  <a:srgbClr val="1B1B1B"/>
                </a:solidFill>
                <a:latin typeface="League Spartan" panose="020B0604020202020204" charset="0"/>
              </a:rPr>
              <a:t>vous</a:t>
            </a:r>
            <a:r>
              <a:rPr lang="en-US" sz="1200" dirty="0">
                <a:solidFill>
                  <a:srgbClr val="1B1B1B"/>
                </a:solidFill>
                <a:latin typeface="League Spartan" panose="020B0604020202020204" charset="0"/>
              </a:rPr>
              <a:t> </a:t>
            </a:r>
            <a:r>
              <a:rPr lang="en-US" sz="1200" dirty="0" err="1">
                <a:solidFill>
                  <a:srgbClr val="1B1B1B"/>
                </a:solidFill>
                <a:latin typeface="League Spartan" panose="020B0604020202020204" charset="0"/>
              </a:rPr>
              <a:t>est</a:t>
            </a:r>
            <a:r>
              <a:rPr lang="en-US" sz="1200" dirty="0">
                <a:solidFill>
                  <a:srgbClr val="1B1B1B"/>
                </a:solidFill>
                <a:latin typeface="League Spartan" panose="020B0604020202020204" charset="0"/>
              </a:rPr>
              <a:t> impossible de le faire</a:t>
            </a:r>
          </a:p>
          <a:p>
            <a:pPr>
              <a:lnSpc>
                <a:spcPts val="2659"/>
              </a:lnSpc>
            </a:pPr>
            <a:endParaRPr lang="en-US" sz="1200" noProof="0" dirty="0">
              <a:solidFill>
                <a:srgbClr val="1B1B1B"/>
              </a:solidFill>
              <a:latin typeface="League Spartan" panose="020B0604020202020204" charset="0"/>
            </a:endParaRPr>
          </a:p>
          <a:p>
            <a:pPr>
              <a:lnSpc>
                <a:spcPts val="2659"/>
              </a:lnSpc>
            </a:pPr>
            <a:r>
              <a:rPr lang="en-US" sz="1200" noProof="0" dirty="0">
                <a:solidFill>
                  <a:srgbClr val="1B1B1B"/>
                </a:solidFill>
                <a:latin typeface="League Spartan" panose="020B0604020202020204" charset="0"/>
              </a:rPr>
              <a:t>*</a:t>
            </a:r>
            <a:r>
              <a:rPr lang="en-US" sz="1200" i="1" noProof="0" dirty="0">
                <a:solidFill>
                  <a:srgbClr val="1B1B1B"/>
                </a:solidFill>
                <a:latin typeface="League Spartan" panose="020B0604020202020204" charset="0"/>
              </a:rPr>
              <a:t>Il </a:t>
            </a:r>
            <a:r>
              <a:rPr lang="en-US" sz="1200" i="1" noProof="0" dirty="0" err="1">
                <a:solidFill>
                  <a:srgbClr val="1B1B1B"/>
                </a:solidFill>
                <a:latin typeface="League Spartan" panose="020B0604020202020204" charset="0"/>
              </a:rPr>
              <a:t>existe</a:t>
            </a:r>
            <a:r>
              <a:rPr lang="en-US" sz="1200" i="1" noProof="0" dirty="0">
                <a:solidFill>
                  <a:srgbClr val="1B1B1B"/>
                </a:solidFill>
                <a:latin typeface="League Spartan" panose="020B0604020202020204" charset="0"/>
              </a:rPr>
              <a:t> </a:t>
            </a:r>
            <a:r>
              <a:rPr lang="en-US" sz="1200" i="1" noProof="0" dirty="0" err="1">
                <a:solidFill>
                  <a:srgbClr val="1B1B1B"/>
                </a:solidFill>
                <a:latin typeface="League Spartan" panose="020B0604020202020204" charset="0"/>
              </a:rPr>
              <a:t>d’autres</a:t>
            </a:r>
            <a:r>
              <a:rPr lang="en-US" sz="1200" i="1" noProof="0" dirty="0">
                <a:solidFill>
                  <a:srgbClr val="1B1B1B"/>
                </a:solidFill>
                <a:latin typeface="League Spartan" panose="020B0604020202020204" charset="0"/>
              </a:rPr>
              <a:t> supports </a:t>
            </a:r>
            <a:r>
              <a:rPr lang="en-US" sz="1200" i="1" noProof="0" dirty="0" err="1">
                <a:solidFill>
                  <a:srgbClr val="1B1B1B"/>
                </a:solidFill>
                <a:latin typeface="League Spartan" panose="020B0604020202020204" charset="0"/>
              </a:rPr>
              <a:t>visuels</a:t>
            </a:r>
            <a:r>
              <a:rPr lang="en-US" sz="1200" i="1" noProof="0" dirty="0">
                <a:solidFill>
                  <a:srgbClr val="1B1B1B"/>
                </a:solidFill>
                <a:latin typeface="League Spartan" panose="020B0604020202020204" charset="0"/>
              </a:rPr>
              <a:t> </a:t>
            </a:r>
            <a:r>
              <a:rPr lang="en-US" sz="1200" i="1" noProof="0" dirty="0" err="1">
                <a:solidFill>
                  <a:srgbClr val="1B1B1B"/>
                </a:solidFill>
                <a:latin typeface="League Spartan" panose="020B0604020202020204" charset="0"/>
              </a:rPr>
              <a:t>si</a:t>
            </a:r>
            <a:r>
              <a:rPr lang="en-US" sz="1200" i="1" noProof="0" dirty="0">
                <a:solidFill>
                  <a:srgbClr val="1B1B1B"/>
                </a:solidFill>
                <a:latin typeface="League Spartan" panose="020B0604020202020204" charset="0"/>
              </a:rPr>
              <a:t> </a:t>
            </a:r>
            <a:r>
              <a:rPr lang="en-US" sz="1200" i="1" noProof="0" dirty="0" err="1">
                <a:solidFill>
                  <a:srgbClr val="1B1B1B"/>
                </a:solidFill>
                <a:latin typeface="League Spartan" panose="020B0604020202020204" charset="0"/>
              </a:rPr>
              <a:t>celui</a:t>
            </a:r>
            <a:r>
              <a:rPr lang="en-US" sz="1200" i="1" noProof="0" dirty="0">
                <a:solidFill>
                  <a:srgbClr val="1B1B1B"/>
                </a:solidFill>
                <a:latin typeface="League Spartan" panose="020B0604020202020204" charset="0"/>
              </a:rPr>
              <a:t>-ci ne </a:t>
            </a:r>
            <a:r>
              <a:rPr lang="en-US" sz="1200" i="1" noProof="0" dirty="0" err="1">
                <a:solidFill>
                  <a:srgbClr val="1B1B1B"/>
                </a:solidFill>
                <a:latin typeface="League Spartan" panose="020B0604020202020204" charset="0"/>
              </a:rPr>
              <a:t>s’applique</a:t>
            </a:r>
            <a:r>
              <a:rPr lang="en-US" sz="1200" i="1" noProof="0" dirty="0">
                <a:solidFill>
                  <a:srgbClr val="1B1B1B"/>
                </a:solidFill>
                <a:latin typeface="League Spartan" panose="020B0604020202020204" charset="0"/>
              </a:rPr>
              <a:t> pas à </a:t>
            </a:r>
            <a:r>
              <a:rPr lang="en-US" sz="1200" i="1" noProof="0" dirty="0" err="1">
                <a:solidFill>
                  <a:srgbClr val="1B1B1B"/>
                </a:solidFill>
                <a:latin typeface="League Spartan" panose="020B0604020202020204" charset="0"/>
              </a:rPr>
              <a:t>votre</a:t>
            </a:r>
            <a:r>
              <a:rPr lang="en-US" sz="1200" i="1" noProof="0" dirty="0">
                <a:solidFill>
                  <a:srgbClr val="1B1B1B"/>
                </a:solidFill>
                <a:latin typeface="League Spartan" panose="020B0604020202020204" charset="0"/>
              </a:rPr>
              <a:t> </a:t>
            </a:r>
            <a:r>
              <a:rPr lang="en-US" sz="1200" i="1" noProof="0" dirty="0" err="1">
                <a:solidFill>
                  <a:srgbClr val="1B1B1B"/>
                </a:solidFill>
                <a:latin typeface="League Spartan" panose="020B0604020202020204" charset="0"/>
              </a:rPr>
              <a:t>contexte</a:t>
            </a:r>
            <a:r>
              <a:rPr lang="en-US" sz="1200" i="1" noProof="0" dirty="0">
                <a:solidFill>
                  <a:srgbClr val="1B1B1B"/>
                </a:solidFill>
                <a:latin typeface="League Spartan" panose="020B0604020202020204" charset="0"/>
              </a:rPr>
              <a:t>)</a:t>
            </a:r>
            <a:endParaRPr lang="fr-FR" noProof="0" dirty="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lang="cs-CZ"/>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fld id="{871B2431-D351-4C6E-A3CF-9DFAC0E3E050}" type="slidenum">
              <a:rPr lang="cs-CZ" smtClean="0"/>
              <a:t>6</a:t>
            </a:fld>
            <a:endParaRPr lang="cs-CZ"/>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lang="cs-CZ"/>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fld id="{B7268E1E-0E44-426D-905E-8AD9B19D2182}" type="datetimeFigureOut">
              <a:rPr lang="cs-CZ" smtClean="0"/>
              <a:t>18.10.2024</a:t>
            </a:fld>
            <a:endParaRPr lang="cs-CZ"/>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lang="cs-CZ"/>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pPr lvl="0"/>
            <a:r>
              <a:rPr lang="fr-FR" noProof="0" dirty="0"/>
              <a:t>La « stigmatisation ressentie » est l'expérience personnelle du sentiment d'être jugé ou méprisé par les autres, ce qui a un impact sur l'estime de soi et le comportement. Elle implique l'intériorisation d'attitudes, de croyances et/ou de discriminations néfastes en raison d'une expérience spécifique (comme la VBG), d'un état ou d'une circonstance, et est souvent ancrée dans la société et les normes patriarcales. La stigmatisation ressentie peut entraîner des sentiments de honte, de culpabilité et/ou d'embarras, poussant les individus à se retirer socialement et à se sentir dévalorisées.</a:t>
            </a:r>
          </a:p>
          <a:p>
            <a:pPr lvl="0"/>
            <a:endParaRPr lang="fr-FR" noProof="0" dirty="0"/>
          </a:p>
          <a:p>
            <a:pPr lvl="0"/>
            <a:r>
              <a:rPr lang="fr-FR" noProof="0" dirty="0"/>
              <a:t>L'échelle de la stigmatisation ressentie est un questionnaire en 10 points qui mesure les expériences de stigmatisation perçues et intériorisées par les femmes et les adolescentes plus âgées. </a:t>
            </a:r>
          </a:p>
          <a:p>
            <a:pPr lvl="0"/>
            <a:endParaRPr lang="fr-FR" noProof="0" dirty="0"/>
          </a:p>
          <a:p>
            <a:pPr lvl="0"/>
            <a:r>
              <a:rPr lang="fr-FR" noProof="0" dirty="0"/>
              <a:t>Pour administrer l'échelle, vous demanderez à la survivante de penser aux quatre dernières semaines : dans quelle mesure a-t-elle eu certaines pensées et certains sentiments ? Par exemple, « Sentiment de dévalorisation, de n'avoir aucune valeur ». Les réponses possibles sont les suivantes : </a:t>
            </a:r>
          </a:p>
          <a:p>
            <a:pPr lvl="0"/>
            <a:endParaRPr lang="fr-FR" noProof="0" dirty="0"/>
          </a:p>
          <a:p>
            <a:pPr marL="171450" lvl="0" indent="-171450">
              <a:buFont typeface="Arial" panose="020B0604020202020204" pitchFamily="34" charset="0"/>
              <a:buChar char="•"/>
            </a:pPr>
            <a:r>
              <a:rPr lang="fr-FR" noProof="0" dirty="0"/>
              <a:t>Pas du tout (0 point)</a:t>
            </a:r>
          </a:p>
          <a:p>
            <a:pPr marL="171450" lvl="0" indent="-171450">
              <a:buFont typeface="Arial" panose="020B0604020202020204" pitchFamily="34" charset="0"/>
              <a:buChar char="•"/>
            </a:pPr>
            <a:r>
              <a:rPr lang="fr-FR" noProof="0" dirty="0"/>
              <a:t>Légèrement (1 point)</a:t>
            </a:r>
          </a:p>
          <a:p>
            <a:pPr marL="171450" lvl="0" indent="-171450">
              <a:buFont typeface="Arial" panose="020B0604020202020204" pitchFamily="34" charset="0"/>
              <a:buChar char="•"/>
            </a:pPr>
            <a:r>
              <a:rPr lang="fr-FR" noProof="0" dirty="0"/>
              <a:t>De façon modérée (2 points) </a:t>
            </a:r>
          </a:p>
          <a:p>
            <a:pPr marL="171450" lvl="0" indent="-171450">
              <a:buFont typeface="Arial" panose="020B0604020202020204" pitchFamily="34" charset="0"/>
              <a:buChar char="•"/>
            </a:pPr>
            <a:r>
              <a:rPr lang="fr-FR" noProof="0" dirty="0"/>
              <a:t>Beaucoup (3 points)</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lang="cs-CZ"/>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fld id="{871B2431-D351-4C6E-A3CF-9DFAC0E3E050}" type="slidenum">
              <a:rPr lang="cs-CZ" smtClean="0"/>
              <a:t>7</a:t>
            </a:fld>
            <a:endParaRPr lang="cs-CZ"/>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lang="cs-CZ"/>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fld id="{B7268E1E-0E44-426D-905E-8AD9B19D2182}" type="datetimeFigureOut">
              <a:rPr lang="cs-CZ" smtClean="0"/>
              <a:t>18.10.2024</a:t>
            </a:fld>
            <a:endParaRPr lang="cs-CZ"/>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lang="cs-CZ"/>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pPr lvl="0"/>
            <a:r>
              <a:rPr lang="fr-FR" noProof="0" dirty="0"/>
              <a:t>Les questions de l'échelle de stigmatisation ressentie couvrent, avec une survivante :</a:t>
            </a:r>
          </a:p>
          <a:p>
            <a:pPr lvl="0"/>
            <a:endParaRPr lang="fr-FR" noProof="0" dirty="0"/>
          </a:p>
          <a:p>
            <a:pPr marL="171450" lvl="0" indent="-171450">
              <a:buFont typeface="Arial" panose="020B0604020202020204" pitchFamily="34" charset="0"/>
              <a:buChar char="•"/>
            </a:pPr>
            <a:r>
              <a:rPr lang="fr-FR" noProof="0" dirty="0"/>
              <a:t>Sentiment d'inutilité, d'absence de valeur</a:t>
            </a:r>
          </a:p>
          <a:p>
            <a:pPr marL="171450" lvl="0" indent="-171450">
              <a:buFont typeface="Arial" panose="020B0604020202020204" pitchFamily="34" charset="0"/>
              <a:buChar char="•"/>
            </a:pPr>
            <a:r>
              <a:rPr lang="fr-FR" noProof="0" dirty="0"/>
              <a:t>Sentiment de détachement ou de retrait des autres</a:t>
            </a:r>
          </a:p>
          <a:p>
            <a:pPr marL="171450" lvl="0" indent="-171450">
              <a:buFont typeface="Arial" panose="020B0604020202020204" pitchFamily="34" charset="0"/>
              <a:buChar char="•"/>
            </a:pPr>
            <a:r>
              <a:rPr lang="fr-FR" noProof="0" dirty="0"/>
              <a:t>Se sentir mal traitée par les membres de la communauté</a:t>
            </a:r>
          </a:p>
          <a:p>
            <a:pPr marL="171450" lvl="0" indent="-171450">
              <a:buFont typeface="Arial" panose="020B0604020202020204" pitchFamily="34" charset="0"/>
              <a:buChar char="•"/>
            </a:pPr>
            <a:r>
              <a:rPr lang="fr-FR" noProof="0" dirty="0"/>
              <a:t>Sentiment de honte  </a:t>
            </a:r>
          </a:p>
          <a:p>
            <a:pPr marL="171450" lvl="0" indent="-171450">
              <a:buFont typeface="Arial" panose="020B0604020202020204" pitchFamily="34" charset="0"/>
              <a:buChar char="•"/>
            </a:pPr>
            <a:r>
              <a:rPr lang="fr-FR" noProof="0" dirty="0"/>
              <a:t>Se reprocher des événements passés. </a:t>
            </a:r>
          </a:p>
          <a:p>
            <a:pPr marL="171450" lvl="0" indent="-171450">
              <a:buFont typeface="Arial" panose="020B0604020202020204" pitchFamily="34" charset="0"/>
              <a:buChar char="•"/>
            </a:pPr>
            <a:r>
              <a:rPr lang="fr-FR" noProof="0" dirty="0"/>
              <a:t>Se sentir rejetée par tout le monde</a:t>
            </a:r>
          </a:p>
          <a:p>
            <a:pPr marL="171450" lvl="0" indent="-171450">
              <a:buFont typeface="Arial" panose="020B0604020202020204" pitchFamily="34" charset="0"/>
              <a:buChar char="•"/>
            </a:pPr>
            <a:r>
              <a:rPr lang="fr-FR" noProof="0" dirty="0"/>
              <a:t>Se sentir stigmatisée</a:t>
            </a:r>
          </a:p>
          <a:p>
            <a:pPr marL="171450" lvl="0" indent="-171450">
              <a:buFont typeface="Arial" panose="020B0604020202020204" pitchFamily="34" charset="0"/>
              <a:buChar char="•"/>
            </a:pPr>
            <a:r>
              <a:rPr lang="fr-FR" noProof="0" dirty="0"/>
              <a:t>Vouloir éviter les autres ou se cacher</a:t>
            </a:r>
          </a:p>
          <a:p>
            <a:pPr marL="171450" lvl="0" indent="-171450">
              <a:buFont typeface="Arial" panose="020B0604020202020204" pitchFamily="34" charset="0"/>
              <a:buChar char="•"/>
            </a:pPr>
            <a:r>
              <a:rPr lang="fr-FR" noProof="0" dirty="0"/>
              <a:t>Avoir l'impression que votre famille vous regarde comme si elle vous blâmait</a:t>
            </a:r>
          </a:p>
          <a:p>
            <a:pPr marL="171450" lvl="0" indent="-171450">
              <a:buFont typeface="Arial" panose="020B0604020202020204" pitchFamily="34" charset="0"/>
              <a:buChar char="•"/>
            </a:pPr>
            <a:r>
              <a:rPr lang="fr-FR" noProof="0" dirty="0"/>
              <a:t>Avoir l'impression que les membres de la communauté vous regardent comme s'ils vous blâmaient</a:t>
            </a:r>
            <a:br>
              <a:rPr lang="fr-FR" noProof="0" dirty="0"/>
            </a:br>
            <a:endParaRPr lang="fr-FR" sz="1200" noProof="0" dirty="0">
              <a:solidFill>
                <a:srgbClr val="1B1B1B"/>
              </a:solidFill>
              <a:latin typeface="League Spartan Bold"/>
            </a:endParaRPr>
          </a:p>
          <a:p>
            <a:pPr marL="0" marR="0" lvl="0" indent="0" algn="l" defTabSz="914400" rtl="0" eaLnBrk="1" fontAlgn="auto" latinLnBrk="0" hangingPunct="1">
              <a:lnSpc>
                <a:spcPts val="3750"/>
              </a:lnSpc>
              <a:spcBef>
                <a:spcPts val="600"/>
              </a:spcBef>
              <a:spcAft>
                <a:spcPts val="600"/>
              </a:spcAft>
              <a:buClrTx/>
              <a:buSzTx/>
              <a:buFont typeface="Arial" panose="020B0604020202020204" pitchFamily="34" charset="0"/>
              <a:buNone/>
              <a:tabLst/>
              <a:defRPr/>
            </a:pPr>
            <a:r>
              <a:rPr lang="fr-FR" sz="1200" noProof="0" dirty="0">
                <a:solidFill>
                  <a:srgbClr val="1B1B1B"/>
                </a:solidFill>
                <a:latin typeface="League Spartan Bold"/>
              </a:rPr>
              <a:t>À la fin de l'échelle, vous pourrez utiliser les réponses pour calculer le score.</a:t>
            </a:r>
            <a:endParaRPr lang="fr-FR" noProof="0" dirty="0"/>
          </a:p>
          <a:p>
            <a:pPr lvl="0"/>
            <a:endParaRPr lang="fr-FR" noProof="0" dirty="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lang="cs-CZ"/>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fld id="{871B2431-D351-4C6E-A3CF-9DFAC0E3E050}" type="slidenum">
              <a:rPr lang="cs-CZ" smtClean="0"/>
              <a:t>8</a:t>
            </a:fld>
            <a:endParaRPr lang="cs-CZ"/>
          </a:p>
        </p:txBody>
      </p:sp>
    </p:spTree>
    <p:extLst>
      <p:ext uri="{BB962C8B-B14F-4D97-AF65-F5344CB8AC3E}">
        <p14:creationId xmlns:p14="http://schemas.microsoft.com/office/powerpoint/2010/main" val="263225528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lang="cs-CZ"/>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fld id="{B7268E1E-0E44-426D-905E-8AD9B19D2182}" type="datetimeFigureOut">
              <a:rPr lang="cs-CZ" smtClean="0"/>
              <a:t>18.10.2024</a:t>
            </a:fld>
            <a:endParaRPr lang="cs-CZ"/>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lang="cs-CZ"/>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pPr lvl="0"/>
            <a:r>
              <a:rPr lang="fr-FR" noProof="0" dirty="0"/>
              <a:t>Voici un autre exemple de support visuel accompagnant le questionnaire sur l'échelle de stigmatisation ressentie. S'il ne s'applique pas à votre contexte, il existe d'autres supports visuels pour accompagner les questionnaires.</a:t>
            </a:r>
          </a:p>
          <a:p>
            <a:pPr lvl="0"/>
            <a:endParaRPr lang="fr-FR" noProof="0" dirty="0"/>
          </a:p>
          <a:p>
            <a:pPr lvl="0"/>
            <a:endParaRPr lang="fr-FR" noProof="0" dirty="0"/>
          </a:p>
          <a:p>
            <a:pPr lvl="0"/>
            <a:endParaRPr lang="fr-FR" noProof="0" dirty="0"/>
          </a:p>
          <a:p>
            <a:pPr lvl="0"/>
            <a:r>
              <a:rPr lang="fr-FR" noProof="0" dirty="0"/>
              <a:t>(Translation of the </a:t>
            </a:r>
            <a:r>
              <a:rPr lang="fr-FR" noProof="0" dirty="0" err="1"/>
              <a:t>visual</a:t>
            </a:r>
            <a:r>
              <a:rPr lang="fr-FR" noProof="0" dirty="0"/>
              <a:t>: </a:t>
            </a:r>
          </a:p>
          <a:p>
            <a:pPr lvl="0"/>
            <a:endParaRPr lang="fr-FR" noProof="0" dirty="0"/>
          </a:p>
          <a:p>
            <a:pPr lvl="0"/>
            <a:r>
              <a:rPr lang="fr-FR" noProof="0" dirty="0" err="1"/>
              <a:t>Title</a:t>
            </a:r>
            <a:r>
              <a:rPr lang="fr-FR" noProof="0" dirty="0"/>
              <a:t>: Support visuel pour l’échelle de stigmatisation ressentie </a:t>
            </a:r>
          </a:p>
          <a:p>
            <a:pPr lvl="0"/>
            <a:endParaRPr lang="fr-FR" noProof="0" dirty="0"/>
          </a:p>
          <a:p>
            <a:pPr lvl="0"/>
            <a:r>
              <a:rPr lang="fr-FR" noProof="0" dirty="0"/>
              <a:t>Pas difficile du tout</a:t>
            </a:r>
          </a:p>
          <a:p>
            <a:pPr lvl="0"/>
            <a:r>
              <a:rPr lang="fr-FR" noProof="0" dirty="0"/>
              <a:t>Légèrement difficile</a:t>
            </a:r>
          </a:p>
          <a:p>
            <a:pPr lvl="0"/>
            <a:r>
              <a:rPr lang="fr-FR" noProof="0" dirty="0"/>
              <a:t>De façon modérée </a:t>
            </a:r>
          </a:p>
          <a:p>
            <a:pPr lvl="0"/>
            <a:r>
              <a:rPr lang="fr-FR" noProof="0" dirty="0"/>
              <a:t>Très difficile </a:t>
            </a:r>
          </a:p>
          <a:p>
            <a:pPr lvl="0"/>
            <a:endParaRPr lang="fr-FR" noProof="0" dirty="0"/>
          </a:p>
          <a:p>
            <a:pPr marL="0" marR="0" lvl="0" indent="0" algn="l" defTabSz="914400" rtl="0" eaLnBrk="1" fontAlgn="auto" latinLnBrk="0" hangingPunct="1">
              <a:lnSpc>
                <a:spcPct val="100000"/>
              </a:lnSpc>
              <a:spcBef>
                <a:spcPts val="0"/>
              </a:spcBef>
              <a:spcAft>
                <a:spcPts val="0"/>
              </a:spcAft>
              <a:buClrTx/>
              <a:buSzTx/>
              <a:buFontTx/>
              <a:buNone/>
              <a:tabLst/>
              <a:defRPr/>
            </a:pPr>
            <a:r>
              <a:rPr lang="fr-FR" i="1" noProof="0" dirty="0"/>
              <a:t>*Il existe d'autres supports visuels si celui-ci ne s’applique pas à votre contexte)</a:t>
            </a:r>
          </a:p>
          <a:p>
            <a:pPr lvl="0"/>
            <a:endParaRPr lang="fr-FR" i="1" noProof="0" dirty="0"/>
          </a:p>
          <a:p>
            <a:pPr lvl="0"/>
            <a:endParaRPr lang="fr-FR" noProof="0" dirty="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lang="cs-CZ"/>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fld id="{871B2431-D351-4C6E-A3CF-9DFAC0E3E050}" type="slidenum">
              <a:rPr lang="cs-CZ" smtClean="0"/>
              <a:t>9</a:t>
            </a:fld>
            <a:endParaRPr lang="cs-CZ"/>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lang="cs-CZ"/>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fld id="{B7268E1E-0E44-426D-905E-8AD9B19D2182}" type="datetimeFigureOut">
              <a:rPr lang="cs-CZ" smtClean="0"/>
              <a:t>18.10.2024</a:t>
            </a:fld>
            <a:endParaRPr lang="cs-CZ"/>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lang="cs-CZ"/>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pPr lvl="0"/>
            <a:r>
              <a:rPr lang="fr-FR" noProof="0" dirty="0"/>
              <a:t>La boîte à outils a été testée et validée pour être utilisée avec des survivantes âgées de 15 ans et plus qui participent à des services de gestion des cas de VBG. Elle ne peut pas être utilisée avec des filles de 14 ans ou moins. </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lang="cs-CZ"/>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fld id="{871B2431-D351-4C6E-A3CF-9DFAC0E3E050}" type="slidenum">
              <a:rPr lang="cs-CZ" smtClean="0"/>
              <a:t>10</a:t>
            </a:fld>
            <a:endParaRPr lang="cs-CZ"/>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lang="cs-CZ"/>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fld id="{B7268E1E-0E44-426D-905E-8AD9B19D2182}" type="datetimeFigureOut">
              <a:rPr lang="cs-CZ" smtClean="0"/>
              <a:t>18.10.2024</a:t>
            </a:fld>
            <a:endParaRPr lang="cs-CZ"/>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lang="cs-CZ"/>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fr-FR" noProof="0" dirty="0">
                <a:effectLst/>
                <a:latin typeface="Helvetica Neue" panose="02000503000000020004" pitchFamily="2" charset="0"/>
              </a:rPr>
              <a:t>Quand pouvez-vous utiliser l'outil de suivi des résultats de la gestion de cas de VBG ? </a:t>
            </a:r>
          </a:p>
          <a:p>
            <a:endParaRPr lang="fr-FR" noProof="0" dirty="0">
              <a:effectLst/>
              <a:latin typeface="Helvetica Neue" panose="02000503000000020004" pitchFamily="2" charset="0"/>
            </a:endParaRPr>
          </a:p>
          <a:p>
            <a:r>
              <a:rPr lang="fr-FR" noProof="0" dirty="0">
                <a:effectLst/>
                <a:latin typeface="Helvetica Neue" panose="02000503000000020004" pitchFamily="2" charset="0"/>
              </a:rPr>
              <a:t>Ces échelles peuvent être utilisées par les travailleuses sociales chargées des cas de VBG dans le cadre de l'évaluation psychosociale de la survivante. </a:t>
            </a:r>
          </a:p>
          <a:p>
            <a:endParaRPr lang="fr-FR" noProof="0" dirty="0">
              <a:effectLst/>
              <a:latin typeface="Helvetica Neue" panose="02000503000000020004" pitchFamily="2" charset="0"/>
            </a:endParaRPr>
          </a:p>
          <a:p>
            <a:r>
              <a:rPr lang="fr-FR" noProof="0" dirty="0">
                <a:effectLst/>
                <a:latin typeface="Helvetica Neue" panose="02000503000000020004" pitchFamily="2" charset="0"/>
              </a:rPr>
              <a:t>Dans les lignes directrices </a:t>
            </a:r>
            <a:r>
              <a:rPr lang="fr-FR" noProof="0" dirty="0" err="1">
                <a:effectLst/>
                <a:latin typeface="Helvetica Neue" panose="02000503000000020004" pitchFamily="2" charset="0"/>
              </a:rPr>
              <a:t>interorganisations</a:t>
            </a:r>
            <a:r>
              <a:rPr lang="fr-FR" noProof="0" dirty="0">
                <a:effectLst/>
                <a:latin typeface="Helvetica Neue" panose="02000503000000020004" pitchFamily="2" charset="0"/>
              </a:rPr>
              <a:t> pour la gestion des cas de VBG, cela correspond à l'étape 2 de l'évaluation, section 3 : Besoins et soutien psychosociaux. Il faut environ 10 à 20 minutes pour administrer chacun des questionnaires.</a:t>
            </a:r>
            <a:br>
              <a:rPr lang="fr-FR" noProof="0" dirty="0">
                <a:effectLst/>
                <a:latin typeface="Helvetica Neue" panose="02000503000000020004" pitchFamily="2" charset="0"/>
              </a:rPr>
            </a:br>
            <a:endParaRPr lang="fr-FR" noProof="0" dirty="0">
              <a:effectLst/>
              <a:latin typeface="Helvetica Neue" panose="02000503000000020004" pitchFamily="2" charset="0"/>
            </a:endParaRPr>
          </a:p>
          <a:p>
            <a:r>
              <a:rPr lang="fr-FR" noProof="0" dirty="0">
                <a:effectLst/>
                <a:latin typeface="Helvetica Neue" panose="02000503000000020004" pitchFamily="2" charset="0"/>
              </a:rPr>
              <a:t>Pour une mesure ponctuelle du fonctionnement psychosocial et/ou de la stigmatisation ressentie : </a:t>
            </a:r>
          </a:p>
          <a:p>
            <a:r>
              <a:rPr lang="fr-FR" noProof="0" dirty="0">
                <a:effectLst/>
                <a:latin typeface="Helvetica Neue" panose="02000503000000020004" pitchFamily="2" charset="0"/>
              </a:rPr>
              <a:t>-L'outil ne doit être administré qu'une seule fois. </a:t>
            </a:r>
          </a:p>
          <a:p>
            <a:r>
              <a:rPr lang="fr-FR" noProof="0" dirty="0">
                <a:effectLst/>
                <a:latin typeface="Helvetica Neue" panose="02000503000000020004" pitchFamily="2" charset="0"/>
              </a:rPr>
              <a:t>-Il est recommandé d'administrer l'outil de suivi pendant l'évaluation des besoins et du soutien psychosociaux, ou après un minimum de trois visites, afin de répondre aux besoins les plus urgents des survivantes et de laisser le temps d'instaurer un climat de confiance. </a:t>
            </a:r>
          </a:p>
          <a:p>
            <a:r>
              <a:rPr lang="fr-FR" noProof="0" dirty="0">
                <a:effectLst/>
                <a:latin typeface="Helvetica Neue" panose="02000503000000020004" pitchFamily="2" charset="0"/>
              </a:rPr>
              <a:t>-TOUTEFOIS, l'administration de l'échelle après trois visites peut s'avérer difficile dans certains contextes. Si l'administration de l'échelle pour la première fois au cours de la quatrième session ne correspond pas à votre contexte, envisagez d'utiliser la mesure unique du fonctionnement psychosocial et/ou de la stigmatisation ressentie dans le cadre de l'évaluation des besoins et du soutien psychosociaux, ou de l'étape 2 du processus de gestion de cas - tant que la survivante n'est pas en situation de détresse aiguë. C'est l'occasion de discuter du bien-être de la survivante et de l'encourager à revenir pour d'autres séances de gestion de cas. </a:t>
            </a:r>
          </a:p>
          <a:p>
            <a:r>
              <a:rPr lang="fr-FR" noProof="0" dirty="0">
                <a:effectLst/>
                <a:latin typeface="Helvetica Neue" panose="02000503000000020004" pitchFamily="2" charset="0"/>
              </a:rPr>
              <a:t>-</a:t>
            </a:r>
            <a:r>
              <a:rPr lang="fr-FR" b="1" noProof="0" dirty="0">
                <a:effectLst/>
                <a:latin typeface="Helvetica Neue" panose="02000503000000020004" pitchFamily="2" charset="0"/>
              </a:rPr>
              <a:t>N'OUBLIEZ PAS </a:t>
            </a:r>
            <a:r>
              <a:rPr lang="fr-FR" noProof="0" dirty="0">
                <a:effectLst/>
                <a:latin typeface="Helvetica Neue" panose="02000503000000020004" pitchFamily="2" charset="0"/>
              </a:rPr>
              <a:t>qu'il n'est pas recommandé d'utiliser les échelles lors de la première séance avec une survivante.  </a:t>
            </a:r>
            <a:br>
              <a:rPr lang="fr-FR" noProof="0" dirty="0">
                <a:effectLst/>
                <a:latin typeface="Helvetica Neue" panose="02000503000000020004" pitchFamily="2" charset="0"/>
              </a:rPr>
            </a:br>
            <a:endParaRPr lang="fr-FR" noProof="0" dirty="0">
              <a:effectLst/>
              <a:latin typeface="Helvetica Neue" panose="02000503000000020004" pitchFamily="2" charset="0"/>
            </a:endParaRPr>
          </a:p>
          <a:p>
            <a:r>
              <a:rPr lang="fr-FR" noProof="0" dirty="0">
                <a:effectLst/>
                <a:latin typeface="Helvetica Neue" panose="02000503000000020004" pitchFamily="2" charset="0"/>
              </a:rPr>
              <a:t>Pour suivre l'évolution du bien-être des survivantes au fil du temps :</a:t>
            </a:r>
          </a:p>
          <a:p>
            <a:r>
              <a:rPr lang="fr-FR" noProof="0" dirty="0">
                <a:effectLst/>
                <a:latin typeface="Helvetica Neue" panose="02000503000000020004" pitchFamily="2" charset="0"/>
              </a:rPr>
              <a:t>-L'échelle de fonctionnement psychosocial/stigmatisation ressentie doit être administrée au moins deux fois : une première fois au départ (généralement lors de l'évaluation des besoins et du soutien psychosociaux) et une deuxième fois après trois séances supplémentaires (généralement juste avant la clôture du dossier ou lors de la séance 7).  </a:t>
            </a:r>
          </a:p>
          <a:p>
            <a:r>
              <a:rPr lang="fr-FR" noProof="0" dirty="0">
                <a:effectLst/>
                <a:latin typeface="Helvetica Neue" panose="02000503000000020004" pitchFamily="2" charset="0"/>
              </a:rPr>
              <a:t>-Si la gestion de cas se poursuit ou doit reprendre sur la base de la deuxième utilisation de l'échelle (au lieu d'aller vers la clôture du dossier), l'échelle peut être utilisée une troisième fois lors de la prochaine discussion sur la clôture du dossier. Dans ce cas, comparez la base de référence et l'enquête la plus récente.</a:t>
            </a:r>
          </a:p>
          <a:p>
            <a:r>
              <a:rPr lang="fr-FR" noProof="0" dirty="0">
                <a:effectLst/>
                <a:latin typeface="Helvetica Neue" panose="02000503000000020004" pitchFamily="2" charset="0"/>
              </a:rPr>
              <a:t>-</a:t>
            </a:r>
            <a:r>
              <a:rPr lang="fr-FR" b="1" noProof="0" dirty="0">
                <a:effectLst/>
                <a:latin typeface="Helvetica Neue" panose="02000503000000020004" pitchFamily="2" charset="0"/>
              </a:rPr>
              <a:t>N'OUBLIEZ PAS </a:t>
            </a:r>
            <a:r>
              <a:rPr lang="fr-FR" noProof="0" dirty="0">
                <a:effectLst/>
                <a:latin typeface="Helvetica Neue" panose="02000503000000020004" pitchFamily="2" charset="0"/>
              </a:rPr>
              <a:t>qu'il s'agit d'une recommandation et que vous pouvez déterminer quand utiliser ces enquêtes en fonction de votre contexte.</a:t>
            </a:r>
          </a:p>
          <a:p>
            <a:r>
              <a:rPr lang="fr-FR" noProof="0" dirty="0">
                <a:effectLst/>
                <a:latin typeface="Helvetica Neue" panose="02000503000000020004" pitchFamily="2" charset="0"/>
              </a:rPr>
              <a:t>-Par exemple, si vous ne rencontrez généralement une survivante que trois fois, au lieu d'attendre la quatrième séance, vous pouvez réaliser l'enquête de référence au cours de l'étape 2 de la gestion de cas de VBG : l'évaluation des besoins et du soutien psychosociaux, puis toutes les trois semaines après cette séance - ou lorsque vous discutez de la clôture du dossier.  </a:t>
            </a:r>
          </a:p>
          <a:p>
            <a:endParaRPr lang="fr-FR" noProof="0" dirty="0">
              <a:effectLst/>
              <a:latin typeface="Helvetica Neue" panose="02000503000000020004" pitchFamily="2" charset="0"/>
            </a:endParaRPr>
          </a:p>
          <a:p>
            <a:r>
              <a:rPr lang="fr-FR" noProof="0" dirty="0">
                <a:effectLst/>
                <a:latin typeface="Helvetica Neue" panose="02000503000000020004" pitchFamily="2" charset="0"/>
              </a:rPr>
              <a:t>L'objectif principal de ces échelles est de soutenir les processus de gestion des cas, de comprendre les besoins psychosociaux et d'éclairer la planification des actions avec les survivantes. Déterminez avec vos équipes quand il est judicieux de déployer ces enquêtes en fonction de votre contexte. </a:t>
            </a:r>
          </a:p>
          <a:p>
            <a:endParaRPr lang="fr-FR" noProof="0" dirty="0">
              <a:effectLst/>
              <a:latin typeface="Helvetica Neue" panose="02000503000000020004" pitchFamily="2" charset="0"/>
            </a:endParaRPr>
          </a:p>
          <a:p>
            <a:r>
              <a:rPr lang="fr-FR" b="1" noProof="0" dirty="0">
                <a:effectLst/>
                <a:latin typeface="Helvetica Neue" panose="02000503000000020004" pitchFamily="2" charset="0"/>
              </a:rPr>
              <a:t>REMARQUE</a:t>
            </a:r>
            <a:r>
              <a:rPr lang="fr-FR" noProof="0" dirty="0">
                <a:effectLst/>
                <a:latin typeface="Helvetica Neue" panose="02000503000000020004" pitchFamily="2" charset="0"/>
              </a:rPr>
              <a:t> : Si vous utilisez la boîte à outils de suivi des résultats pour calculer et communiquer les indicateurs, assurez-vous que l'utilisation des échelles par votre programme est alignée à vos exigences en matière de mesure. Contactez votre conseiller/ère technique et votre point focal de suivi et d'évaluation si vous avez d'autres questions ou préoccupations. </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lang="cs-CZ"/>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fld id="{871B2431-D351-4C6E-A3CF-9DFAC0E3E050}" type="slidenum">
              <a:rPr lang="cs-CZ" smtClean="0"/>
              <a:t>11</a:t>
            </a:fld>
            <a:endParaRPr lang="cs-CZ"/>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lang="cs-CZ"/>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fld id="{B7268E1E-0E44-426D-905E-8AD9B19D2182}" type="datetimeFigureOut">
              <a:rPr lang="cs-CZ" smtClean="0"/>
              <a:t>18.10.2024</a:t>
            </a:fld>
            <a:endParaRPr lang="cs-CZ"/>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lang="cs-CZ"/>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pPr lvl="0"/>
            <a:r>
              <a:rPr lang="en-US" dirty="0" err="1"/>
              <a:t>Vidéo</a:t>
            </a:r>
            <a:r>
              <a:rPr lang="en-US" dirty="0"/>
              <a:t> : Comment </a:t>
            </a:r>
            <a:r>
              <a:rPr lang="en-US" dirty="0" err="1"/>
              <a:t>administrer</a:t>
            </a:r>
            <a:r>
              <a:rPr lang="en-US" dirty="0"/>
              <a:t> les </a:t>
            </a:r>
            <a:r>
              <a:rPr lang="en-US" dirty="0" err="1"/>
              <a:t>échelles</a:t>
            </a:r>
            <a:r>
              <a:rPr lang="en-US" dirty="0"/>
              <a:t> de </a:t>
            </a:r>
            <a:r>
              <a:rPr lang="en-US" dirty="0" err="1"/>
              <a:t>résultats</a:t>
            </a:r>
            <a:r>
              <a:rPr lang="en-US" dirty="0"/>
              <a:t> de la gestion de </a:t>
            </a:r>
            <a:r>
              <a:rPr lang="en-US" dirty="0" err="1"/>
              <a:t>cas</a:t>
            </a:r>
            <a:r>
              <a:rPr lang="en-US" dirty="0"/>
              <a:t> de VBG ? </a:t>
            </a:r>
          </a:p>
          <a:p>
            <a:pPr lvl="0"/>
            <a:r>
              <a:rPr lang="en-US" dirty="0"/>
              <a:t>https://youtu.be/67glIZLDGVU </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lang="cs-CZ"/>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fld id="{871B2431-D351-4C6E-A3CF-9DFAC0E3E050}" type="slidenum">
              <a:rPr lang="cs-CZ" smtClean="0"/>
              <a:t>12</a:t>
            </a:fld>
            <a:endParaRPr lang="cs-CZ"/>
          </a:p>
        </p:txBody>
      </p:sp>
    </p:spTree>
    <p:extLst>
      <p:ext uri="{BB962C8B-B14F-4D97-AF65-F5344CB8AC3E}">
        <p14:creationId xmlns:p14="http://schemas.microsoft.com/office/powerpoint/2010/main" val="278949280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lang="cs-CZ"/>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fld id="{B7268E1E-0E44-426D-905E-8AD9B19D2182}" type="datetimeFigureOut">
              <a:rPr lang="cs-CZ" smtClean="0"/>
              <a:t>18.10.2024</a:t>
            </a:fld>
            <a:endParaRPr lang="cs-CZ"/>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lang="cs-CZ"/>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fr-FR" noProof="0" dirty="0">
                <a:effectLst/>
                <a:latin typeface="Helvetica Neue" panose="02000503000000020004" pitchFamily="2" charset="0"/>
              </a:rPr>
              <a:t>Maintenant que vous savez ce qu'est l'outil de suivi des résultats de la gestion des cas de VBG, comment l'utiliser ?</a:t>
            </a:r>
            <a:br>
              <a:rPr lang="fr-FR" noProof="0" dirty="0">
                <a:effectLst/>
                <a:latin typeface="Helvetica Neue" panose="02000503000000020004" pitchFamily="2" charset="0"/>
              </a:rPr>
            </a:br>
            <a:endParaRPr lang="fr-FR" noProof="0" dirty="0">
              <a:effectLst/>
              <a:latin typeface="Helvetica Neue" panose="02000503000000020004" pitchFamily="2" charset="0"/>
            </a:endParaRPr>
          </a:p>
          <a:p>
            <a:r>
              <a:rPr lang="fr-FR" b="1" noProof="0" dirty="0">
                <a:effectLst/>
                <a:latin typeface="Helvetica Neue" panose="02000503000000020004" pitchFamily="2" charset="0"/>
              </a:rPr>
              <a:t>Étape 1 : Présenter l'outil à la survivante et obtenir son accord pour l'utiliser</a:t>
            </a:r>
          </a:p>
          <a:p>
            <a:r>
              <a:rPr lang="fr-FR" b="1" noProof="0" dirty="0">
                <a:effectLst/>
                <a:latin typeface="Helvetica Neue" panose="02000503000000020004" pitchFamily="2" charset="0"/>
              </a:rPr>
              <a:t>Expliquez</a:t>
            </a:r>
            <a:r>
              <a:rPr lang="fr-FR" noProof="0" dirty="0">
                <a:effectLst/>
                <a:latin typeface="Helvetica Neue" panose="02000503000000020004" pitchFamily="2" charset="0"/>
              </a:rPr>
              <a:t> : « Au cours de la séance d'aujourd'hui, j'aimerais vous demander si vous seriez intéressée par une activité commune qui nous permettrait de comprendre comment vous vous sentez actuellement dans votre processus de rétablissement après la violence que vous avez subie. Ces questions nous aideront à évaluer vos sentiments, vos activités quotidiennes et vos relations. Ensemble, nous pouvons utiliser vos réponses pour élaborer un plan d'action. Voulez-vous que nous réalisions cette activité ensemble ? » </a:t>
            </a:r>
          </a:p>
          <a:p>
            <a:endParaRPr lang="fr-FR" noProof="0" dirty="0">
              <a:effectLst/>
              <a:latin typeface="Helvetica Neue" panose="02000503000000020004" pitchFamily="2" charset="0"/>
            </a:endParaRPr>
          </a:p>
          <a:p>
            <a:r>
              <a:rPr lang="fr-FR" noProof="0" dirty="0">
                <a:effectLst/>
                <a:latin typeface="Helvetica Neue" panose="02000503000000020004" pitchFamily="2" charset="0"/>
              </a:rPr>
              <a:t>Si la survivante est d'accord, passez à l'étape 2. </a:t>
            </a:r>
          </a:p>
          <a:p>
            <a:endParaRPr lang="fr-FR" noProof="0" dirty="0">
              <a:effectLst/>
              <a:latin typeface="Helvetica Neue" panose="02000503000000020004" pitchFamily="2" charset="0"/>
            </a:endParaRPr>
          </a:p>
          <a:p>
            <a:r>
              <a:rPr lang="fr-FR" b="1" noProof="0" dirty="0">
                <a:effectLst/>
                <a:latin typeface="Helvetica Neue" panose="02000503000000020004" pitchFamily="2" charset="0"/>
              </a:rPr>
              <a:t>Étape 2 : Guider la survivante à travers le questionnaire, en utilisant des supports visuels contextualisés le cas échéant. </a:t>
            </a:r>
          </a:p>
          <a:p>
            <a:endParaRPr lang="fr-FR" noProof="0" dirty="0">
              <a:effectLst/>
              <a:latin typeface="Helvetica Neue" panose="02000503000000020004" pitchFamily="2" charset="0"/>
            </a:endParaRPr>
          </a:p>
          <a:p>
            <a:r>
              <a:rPr lang="fr-FR" b="1" noProof="0" dirty="0">
                <a:effectLst/>
                <a:latin typeface="Helvetica Neue" panose="02000503000000020004" pitchFamily="2" charset="0"/>
              </a:rPr>
              <a:t>Expliquez</a:t>
            </a:r>
            <a:r>
              <a:rPr lang="fr-FR" noProof="0" dirty="0">
                <a:effectLst/>
                <a:latin typeface="Helvetica Neue" panose="02000503000000020004" pitchFamily="2" charset="0"/>
              </a:rPr>
              <a:t> : « Je vais maintenant vous poser des questions sur les sentiments, les activités et les relations que vous avez jugés importants pour votre rétablissement. Voici une image qui montre une femme tenant un fardeau (panier, bidon, etc.) qui trouve qu'une tâche n'est pas difficile, un peu difficile, difficile, très difficile, etc. Lorsque vous vous demandez si une activité ou un sentiment est difficile ou non, vous pouvez vous référer à cette image pour vous guider. »</a:t>
            </a:r>
          </a:p>
          <a:p>
            <a:endParaRPr lang="fr-FR" noProof="0" dirty="0">
              <a:effectLst/>
              <a:latin typeface="Helvetica Neue" panose="02000503000000020004" pitchFamily="2" charset="0"/>
            </a:endParaRPr>
          </a:p>
          <a:p>
            <a:r>
              <a:rPr lang="fr-FR" b="1" noProof="0" dirty="0">
                <a:effectLst/>
                <a:latin typeface="Helvetica Neue" panose="02000503000000020004" pitchFamily="2" charset="0"/>
              </a:rPr>
              <a:t>Faites </a:t>
            </a:r>
            <a:r>
              <a:rPr lang="fr-FR" noProof="0" dirty="0">
                <a:effectLst/>
                <a:latin typeface="Helvetica Neue" panose="02000503000000020004" pitchFamily="2" charset="0"/>
              </a:rPr>
              <a:t>: Lisez les questions de l'échelle de fonctionnement psychosocial et/ou de l'échelle de stigmatisation ressentie (en fonction de ce que vous souhaitez suivre) (voir les questionnaires ci-dessous).</a:t>
            </a:r>
          </a:p>
          <a:p>
            <a:endParaRPr lang="fr-FR" noProof="0" dirty="0">
              <a:effectLst/>
              <a:latin typeface="Helvetica Neue" panose="02000503000000020004" pitchFamily="2" charset="0"/>
            </a:endParaRPr>
          </a:p>
          <a:p>
            <a:r>
              <a:rPr lang="fr-FR" b="1" noProof="0" dirty="0">
                <a:effectLst/>
                <a:latin typeface="Helvetica Neue" panose="02000503000000020004" pitchFamily="2" charset="0"/>
              </a:rPr>
              <a:t>Faites </a:t>
            </a:r>
            <a:r>
              <a:rPr lang="fr-FR" noProof="0" dirty="0">
                <a:effectLst/>
                <a:latin typeface="Helvetica Neue" panose="02000503000000020004" pitchFamily="2" charset="0"/>
              </a:rPr>
              <a:t>: Assurez-vous que vous utilisez le bon support visuel / les bonnes images. Il existe deux versions : l'une pour l'échelle de fonctionnement psychosocial et l'autre pour l'échelle de stigmatisation. </a:t>
            </a:r>
          </a:p>
          <a:p>
            <a:endParaRPr lang="fr-FR" noProof="0" dirty="0">
              <a:effectLst/>
              <a:latin typeface="Helvetica Neue" panose="02000503000000020004" pitchFamily="2" charset="0"/>
            </a:endParaRPr>
          </a:p>
          <a:p>
            <a:r>
              <a:rPr lang="fr-FR" b="1" noProof="0" dirty="0">
                <a:effectLst/>
                <a:latin typeface="Helvetica Neue" panose="02000503000000020004" pitchFamily="2" charset="0"/>
              </a:rPr>
              <a:t>Rappelez aux survivantes </a:t>
            </a:r>
            <a:r>
              <a:rPr lang="fr-FR" noProof="0" dirty="0">
                <a:effectLst/>
                <a:latin typeface="Helvetica Neue" panose="02000503000000020004" pitchFamily="2" charset="0"/>
              </a:rPr>
              <a:t>: « Si vous vous sentez mal à l'aise ou si vous souhaitez interrompre cette activité à tout moment, veuillez me le faire savoir ».</a:t>
            </a:r>
          </a:p>
          <a:p>
            <a:pPr lvl="0"/>
            <a:endParaRPr lang="fr-FR" noProof="0" dirty="0"/>
          </a:p>
          <a:p>
            <a:pPr lvl="0"/>
            <a:endParaRPr lang="fr-FR" noProof="0" dirty="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lang="cs-CZ"/>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fld id="{871B2431-D351-4C6E-A3CF-9DFAC0E3E050}" type="slidenum">
              <a:rPr lang="cs-CZ" smtClean="0"/>
              <a:t>13</a:t>
            </a:fld>
            <a:endParaRPr lang="cs-CZ"/>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lang="cs-CZ"/>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fld id="{B7268E1E-0E44-426D-905E-8AD9B19D2182}" type="datetimeFigureOut">
              <a:rPr lang="cs-CZ" smtClean="0"/>
              <a:t>18.10.2024</a:t>
            </a:fld>
            <a:endParaRPr lang="cs-CZ"/>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lang="cs-CZ"/>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fr-FR" b="1" noProof="0" dirty="0">
                <a:effectLst/>
                <a:latin typeface="Helvetica Neue" panose="02000503000000020004" pitchFamily="2" charset="0"/>
              </a:rPr>
              <a:t>Étape 3 : Aider la survivante à sélectionner des sentiments, des activités et des relations pertinents sur lesquels se concentrer pendant l'élaboration ou l'affinement de son plan d'action. </a:t>
            </a:r>
          </a:p>
          <a:p>
            <a:r>
              <a:rPr lang="fr-FR" noProof="0" dirty="0">
                <a:effectLst/>
                <a:latin typeface="Helvetica Neue" panose="02000503000000020004" pitchFamily="2" charset="0"/>
              </a:rPr>
              <a:t>Expliquez : « Merci d'avoir répondu à toutes ces questions. Vous avez partagé avec moi des aspects de votre vie, dont certains sont particulièrement difficiles. Parmi tous les points que nous venons d'aborder, quels sont les trois tâches et activités ou les trois pensées et sentiments que vous souhaiteriez privilégier lors de l'élaboration de votre plan d'action ? Si vous le souhaitez, nous pouvons consulter les questions que je viens de vous poser, à titre de référence. Vous n'avez pas besoin de sélectionner celles que vous avez notées comme étant les plus difficiles, mais plutôt celles qui sont les plus importantes pour vous en termes de développement d'un plan d'action ».</a:t>
            </a:r>
          </a:p>
          <a:p>
            <a:endParaRPr lang="fr-FR" noProof="0" dirty="0">
              <a:effectLst/>
              <a:latin typeface="Helvetica Neue" panose="02000503000000020004" pitchFamily="2" charset="0"/>
            </a:endParaRPr>
          </a:p>
          <a:p>
            <a:r>
              <a:rPr lang="fr-FR" b="1" noProof="0" dirty="0">
                <a:effectLst/>
                <a:latin typeface="Helvetica Neue" panose="02000503000000020004" pitchFamily="2" charset="0"/>
              </a:rPr>
              <a:t>Faites</a:t>
            </a:r>
            <a:r>
              <a:rPr lang="fr-FR" noProof="0" dirty="0">
                <a:effectLst/>
                <a:latin typeface="Helvetica Neue" panose="02000503000000020004" pitchFamily="2" charset="0"/>
              </a:rPr>
              <a:t> : Partagez la liste des sentiments et des activités ci-dessous avec la survivante, soit sur papier, soit oralement si elle a un faible niveau d'alphabétisation. Faites une pause après chaque section et demandez-lui de sélectionner les exemples les plus pertinents pour son plan d'action destiné à soutenir son rétablissement.</a:t>
            </a:r>
            <a:br>
              <a:rPr lang="fr-FR" noProof="0" dirty="0">
                <a:effectLst/>
                <a:latin typeface="Helvetica Neue" panose="02000503000000020004" pitchFamily="2" charset="0"/>
              </a:rPr>
            </a:br>
            <a:endParaRPr lang="fr-FR" noProof="0" dirty="0">
              <a:effectLst/>
              <a:latin typeface="Helvetica Neue" panose="02000503000000020004" pitchFamily="2" charset="0"/>
            </a:endParaRPr>
          </a:p>
          <a:p>
            <a:r>
              <a:rPr lang="fr-FR" b="1" noProof="0" dirty="0">
                <a:effectLst/>
                <a:latin typeface="Helvetica Neue" panose="02000503000000020004" pitchFamily="2" charset="0"/>
              </a:rPr>
              <a:t>Faites</a:t>
            </a:r>
            <a:r>
              <a:rPr lang="fr-FR" noProof="0" dirty="0">
                <a:effectLst/>
                <a:latin typeface="Helvetica Neue" panose="02000503000000020004" pitchFamily="2" charset="0"/>
              </a:rPr>
              <a:t> : Passez en revue les éléments de l'échelle de fonctionnement psychosocial et/ou de l'échelle de stigmatisation ressentie avec la survivante, le cas échéant. </a:t>
            </a:r>
          </a:p>
          <a:p>
            <a:endParaRPr lang="fr-FR" noProof="0" dirty="0">
              <a:effectLst/>
              <a:latin typeface="Helvetica Neue" panose="02000503000000020004" pitchFamily="2" charset="0"/>
            </a:endParaRPr>
          </a:p>
          <a:p>
            <a:r>
              <a:rPr lang="fr-FR" b="1" noProof="0" dirty="0">
                <a:effectLst/>
                <a:latin typeface="Helvetica Neue" panose="02000503000000020004" pitchFamily="2" charset="0"/>
              </a:rPr>
              <a:t>Étape 4 : Incorporer les réponses si nécessaire à la planification. Revenez à l'activité de planification de l'action dans le cadre de votre session de gestion des cas.</a:t>
            </a:r>
          </a:p>
          <a:p>
            <a:r>
              <a:rPr lang="fr-FR" noProof="0" dirty="0">
                <a:effectLst/>
                <a:latin typeface="Helvetica Neue" panose="02000503000000020004" pitchFamily="2" charset="0"/>
              </a:rPr>
              <a:t>Maintenant que vous avez aidé la survivante à documenter la façon dont elle se sent et fonctionne actuellement, passez au processus de planification de l'action et aidez la survivante à identifier ses objectifs pour la ou les semaines à venir avant de vous rencontrer à nouveau. Dans les cas où cela fait partie de la discussion sur la clôture de dossier, revenez au processus de clôture lors de vos séances de gestion des cas.</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lang="cs-CZ"/>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fld id="{871B2431-D351-4C6E-A3CF-9DFAC0E3E050}" type="slidenum">
              <a:rPr lang="cs-CZ" smtClean="0"/>
              <a:t>14</a:t>
            </a:fld>
            <a:endParaRPr lang="cs-CZ"/>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lang="cs-CZ"/>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fld id="{B7268E1E-0E44-426D-905E-8AD9B19D2182}" type="datetimeFigureOut">
              <a:rPr lang="cs-CZ" smtClean="0"/>
              <a:t>18.10.2024</a:t>
            </a:fld>
            <a:endParaRPr lang="cs-CZ"/>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lang="cs-CZ"/>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pPr marL="228600" lvl="0" indent="-228600">
              <a:buAutoNum type="arabicPeriod"/>
            </a:pPr>
            <a:r>
              <a:rPr lang="fr-FR" sz="1800" b="0" i="0" u="none" noProof="0" dirty="0">
                <a:solidFill>
                  <a:srgbClr val="D13438"/>
                </a:solidFill>
                <a:effectLst/>
                <a:latin typeface="Calibri" panose="020F0502020204030204" pitchFamily="34" charset="0"/>
              </a:rPr>
              <a:t>Au-delà de la mesure des résultats, les échelles de résultats de la gestion de cas de VBG sont destinées à soutenir et à affiner le plan d'action avec la survivante. Ensemble, réfléchissez et sélectionnez les sentiments, les activités et les relations pertinents à partir des échelles afin d'élaborer et d'affiner leur plan d'action.  </a:t>
            </a:r>
          </a:p>
          <a:p>
            <a:pPr marL="228600" lvl="0" indent="-228600">
              <a:buAutoNum type="arabicPeriod"/>
            </a:pPr>
            <a:r>
              <a:rPr lang="fr-FR" sz="1800" b="0" i="0" u="none" noProof="0" dirty="0">
                <a:solidFill>
                  <a:srgbClr val="D13438"/>
                </a:solidFill>
                <a:effectLst/>
                <a:latin typeface="Calibri" panose="020F0502020204030204" pitchFamily="34" charset="0"/>
              </a:rPr>
              <a:t>En vous familiarisant avec les échelles, vous aurez l'impression qu'elles sont plus naturelles lorsque vous les administrerez avec la survivante. Les échelles doivent ressembler davantage à une conversation qu'à un formulaire supplémentaire. </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lang="cs-CZ"/>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fld id="{871B2431-D351-4C6E-A3CF-9DFAC0E3E050}" type="slidenum">
              <a:rPr lang="cs-CZ" smtClean="0"/>
              <a:t>15</a:t>
            </a:fld>
            <a:endParaRPr lang="cs-CZ"/>
          </a:p>
        </p:txBody>
      </p:sp>
    </p:spTree>
    <p:extLst>
      <p:ext uri="{BB962C8B-B14F-4D97-AF65-F5344CB8AC3E}">
        <p14:creationId xmlns:p14="http://schemas.microsoft.com/office/powerpoint/2010/main" val="143574735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lang="cs-CZ"/>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fld id="{B7268E1E-0E44-426D-905E-8AD9B19D2182}" type="datetimeFigureOut">
              <a:rPr lang="cs-CZ" smtClean="0"/>
              <a:t>18.10.2024</a:t>
            </a:fld>
            <a:endParaRPr lang="cs-CZ"/>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lang="cs-CZ"/>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pPr lvl="0"/>
            <a:r>
              <a:rPr lang="fr-FR" u="none" noProof="0" dirty="0"/>
              <a:t>3. Une fois que vous êtes à l'aise avec l'outil, vous pouvez intégrer les échelles de façon transparente dans vos sessions de planification des actions de gestion de cas avec les survivantes, plutôt que de les traiter comme un formulaire supplémentaire. Présentez l'outil et obtenez un consentement éclairé, puis intégrez les questions dans l'évaluation. Ces enquêtes sont destinées à soutenir et à guider vos décisions en matière de gestion de cas avec les survivantes, et elles sont donc flexibles. </a:t>
            </a:r>
          </a:p>
          <a:p>
            <a:pPr lvl="0"/>
            <a:endParaRPr lang="fr-FR" u="none" noProof="0" dirty="0"/>
          </a:p>
          <a:p>
            <a:pPr marL="285750" marR="0" lvl="0" indent="-285750" algn="l" defTabSz="914400" rtl="0" eaLnBrk="1" fontAlgn="base" latinLnBrk="0" hangingPunct="1">
              <a:lnSpc>
                <a:spcPct val="100000"/>
              </a:lnSpc>
              <a:spcBef>
                <a:spcPts val="0"/>
              </a:spcBef>
              <a:spcAft>
                <a:spcPts val="0"/>
              </a:spcAft>
              <a:buClrTx/>
              <a:buSzTx/>
              <a:buFont typeface="Arial" panose="020B0604020202020204" pitchFamily="34" charset="0"/>
              <a:buChar char="•"/>
              <a:tabLst/>
              <a:defRPr/>
            </a:pPr>
            <a:r>
              <a:rPr lang="fr-FR" sz="1800" u="none" noProof="0" dirty="0"/>
              <a:t>Par exemple, au lieu de dire « Dans quelle mesure est-il difficile pour vous de vous unir à d'autres membres de la communauté pour accomplir des tâches pour la communauté ? Sélectionnez l'une des options suivantes... », vous pouvez intégrer un élément à la conversation, comme par exemple : « Comment avez-vous été impliquée dans votre communauté par le passé ? Comment vous sentez-vous aujourd'hui à l'idée d'être dans votre communauté et de vous y impliquer ? » </a:t>
            </a:r>
          </a:p>
          <a:p>
            <a:pPr marL="285750" marR="0" lvl="0" indent="-285750" algn="l" defTabSz="914400" rtl="0" eaLnBrk="1" fontAlgn="base" latinLnBrk="0" hangingPunct="1">
              <a:lnSpc>
                <a:spcPct val="100000"/>
              </a:lnSpc>
              <a:spcBef>
                <a:spcPts val="0"/>
              </a:spcBef>
              <a:spcAft>
                <a:spcPts val="0"/>
              </a:spcAft>
              <a:buClrTx/>
              <a:buSzTx/>
              <a:buFont typeface="Arial" panose="020B0604020202020204" pitchFamily="34" charset="0"/>
              <a:buChar char="•"/>
              <a:tabLst/>
              <a:defRPr/>
            </a:pPr>
            <a:r>
              <a:rPr lang="fr-FR" sz="1800" u="none" noProof="0" dirty="0"/>
              <a:t>Ou encore, au lieu de dire « Quelle est la difficulté pour vous de maintenir la propreté de votre foyer ? Choisissez l'une des options suivantes... », vous pourriez intégrer à la conversation un élément tel que : « Je sais que l'entretien d'une maison demande beaucoup de travail - comment vous sentez-vous aujourd'hui à l'idée de faire ces mêmes choses ? »</a:t>
            </a:r>
          </a:p>
          <a:p>
            <a:pPr marL="285750" marR="0" lvl="0" indent="-285750" algn="l" defTabSz="914400" rtl="0" eaLnBrk="1" fontAlgn="base" latinLnBrk="0" hangingPunct="1">
              <a:lnSpc>
                <a:spcPct val="100000"/>
              </a:lnSpc>
              <a:spcBef>
                <a:spcPts val="0"/>
              </a:spcBef>
              <a:spcAft>
                <a:spcPts val="0"/>
              </a:spcAft>
              <a:buClrTx/>
              <a:buSzTx/>
              <a:buFont typeface="Arial" panose="020B0604020202020204" pitchFamily="34" charset="0"/>
              <a:buChar char="•"/>
              <a:tabLst/>
              <a:defRPr/>
            </a:pPr>
            <a:r>
              <a:rPr lang="fr-FR" sz="1800" u="none" noProof="0" dirty="0"/>
              <a:t>En fonction de la réponse de la survivante, vous pouvez sélectionner la réponse la plus appropriée.  </a:t>
            </a:r>
          </a:p>
          <a:p>
            <a:pPr marL="285750" marR="0" lvl="0" indent="-285750" algn="l" defTabSz="914400" rtl="0" eaLnBrk="1" fontAlgn="base" latinLnBrk="0" hangingPunct="1">
              <a:lnSpc>
                <a:spcPct val="100000"/>
              </a:lnSpc>
              <a:spcBef>
                <a:spcPts val="0"/>
              </a:spcBef>
              <a:spcAft>
                <a:spcPts val="0"/>
              </a:spcAft>
              <a:buClrTx/>
              <a:buSzTx/>
              <a:buFont typeface="Arial" panose="020B0604020202020204" pitchFamily="34" charset="0"/>
              <a:buChar char="•"/>
              <a:tabLst/>
              <a:defRPr/>
            </a:pPr>
            <a:r>
              <a:rPr lang="fr-FR" sz="1800" u="none" noProof="0" dirty="0"/>
              <a:t>Ce n'est pas grave si vous ne posez pas toutes les questions - vous pouvez calculer le score en fonction du nombre de questions auxquelles la survivante a répondu ! </a:t>
            </a:r>
          </a:p>
          <a:p>
            <a:pPr lvl="0"/>
            <a:endParaRPr lang="fr-FR" noProof="0" dirty="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lang="cs-CZ"/>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fld id="{871B2431-D351-4C6E-A3CF-9DFAC0E3E050}" type="slidenum">
              <a:rPr lang="cs-CZ" smtClean="0"/>
              <a:t>16</a:t>
            </a:fld>
            <a:endParaRPr lang="cs-CZ"/>
          </a:p>
        </p:txBody>
      </p:sp>
    </p:spTree>
    <p:extLst>
      <p:ext uri="{BB962C8B-B14F-4D97-AF65-F5344CB8AC3E}">
        <p14:creationId xmlns:p14="http://schemas.microsoft.com/office/powerpoint/2010/main" val="400593765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lang="cs-CZ"/>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fld id="{B7268E1E-0E44-426D-905E-8AD9B19D2182}" type="datetimeFigureOut">
              <a:rPr lang="cs-CZ" smtClean="0"/>
              <a:t>18.10.2024</a:t>
            </a:fld>
            <a:endParaRPr lang="cs-CZ"/>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lang="cs-CZ"/>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pPr lvl="0"/>
            <a:r>
              <a:rPr lang="fr-FR" noProof="0" dirty="0"/>
              <a:t>Lors de la mise en œuvre des échelles dans le cadre des services de prise en charge des cas de VBG, les équipes de programmes pays et la/le conseiller(e) technique qui les soutient doivent déterminer quelle échelle, ou si les deux échelles, doivent être utilisées lors de la gestion des cas.</a:t>
            </a:r>
          </a:p>
          <a:p>
            <a:pPr lvl="0"/>
            <a:endParaRPr lang="fr-FR" noProof="0" dirty="0"/>
          </a:p>
          <a:p>
            <a:pPr lvl="0"/>
            <a:r>
              <a:rPr lang="fr-FR" noProof="0" dirty="0"/>
              <a:t>Ensuite, pour chaque cliente, vous pouvez choisir d'administrer une seule des échelles ou les deux (soit au cours de la même session de gestion de cas, soit au cours de deux sessions), en fonction des aspects que vous et la cliente convenez de suivre ou de ce que votre programme décide de suivre dans l'ensemble. </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lang="cs-CZ"/>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fld id="{871B2431-D351-4C6E-A3CF-9DFAC0E3E050}" type="slidenum">
              <a:rPr lang="cs-CZ" smtClean="0"/>
              <a:t>17</a:t>
            </a:fld>
            <a:endParaRPr lang="cs-CZ"/>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lang="cs-CZ"/>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fld id="{B7268E1E-0E44-426D-905E-8AD9B19D2182}" type="datetimeFigureOut">
              <a:rPr lang="cs-CZ" smtClean="0"/>
              <a:t>18.10.2024</a:t>
            </a:fld>
            <a:endParaRPr lang="cs-CZ"/>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lang="cs-CZ"/>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Lire la </a:t>
            </a:r>
            <a:r>
              <a:rPr lang="en-US" dirty="0" err="1"/>
              <a:t>vidéo</a:t>
            </a:r>
            <a:r>
              <a:rPr lang="en-US" dirty="0"/>
              <a:t> (par Woven Ink)</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lang="cs-CZ"/>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fld id="{871B2431-D351-4C6E-A3CF-9DFAC0E3E050}" type="slidenum">
              <a:rPr lang="cs-CZ" smtClean="0"/>
              <a:t>18</a:t>
            </a:fld>
            <a:endParaRPr lang="cs-CZ"/>
          </a:p>
        </p:txBody>
      </p:sp>
    </p:spTree>
    <p:extLst>
      <p:ext uri="{BB962C8B-B14F-4D97-AF65-F5344CB8AC3E}">
        <p14:creationId xmlns:p14="http://schemas.microsoft.com/office/powerpoint/2010/main" val="58781248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lang="cs-CZ"/>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fld id="{B7268E1E-0E44-426D-905E-8AD9B19D2182}" type="datetimeFigureOut">
              <a:rPr lang="cs-CZ" smtClean="0"/>
              <a:t>18.10.2024</a:t>
            </a:fld>
            <a:endParaRPr lang="cs-CZ"/>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lang="cs-CZ"/>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pPr lvl="0"/>
            <a:r>
              <a:rPr lang="fr-FR" b="1" i="1" noProof="0" dirty="0"/>
              <a:t>NOTE DE L’ANIMATRICE : </a:t>
            </a:r>
            <a:r>
              <a:rPr lang="fr-FR" i="1" noProof="0" dirty="0"/>
              <a:t>Partagez une échelle préparée et remplie - pour que les personnes calculent avec l'animatrice. Par exemple : </a:t>
            </a:r>
          </a:p>
          <a:p>
            <a:pPr lvl="0"/>
            <a:endParaRPr lang="fr-FR" noProof="0" dirty="0"/>
          </a:p>
          <a:p>
            <a:pPr marL="171450" indent="-171450">
              <a:lnSpc>
                <a:spcPts val="3750"/>
              </a:lnSpc>
              <a:spcBef>
                <a:spcPts val="600"/>
              </a:spcBef>
              <a:spcAft>
                <a:spcPts val="600"/>
              </a:spcAft>
              <a:buFont typeface="Arial" panose="020B0604020202020204" pitchFamily="34" charset="0"/>
              <a:buChar char="•"/>
            </a:pPr>
            <a:r>
              <a:rPr lang="fr-FR" sz="1200" i="1" noProof="0" dirty="0">
                <a:solidFill>
                  <a:srgbClr val="1B1B1B"/>
                </a:solidFill>
                <a:latin typeface="League Spartan Bold"/>
              </a:rPr>
              <a:t>Donner des conseils aux membres de la famille – 2</a:t>
            </a:r>
            <a:endParaRPr lang="fr-FR" sz="1200" i="1" noProof="0" dirty="0">
              <a:solidFill>
                <a:srgbClr val="1B1B1B"/>
              </a:solidFill>
              <a:latin typeface="League Spartan" panose="020B0604020202020204" charset="0"/>
            </a:endParaRPr>
          </a:p>
          <a:p>
            <a:pPr marL="171450" indent="-171450">
              <a:lnSpc>
                <a:spcPts val="3750"/>
              </a:lnSpc>
              <a:spcBef>
                <a:spcPts val="600"/>
              </a:spcBef>
              <a:spcAft>
                <a:spcPts val="600"/>
              </a:spcAft>
              <a:buFont typeface="Arial" panose="020B0604020202020204" pitchFamily="34" charset="0"/>
              <a:buChar char="•"/>
            </a:pPr>
            <a:r>
              <a:rPr lang="fr-FR" sz="1200" i="1" noProof="0" dirty="0">
                <a:solidFill>
                  <a:srgbClr val="1B1B1B"/>
                </a:solidFill>
                <a:latin typeface="League Spartan Bold"/>
              </a:rPr>
              <a:t>Échanger des idées avec d'autres personnes – 3</a:t>
            </a:r>
          </a:p>
          <a:p>
            <a:pPr marL="171450" indent="-171450">
              <a:lnSpc>
                <a:spcPts val="3750"/>
              </a:lnSpc>
              <a:spcBef>
                <a:spcPts val="600"/>
              </a:spcBef>
              <a:spcAft>
                <a:spcPts val="600"/>
              </a:spcAft>
              <a:buFont typeface="Arial" panose="020B0604020202020204" pitchFamily="34" charset="0"/>
              <a:buChar char="•"/>
            </a:pPr>
            <a:r>
              <a:rPr lang="fr-FR" sz="1200" i="1" noProof="0" dirty="0">
                <a:solidFill>
                  <a:srgbClr val="1B1B1B"/>
                </a:solidFill>
                <a:latin typeface="League Spartan Bold"/>
              </a:rPr>
              <a:t>S'unir à d'autres membres de la communauté pour accomplir des tâches pour la communauté – 3</a:t>
            </a:r>
            <a:endParaRPr lang="fr-FR" sz="1200" i="1" noProof="0" dirty="0">
              <a:solidFill>
                <a:srgbClr val="1B1B1B"/>
              </a:solidFill>
              <a:latin typeface="League Spartan" panose="020B0604020202020204" charset="0"/>
            </a:endParaRPr>
          </a:p>
          <a:p>
            <a:pPr marL="171450" indent="-171450">
              <a:lnSpc>
                <a:spcPts val="3750"/>
              </a:lnSpc>
              <a:spcBef>
                <a:spcPts val="600"/>
              </a:spcBef>
              <a:spcAft>
                <a:spcPts val="600"/>
              </a:spcAft>
              <a:buFont typeface="Arial" panose="020B0604020202020204" pitchFamily="34" charset="0"/>
              <a:buChar char="•"/>
            </a:pPr>
            <a:r>
              <a:rPr lang="fr-FR" sz="1200" i="1" noProof="0" dirty="0">
                <a:solidFill>
                  <a:srgbClr val="1B1B1B"/>
                </a:solidFill>
                <a:latin typeface="League Spartan Bold"/>
              </a:rPr>
              <a:t>Demander/obtenir de l'aide auprès de personnes ou d'organisations en cas de besoin – 2</a:t>
            </a:r>
            <a:endParaRPr lang="fr-FR" sz="1200" i="1" noProof="0" dirty="0">
              <a:solidFill>
                <a:srgbClr val="1B1B1B"/>
              </a:solidFill>
              <a:latin typeface="League Spartan" panose="020B0604020202020204" charset="0"/>
            </a:endParaRPr>
          </a:p>
          <a:p>
            <a:pPr marL="171450" indent="-171450">
              <a:lnSpc>
                <a:spcPts val="3750"/>
              </a:lnSpc>
              <a:spcBef>
                <a:spcPts val="600"/>
              </a:spcBef>
              <a:spcAft>
                <a:spcPts val="600"/>
              </a:spcAft>
              <a:buFont typeface="Arial" panose="020B0604020202020204" pitchFamily="34" charset="0"/>
              <a:buChar char="•"/>
            </a:pPr>
            <a:r>
              <a:rPr lang="fr-FR" sz="1200" i="1" noProof="0" dirty="0">
                <a:solidFill>
                  <a:srgbClr val="1B1B1B"/>
                </a:solidFill>
                <a:latin typeface="League Spartan Bold"/>
              </a:rPr>
              <a:t>Prendre des décisions importantes concernant sa vie quotidienne – 2 </a:t>
            </a:r>
          </a:p>
          <a:p>
            <a:pPr marL="171450" indent="-171450">
              <a:lnSpc>
                <a:spcPts val="3750"/>
              </a:lnSpc>
              <a:spcBef>
                <a:spcPts val="600"/>
              </a:spcBef>
              <a:spcAft>
                <a:spcPts val="600"/>
              </a:spcAft>
              <a:buFont typeface="Arial" panose="020B0604020202020204" pitchFamily="34" charset="0"/>
              <a:buChar char="•"/>
            </a:pPr>
            <a:r>
              <a:rPr lang="fr-FR" sz="1200" i="1" noProof="0" dirty="0">
                <a:solidFill>
                  <a:srgbClr val="1B1B1B"/>
                </a:solidFill>
                <a:latin typeface="League Spartan Bold"/>
              </a:rPr>
              <a:t>Participer aux décisions familiales – 2</a:t>
            </a:r>
            <a:endParaRPr lang="fr-FR" sz="1200" i="1" noProof="0" dirty="0">
              <a:solidFill>
                <a:srgbClr val="1B1B1B"/>
              </a:solidFill>
              <a:latin typeface="League Spartan" panose="020B0604020202020204" charset="0"/>
            </a:endParaRPr>
          </a:p>
          <a:p>
            <a:pPr marL="171450" indent="-171450">
              <a:lnSpc>
                <a:spcPts val="3750"/>
              </a:lnSpc>
              <a:spcBef>
                <a:spcPts val="600"/>
              </a:spcBef>
              <a:spcAft>
                <a:spcPts val="600"/>
              </a:spcAft>
              <a:buFont typeface="Arial" panose="020B0604020202020204" pitchFamily="34" charset="0"/>
              <a:buChar char="•"/>
            </a:pPr>
            <a:r>
              <a:rPr lang="fr-FR" sz="1200" i="1" noProof="0" dirty="0">
                <a:solidFill>
                  <a:srgbClr val="1B1B1B"/>
                </a:solidFill>
                <a:latin typeface="League Spartan Bold"/>
              </a:rPr>
              <a:t>Apprendre de nouvelles compétences – 4</a:t>
            </a:r>
            <a:endParaRPr lang="fr-FR" sz="1200" i="1" noProof="0" dirty="0">
              <a:solidFill>
                <a:srgbClr val="1B1B1B"/>
              </a:solidFill>
              <a:latin typeface="League Spartan" panose="020B0604020202020204" charset="0"/>
            </a:endParaRPr>
          </a:p>
          <a:p>
            <a:pPr marL="171450" indent="-171450">
              <a:lnSpc>
                <a:spcPts val="3750"/>
              </a:lnSpc>
              <a:spcBef>
                <a:spcPts val="600"/>
              </a:spcBef>
              <a:spcAft>
                <a:spcPts val="600"/>
              </a:spcAft>
              <a:buFont typeface="Arial" panose="020B0604020202020204" pitchFamily="34" charset="0"/>
              <a:buChar char="•"/>
            </a:pPr>
            <a:r>
              <a:rPr lang="fr-FR" sz="1200" i="1" noProof="0" dirty="0">
                <a:solidFill>
                  <a:srgbClr val="1B1B1B"/>
                </a:solidFill>
                <a:latin typeface="League Spartan Bold"/>
              </a:rPr>
              <a:t>Se concentrer sur ses tâches ou ses responsabilités – 4 </a:t>
            </a:r>
          </a:p>
          <a:p>
            <a:pPr marL="171450" indent="-171450">
              <a:lnSpc>
                <a:spcPts val="3750"/>
              </a:lnSpc>
              <a:spcBef>
                <a:spcPts val="600"/>
              </a:spcBef>
              <a:spcAft>
                <a:spcPts val="600"/>
              </a:spcAft>
              <a:buFont typeface="Arial" panose="020B0604020202020204" pitchFamily="34" charset="0"/>
              <a:buChar char="•"/>
            </a:pPr>
            <a:r>
              <a:rPr lang="fr-FR" sz="1200" i="1" noProof="0" dirty="0">
                <a:solidFill>
                  <a:srgbClr val="1B1B1B"/>
                </a:solidFill>
                <a:latin typeface="League Spartan Bold"/>
              </a:rPr>
              <a:t>Interagir ou traiter avec des personnes que vous ne connaissez pas – 3  </a:t>
            </a:r>
          </a:p>
          <a:p>
            <a:pPr marL="171450" indent="-171450">
              <a:lnSpc>
                <a:spcPts val="3750"/>
              </a:lnSpc>
              <a:spcBef>
                <a:spcPts val="600"/>
              </a:spcBef>
              <a:spcAft>
                <a:spcPts val="600"/>
              </a:spcAft>
              <a:buFont typeface="Arial" panose="020B0604020202020204" pitchFamily="34" charset="0"/>
              <a:buChar char="•"/>
            </a:pPr>
            <a:r>
              <a:rPr lang="fr-FR" sz="1200" i="1" noProof="0" dirty="0">
                <a:solidFill>
                  <a:srgbClr val="1B1B1B"/>
                </a:solidFill>
                <a:latin typeface="League Spartan Bold"/>
              </a:rPr>
              <a:t>Maintenir la propreté de votre foyer - 3 </a:t>
            </a:r>
          </a:p>
          <a:p>
            <a:pPr marL="0" indent="0">
              <a:lnSpc>
                <a:spcPts val="3750"/>
              </a:lnSpc>
              <a:spcBef>
                <a:spcPts val="600"/>
              </a:spcBef>
              <a:spcAft>
                <a:spcPts val="600"/>
              </a:spcAft>
              <a:buFont typeface="Arial" panose="020B0604020202020204" pitchFamily="34" charset="0"/>
              <a:buNone/>
            </a:pPr>
            <a:endParaRPr lang="fr-FR" sz="1200" i="1" noProof="0" dirty="0">
              <a:solidFill>
                <a:srgbClr val="1B1B1B"/>
              </a:solidFill>
              <a:latin typeface="League Spartan Bold"/>
            </a:endParaRPr>
          </a:p>
          <a:p>
            <a:pPr marL="0" indent="0">
              <a:lnSpc>
                <a:spcPts val="3750"/>
              </a:lnSpc>
              <a:spcBef>
                <a:spcPts val="600"/>
              </a:spcBef>
              <a:spcAft>
                <a:spcPts val="600"/>
              </a:spcAft>
              <a:buFont typeface="Arial" panose="020B0604020202020204" pitchFamily="34" charset="0"/>
              <a:buNone/>
            </a:pPr>
            <a:r>
              <a:rPr lang="fr-FR" sz="1200" i="1" noProof="0" dirty="0">
                <a:solidFill>
                  <a:srgbClr val="1B1B1B"/>
                </a:solidFill>
                <a:latin typeface="League Spartan Bold"/>
              </a:rPr>
              <a:t>Le score : 28 / 10 = 2.8</a:t>
            </a:r>
          </a:p>
          <a:p>
            <a:pPr lvl="0"/>
            <a:endParaRPr lang="fr-FR" noProof="0" dirty="0"/>
          </a:p>
          <a:p>
            <a:pPr lvl="0"/>
            <a:r>
              <a:rPr lang="fr-FR" noProof="0" dirty="0"/>
              <a:t>***************************************</a:t>
            </a:r>
          </a:p>
          <a:p>
            <a:pPr lvl="0"/>
            <a:endParaRPr lang="fr-FR" noProof="0" dirty="0"/>
          </a:p>
          <a:p>
            <a:pPr lvl="0"/>
            <a:r>
              <a:rPr lang="fr-FR" noProof="0" dirty="0"/>
              <a:t>Pour l'échelle de fonctionnement psychosocial, tous les éléments du questionnaire sont basés sur un barème de 5 points, avec les valeurs indiquées. </a:t>
            </a:r>
          </a:p>
          <a:p>
            <a:pPr lvl="0"/>
            <a:endParaRPr lang="fr-FR" noProof="0" dirty="0"/>
          </a:p>
          <a:p>
            <a:pPr lvl="0"/>
            <a:r>
              <a:rPr lang="fr-FR" noProof="0" dirty="0"/>
              <a:t>Pour calculer les résultats d'une femme INDIVIDUELLE ou d'une adolescente plus âgée, il faut d'abord additionner les points des 10 éléments. Ensuite, divisez le nombre total par 10. </a:t>
            </a:r>
          </a:p>
          <a:p>
            <a:pPr lvl="0"/>
            <a:endParaRPr lang="fr-FR" noProof="0" dirty="0"/>
          </a:p>
          <a:p>
            <a:pPr lvl="0"/>
            <a:r>
              <a:rPr lang="fr-FR" noProof="0" dirty="0"/>
              <a:t>Si la survivante a omis une ou plusieurs questions du questionnaire, additionnez les points pour toutes les questions auxquelles elle a répondu et divisez le résultat par le nombre total de questions auxquelles elle a répondu. Par exemple, si la survivante a répondu à 8 questions, divisez la somme par 8.</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lang="cs-CZ"/>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fld id="{871B2431-D351-4C6E-A3CF-9DFAC0E3E050}" type="slidenum">
              <a:rPr lang="cs-CZ" smtClean="0"/>
              <a:t>19</a:t>
            </a:fld>
            <a:endParaRPr lang="cs-CZ"/>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lang="cs-CZ"/>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fld id="{B7268E1E-0E44-426D-905E-8AD9B19D2182}" type="datetimeFigureOut">
              <a:rPr lang="cs-CZ" smtClean="0"/>
              <a:t>18.10.2024</a:t>
            </a:fld>
            <a:endParaRPr lang="cs-CZ"/>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lang="cs-CZ"/>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pPr lvl="0"/>
            <a:r>
              <a:rPr lang="en-US" b="1" i="1" dirty="0"/>
              <a:t>NOTE DE L'ANIMATRICE : </a:t>
            </a:r>
            <a:r>
              <a:rPr lang="en-US" b="0" i="1" dirty="0" err="1"/>
              <a:t>Demandez</a:t>
            </a:r>
            <a:r>
              <a:rPr lang="en-US" b="0" i="1" dirty="0"/>
              <a:t> à </a:t>
            </a:r>
            <a:r>
              <a:rPr lang="en-US" b="0" i="1" dirty="0" err="1"/>
              <a:t>quelqu'un</a:t>
            </a:r>
            <a:r>
              <a:rPr lang="en-US" b="0" i="1" dirty="0"/>
              <a:t> de </a:t>
            </a:r>
            <a:r>
              <a:rPr lang="en-US" b="0" i="1" dirty="0" err="1"/>
              <a:t>calculer</a:t>
            </a:r>
            <a:r>
              <a:rPr lang="en-US" b="0" i="1" dirty="0"/>
              <a:t> le score de </a:t>
            </a:r>
            <a:r>
              <a:rPr lang="en-US" b="0" i="1" dirty="0" err="1"/>
              <a:t>cette</a:t>
            </a:r>
            <a:r>
              <a:rPr lang="en-US" b="0" i="1" dirty="0"/>
              <a:t> </a:t>
            </a:r>
            <a:r>
              <a:rPr lang="en-US" b="0" i="1" dirty="0" err="1"/>
              <a:t>échelle</a:t>
            </a:r>
            <a:r>
              <a:rPr lang="en-US" b="0" i="1" dirty="0"/>
              <a:t> </a:t>
            </a:r>
            <a:r>
              <a:rPr lang="en-US" b="0" i="1" dirty="0" err="1"/>
              <a:t>en</a:t>
            </a:r>
            <a:r>
              <a:rPr lang="en-US" b="0" i="1" dirty="0"/>
              <a:t> se </a:t>
            </a:r>
            <a:r>
              <a:rPr lang="en-US" b="0" i="1" dirty="0" err="1"/>
              <a:t>basant</a:t>
            </a:r>
            <a:r>
              <a:rPr lang="en-US" b="0" i="1" dirty="0"/>
              <a:t> sur les </a:t>
            </a:r>
            <a:r>
              <a:rPr lang="en-US" b="0" i="1" dirty="0" err="1"/>
              <a:t>réponses</a:t>
            </a:r>
            <a:r>
              <a:rPr lang="en-US" b="0" i="1" dirty="0"/>
              <a:t>/chiffres de la diapositive/de </a:t>
            </a:r>
            <a:r>
              <a:rPr lang="en-US" b="0" i="1" dirty="0" err="1"/>
              <a:t>l'enquête</a:t>
            </a:r>
            <a:r>
              <a:rPr lang="en-US" b="0" i="1" dirty="0"/>
              <a:t> </a:t>
            </a:r>
            <a:r>
              <a:rPr lang="en-US" b="0" i="1" dirty="0" err="1"/>
              <a:t>partagée</a:t>
            </a:r>
            <a:r>
              <a:rPr lang="en-US" b="0" i="1" dirty="0"/>
              <a:t>.</a:t>
            </a:r>
          </a:p>
          <a:p>
            <a:pPr lvl="0"/>
            <a:endParaRPr lang="en-US" b="0" i="1"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b="0" i="1" dirty="0" err="1"/>
              <a:t>Réponse</a:t>
            </a:r>
            <a:r>
              <a:rPr lang="en-US" b="0" i="1" dirty="0"/>
              <a:t> = </a:t>
            </a:r>
            <a:r>
              <a:rPr lang="en-US" sz="1200" i="1" dirty="0">
                <a:solidFill>
                  <a:srgbClr val="1B1B1B"/>
                </a:solidFill>
                <a:latin typeface="League Spartan Bold"/>
              </a:rPr>
              <a:t>28 / 10 = 2.8</a:t>
            </a:r>
          </a:p>
          <a:p>
            <a:pPr lvl="0"/>
            <a:endParaRPr lang="en-US" b="0" i="1" dirty="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lang="cs-CZ"/>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fld id="{871B2431-D351-4C6E-A3CF-9DFAC0E3E050}" type="slidenum">
              <a:rPr lang="cs-CZ" smtClean="0"/>
              <a:t>20</a:t>
            </a:fld>
            <a:endParaRPr lang="cs-CZ"/>
          </a:p>
        </p:txBody>
      </p:sp>
    </p:spTree>
    <p:extLst>
      <p:ext uri="{BB962C8B-B14F-4D97-AF65-F5344CB8AC3E}">
        <p14:creationId xmlns:p14="http://schemas.microsoft.com/office/powerpoint/2010/main" val="2304317810"/>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lang="cs-CZ"/>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fld id="{B7268E1E-0E44-426D-905E-8AD9B19D2182}" type="datetimeFigureOut">
              <a:rPr lang="cs-CZ" smtClean="0"/>
              <a:t>18.10.2024</a:t>
            </a:fld>
            <a:endParaRPr lang="cs-CZ"/>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lang="cs-CZ"/>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pPr lvl="0"/>
            <a:r>
              <a:rPr lang="fr-FR" noProof="0" dirty="0"/>
              <a:t>Une fois que vous avez calculé le score d'une femme ou d'une adolescente plus âgée, vous pouvez vous référer aux résultats, les interpréter et les utiliser pour élaborer un plan d'action (non urgent) avec la survivante. </a:t>
            </a:r>
          </a:p>
          <a:p>
            <a:pPr lvl="0"/>
            <a:endParaRPr lang="fr-FR" noProof="0" dirty="0"/>
          </a:p>
          <a:p>
            <a:pPr lvl="0"/>
            <a:r>
              <a:rPr lang="fr-FR" noProof="0" dirty="0"/>
              <a:t>Si le score est compris entre 0 et 1, cela signifie que la survivante n'éprouve que peu ou pas de difficultés à accomplir ses tâches. </a:t>
            </a:r>
          </a:p>
          <a:p>
            <a:pPr lvl="0"/>
            <a:endParaRPr lang="fr-FR" noProof="0" dirty="0"/>
          </a:p>
          <a:p>
            <a:pPr lvl="0"/>
            <a:r>
              <a:rPr lang="fr-FR" noProof="0" dirty="0"/>
              <a:t>Si le score est compris entre 1 et 1,5, cela signifie que la survivante éprouve des difficultés minimes, voire modérées, à accomplir ses tâches. </a:t>
            </a:r>
          </a:p>
          <a:p>
            <a:pPr marL="171450" lvl="0" indent="-171450">
              <a:buFont typeface="Arial" panose="020B0604020202020204" pitchFamily="34" charset="0"/>
              <a:buChar char="•"/>
            </a:pPr>
            <a:r>
              <a:rPr lang="fr-FR" noProof="0" dirty="0"/>
              <a:t>Vérifiez si la survivante a indiqué que certains points du questionnaire étaient plus difficiles à réaliser (par exemple, elle a indiqué qu'un point était « très difficile ») et demandez-lui si ces points « plus difficiles » devraient faire l'objet de son plan d'action.</a:t>
            </a:r>
          </a:p>
          <a:p>
            <a:pPr lvl="0"/>
            <a:endParaRPr lang="fr-FR" noProof="0" dirty="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lang="cs-CZ"/>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fld id="{871B2431-D351-4C6E-A3CF-9DFAC0E3E050}" type="slidenum">
              <a:rPr lang="cs-CZ" smtClean="0"/>
              <a:t>21</a:t>
            </a:fld>
            <a:endParaRPr lang="cs-CZ"/>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lang="cs-CZ"/>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fld id="{B7268E1E-0E44-426D-905E-8AD9B19D2182}" type="datetimeFigureOut">
              <a:rPr lang="cs-CZ" smtClean="0"/>
              <a:t>18.10.2024</a:t>
            </a:fld>
            <a:endParaRPr lang="cs-CZ"/>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lang="cs-CZ"/>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fr-FR" b="1" noProof="0" dirty="0">
                <a:effectLst/>
                <a:latin typeface="Helvetica Neue" panose="02000503000000020004" pitchFamily="2" charset="0"/>
              </a:rPr>
              <a:t>Si le score est compris entre 1,5 et 2,25, cela signifie que la survivante éprouve des difficultés modérées à importantes pour accomplir au moins certaines tâches.</a:t>
            </a:r>
          </a:p>
          <a:p>
            <a:pPr marL="171450" indent="-171450">
              <a:buFont typeface="Arial" panose="020B0604020202020204" pitchFamily="34" charset="0"/>
              <a:buChar char="•"/>
            </a:pPr>
            <a:r>
              <a:rPr lang="fr-FR" noProof="0" dirty="0">
                <a:effectLst/>
                <a:latin typeface="Helvetica Neue" panose="02000503000000020004" pitchFamily="2" charset="0"/>
              </a:rPr>
              <a:t>Il sera important de travailler avec la survivante pour l'aider à identifier les tâches à prioriser dans son plan d'action. Notez que les éléments ou les tâches ne doivent pas nécessairement être ceux que la survivante a jugés les plus difficiles, mais peuvent également être les tâches les plus pertinentes dans la vie quotidienne de la survivante.</a:t>
            </a:r>
          </a:p>
          <a:p>
            <a:endParaRPr lang="fr-FR" noProof="0" dirty="0">
              <a:effectLst/>
              <a:latin typeface="Helvetica Neue" panose="02000503000000020004" pitchFamily="2" charset="0"/>
            </a:endParaRPr>
          </a:p>
          <a:p>
            <a:r>
              <a:rPr lang="fr-FR" b="1" noProof="0" dirty="0">
                <a:effectLst/>
                <a:latin typeface="Helvetica Neue" panose="02000503000000020004" pitchFamily="2" charset="0"/>
              </a:rPr>
              <a:t>Si le score est compris entre 2,25 et 4, cela signifie que la survivante éprouve d'importantes difficultés à accomplir des tâches et qu'elle n'est souvent pas en mesure de les mener à bien. </a:t>
            </a:r>
          </a:p>
          <a:p>
            <a:pPr marL="171450" indent="-171450">
              <a:buFont typeface="Arial" panose="020B0604020202020204" pitchFamily="34" charset="0"/>
              <a:buChar char="•"/>
            </a:pPr>
            <a:r>
              <a:rPr lang="fr-FR" noProof="0" dirty="0">
                <a:effectLst/>
                <a:latin typeface="Helvetica Neue" panose="02000503000000020004" pitchFamily="2" charset="0"/>
              </a:rPr>
              <a:t>D'après le score obtenu dans notre exemple, la survivante entre dans cette catégorie et éprouve de grandes difficultés à accomplir ses tâches.</a:t>
            </a:r>
          </a:p>
          <a:p>
            <a:pPr marL="171450" indent="-171450">
              <a:buFont typeface="Arial" panose="020B0604020202020204" pitchFamily="34" charset="0"/>
              <a:buChar char="•"/>
            </a:pPr>
            <a:r>
              <a:rPr lang="fr-FR" noProof="0" dirty="0">
                <a:effectLst/>
                <a:latin typeface="Helvetica Neue" panose="02000503000000020004" pitchFamily="2" charset="0"/>
              </a:rPr>
              <a:t>Là encore, il sera important d'utiliser une approche centrée sur la survivante pour l'aider à identifier les tâches à prioriser dans son plan d'action. Les éléments ne doivent pas nécessairement être ceux que la survivante a jugés les plus difficiles, mais peuvent également être les tâches les plus pertinentes dans sa vie quotidienne. </a:t>
            </a:r>
          </a:p>
          <a:p>
            <a:pPr marL="628650" lvl="1" indent="-171450">
              <a:buFont typeface="Arial" panose="020B0604020202020204" pitchFamily="34" charset="0"/>
              <a:buChar char="•"/>
            </a:pPr>
            <a:r>
              <a:rPr lang="fr-FR" noProof="0" dirty="0">
                <a:effectLst/>
                <a:latin typeface="Helvetica Neue" panose="02000503000000020004" pitchFamily="2" charset="0"/>
              </a:rPr>
              <a:t>En nous basant sur l'exemple de l'échelle de la diapositive précédente, nous savons que la survivante a répondu « très difficile (4) » à quelques questions. Qu'est-ce que cela pourrait indiquer ? En plus du score, que pourriez-vous faire avec cette information ?</a:t>
            </a:r>
          </a:p>
          <a:p>
            <a:pPr marL="1085850" lvl="2" indent="-171450">
              <a:buFont typeface="Arial" panose="020B0604020202020204" pitchFamily="34" charset="0"/>
              <a:buChar char="•"/>
            </a:pPr>
            <a:r>
              <a:rPr lang="fr-FR" noProof="0" dirty="0">
                <a:effectLst/>
                <a:latin typeface="Helvetica Neue" panose="02000503000000020004" pitchFamily="2" charset="0"/>
              </a:rPr>
              <a:t>Apprendre de nouvelles compétences – 4</a:t>
            </a:r>
          </a:p>
          <a:p>
            <a:pPr marL="1085850" lvl="2" indent="-171450">
              <a:buFont typeface="Arial" panose="020B0604020202020204" pitchFamily="34" charset="0"/>
              <a:buChar char="•"/>
            </a:pPr>
            <a:r>
              <a:rPr lang="fr-FR" noProof="0" dirty="0">
                <a:effectLst/>
                <a:latin typeface="Helvetica Neue" panose="02000503000000020004" pitchFamily="2" charset="0"/>
              </a:rPr>
              <a:t>Se concentrer sur ses tâches et ses responsabilités – 4</a:t>
            </a:r>
            <a:br>
              <a:rPr lang="fr-FR" noProof="0" dirty="0">
                <a:effectLst/>
                <a:latin typeface="Helvetica Neue" panose="02000503000000020004" pitchFamily="2" charset="0"/>
              </a:rPr>
            </a:br>
            <a:endParaRPr lang="fr-FR" noProof="0" dirty="0">
              <a:effectLst/>
              <a:latin typeface="Helvetica Neue" panose="02000503000000020004" pitchFamily="2" charset="0"/>
            </a:endParaRPr>
          </a:p>
          <a:p>
            <a:pPr marL="171450" indent="-171450">
              <a:buFont typeface="Arial" panose="020B0604020202020204" pitchFamily="34" charset="0"/>
              <a:buChar char="•"/>
            </a:pPr>
            <a:r>
              <a:rPr lang="fr-FR" noProof="0" dirty="0">
                <a:effectLst/>
                <a:latin typeface="Helvetica Neue" panose="02000503000000020004" pitchFamily="2" charset="0"/>
              </a:rPr>
              <a:t>Il peut également être conseillé à la travailleuse sociale de discuter des cas ayant obtenu des scores très élevés, comme dans cet exemple, avec ses responsables afin d'obtenir des conseils supplémentaires sur la manière d'aider ces survivantes qui peuvent avoir des besoins spécifiques. </a:t>
            </a:r>
          </a:p>
          <a:p>
            <a:pPr marL="171450" indent="-171450">
              <a:buFont typeface="Arial" panose="020B0604020202020204" pitchFamily="34" charset="0"/>
              <a:buChar char="•"/>
            </a:pPr>
            <a:r>
              <a:rPr lang="fr-FR" noProof="0" dirty="0">
                <a:effectLst/>
                <a:latin typeface="Helvetica Neue" panose="02000503000000020004" pitchFamily="2" charset="0"/>
              </a:rPr>
              <a:t>Envisagez de mettre la survivante en relation avec des services spécialisés de santé mentale et de soutien psychosocial et veillez à assurer un suivi avec la survivante. </a:t>
            </a:r>
          </a:p>
          <a:p>
            <a:pPr marL="171450" indent="-171450">
              <a:buFont typeface="Arial" panose="020B0604020202020204" pitchFamily="34" charset="0"/>
              <a:buChar char="•"/>
            </a:pPr>
            <a:r>
              <a:rPr lang="fr-FR" noProof="0" dirty="0">
                <a:effectLst/>
                <a:latin typeface="Helvetica Neue" panose="02000503000000020004" pitchFamily="2" charset="0"/>
              </a:rPr>
              <a:t>Assurez le suivi de la survivante en organisant des séances supplémentaires de gestion de cas et revoyez l'échelle à ce moment-là pour vérifier ses progrès. </a:t>
            </a:r>
          </a:p>
          <a:p>
            <a:pPr lvl="0"/>
            <a:endParaRPr lang="fr-FR" noProof="0" dirty="0"/>
          </a:p>
          <a:p>
            <a:pPr lvl="0"/>
            <a:endParaRPr lang="fr-FR" noProof="0" dirty="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lang="cs-CZ"/>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fld id="{871B2431-D351-4C6E-A3CF-9DFAC0E3E050}" type="slidenum">
              <a:rPr lang="cs-CZ" smtClean="0"/>
              <a:t>22</a:t>
            </a:fld>
            <a:endParaRPr lang="cs-CZ"/>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lang="cs-CZ"/>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fld id="{B7268E1E-0E44-426D-905E-8AD9B19D2182}" type="datetimeFigureOut">
              <a:rPr lang="cs-CZ" smtClean="0"/>
              <a:t>18.10.2024</a:t>
            </a:fld>
            <a:endParaRPr lang="cs-CZ"/>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lang="cs-CZ"/>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fr-FR" noProof="0" dirty="0">
                <a:effectLst/>
                <a:latin typeface="Helvetica Neue" panose="02000503000000020004" pitchFamily="2" charset="0"/>
              </a:rPr>
              <a:t>Si vous souhaitez mesurer l'amélioration du bien-être des survivantes au cours de la gestion du cas et que vous disposez d'au moins deux scores pour une survivante au fil du temps (par exemple, lors de l'évaluation des besoins et du soutien psychosociaux, puis lors de la discussion sur la clôture du dossier), vous pouvez comparer la moyenne de chaque questionnaire en calculant la différence entre les scores.</a:t>
            </a:r>
          </a:p>
          <a:p>
            <a:endParaRPr lang="fr-FR" noProof="0" dirty="0">
              <a:effectLst/>
              <a:latin typeface="Helvetica Neue" panose="02000503000000020004" pitchFamily="2" charset="0"/>
            </a:endParaRPr>
          </a:p>
          <a:p>
            <a:r>
              <a:rPr lang="fr-FR" noProof="0" dirty="0">
                <a:effectLst/>
                <a:latin typeface="Helvetica Neue" panose="02000503000000020004" pitchFamily="2" charset="0"/>
              </a:rPr>
              <a:t>En fonction du score le plus récent de l'échelle, vous pouvez obtenir un résultat positif ou négatif pour le score d’évolution dans le temps. Si le score est négatif, cela indique une diminution des difficultés à accomplir des tâches, ce qui suggère une amélioration du fonctionnement psychosocial de la survivante. Si le résultat est positif, cela indique une augmentation des difficultés à accomplir des tâches, ce qui peut suggérer une diminution du fonctionnement psychosocial de la survivante. </a:t>
            </a:r>
          </a:p>
          <a:p>
            <a:endParaRPr lang="fr-FR" noProof="0" dirty="0">
              <a:effectLst/>
              <a:latin typeface="Helvetica Neue" panose="02000503000000020004" pitchFamily="2" charset="0"/>
            </a:endParaRPr>
          </a:p>
          <a:p>
            <a:r>
              <a:rPr lang="fr-FR" noProof="0" dirty="0">
                <a:effectLst/>
                <a:latin typeface="Helvetica Neue" panose="02000503000000020004" pitchFamily="2" charset="0"/>
              </a:rPr>
              <a:t>Pour interpréter le score d’évolution dans le temps, vous devez l'examiner en même temps que le score initial. Savoir s'il y a eu un changement faible, moyen ou important ne nous donne pas assez d'informations - nous devons également connaître la direction du changement. </a:t>
            </a:r>
          </a:p>
          <a:p>
            <a:endParaRPr lang="fr-FR" noProof="0" dirty="0">
              <a:effectLst/>
              <a:latin typeface="Helvetica Neue" panose="02000503000000020004" pitchFamily="2" charset="0"/>
            </a:endParaRPr>
          </a:p>
          <a:p>
            <a:r>
              <a:rPr lang="fr-FR" noProof="0" dirty="0">
                <a:effectLst/>
                <a:latin typeface="Helvetica Neue" panose="02000503000000020004" pitchFamily="2" charset="0"/>
              </a:rPr>
              <a:t>Par exemple, une survivante peut avoir un score de base sur l'échelle qui indique qu'elle a commencé le processus de gestion de cas en n'éprouvant que peu ou pas de difficultés à accomplir les tâches. En comparaison, son score le plus récent peut avoir changé et indiquer qu'elle éprouve de grandes difficultés à accomplir les tâches. L'évolution du score au fil du temps montrerait alors un changement important et positif, ce qui signifierait que depuis l'administration de l'échelle initiale, la survivante a connu une augmentation significative de ses difficultés à accomplir des tâches. Malgré la prise en charge des cas de VBG et le fait que la survivante n'éprouvait initialement que peu ou pas de difficultés à accomplir des tâches, son fonctionnement psychosocial s'est détérioré. </a:t>
            </a:r>
          </a:p>
          <a:p>
            <a:endParaRPr lang="fr-FR" noProof="0" dirty="0">
              <a:effectLst/>
              <a:latin typeface="Helvetica Neue" panose="02000503000000020004" pitchFamily="2" charset="0"/>
            </a:endParaRPr>
          </a:p>
          <a:p>
            <a:r>
              <a:rPr lang="fr-FR" noProof="0" dirty="0">
                <a:effectLst/>
                <a:latin typeface="Helvetica Neue" panose="02000503000000020004" pitchFamily="2" charset="0"/>
              </a:rPr>
              <a:t>Utilisez ces informations pour éclairer votre prise de décision avec la survivante. Discutez du plan d'action et des référencements spécialisés avec la survivante. Vous pouvez également vous adresser à votre responsable hiérarchique pour obtenir un soutien supplémentaire sur le cas. </a:t>
            </a:r>
          </a:p>
          <a:p>
            <a:endParaRPr lang="fr-FR" noProof="0" dirty="0">
              <a:effectLst/>
              <a:latin typeface="Helvetica Neue" panose="02000503000000020004" pitchFamily="2" charset="0"/>
            </a:endParaRPr>
          </a:p>
          <a:p>
            <a:r>
              <a:rPr lang="fr-FR" noProof="0" dirty="0">
                <a:effectLst/>
                <a:highlight>
                  <a:srgbClr val="FFFF00"/>
                </a:highlight>
                <a:latin typeface="Helvetica Neue" panose="02000503000000020004" pitchFamily="2" charset="0"/>
              </a:rPr>
              <a:t>Vous pouvez consulter le document « GBV Case Management </a:t>
            </a:r>
            <a:r>
              <a:rPr lang="fr-FR" noProof="0" dirty="0" err="1">
                <a:effectLst/>
                <a:highlight>
                  <a:srgbClr val="FFFF00"/>
                </a:highlight>
                <a:latin typeface="Helvetica Neue" panose="02000503000000020004" pitchFamily="2" charset="0"/>
              </a:rPr>
              <a:t>Outcome</a:t>
            </a:r>
            <a:r>
              <a:rPr lang="fr-FR" noProof="0" dirty="0">
                <a:effectLst/>
                <a:highlight>
                  <a:srgbClr val="FFFF00"/>
                </a:highlight>
                <a:latin typeface="Helvetica Neue" panose="02000503000000020004" pitchFamily="2" charset="0"/>
              </a:rPr>
              <a:t> </a:t>
            </a:r>
            <a:r>
              <a:rPr lang="fr-FR" noProof="0" dirty="0" err="1">
                <a:effectLst/>
                <a:highlight>
                  <a:srgbClr val="FFFF00"/>
                </a:highlight>
                <a:latin typeface="Helvetica Neue" panose="02000503000000020004" pitchFamily="2" charset="0"/>
              </a:rPr>
              <a:t>Scale</a:t>
            </a:r>
            <a:r>
              <a:rPr lang="fr-FR" noProof="0" dirty="0">
                <a:effectLst/>
                <a:highlight>
                  <a:srgbClr val="FFFF00"/>
                </a:highlight>
                <a:latin typeface="Helvetica Neue" panose="02000503000000020004" pitchFamily="2" charset="0"/>
              </a:rPr>
              <a:t> </a:t>
            </a:r>
            <a:r>
              <a:rPr lang="fr-FR" noProof="0" dirty="0" err="1">
                <a:effectLst/>
                <a:highlight>
                  <a:srgbClr val="FFFF00"/>
                </a:highlight>
                <a:latin typeface="Helvetica Neue" panose="02000503000000020004" pitchFamily="2" charset="0"/>
              </a:rPr>
              <a:t>Practitioner</a:t>
            </a:r>
            <a:r>
              <a:rPr lang="fr-FR" noProof="0" dirty="0">
                <a:effectLst/>
                <a:highlight>
                  <a:srgbClr val="FFFF00"/>
                </a:highlight>
                <a:latin typeface="Helvetica Neue" panose="02000503000000020004" pitchFamily="2" charset="0"/>
              </a:rPr>
              <a:t> Guidance » pour obtenir des conseils plus détaillés sur l'interprétation et les actions fondées sur les données. </a:t>
            </a:r>
          </a:p>
          <a:p>
            <a:pPr lvl="0"/>
            <a:endParaRPr lang="fr-FR" noProof="0" dirty="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lang="cs-CZ"/>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fld id="{871B2431-D351-4C6E-A3CF-9DFAC0E3E050}" type="slidenum">
              <a:rPr lang="cs-CZ" smtClean="0"/>
              <a:t>23</a:t>
            </a:fld>
            <a:endParaRPr lang="cs-CZ"/>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lang="cs-CZ"/>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fld id="{B7268E1E-0E44-426D-905E-8AD9B19D2182}" type="datetimeFigureOut">
              <a:rPr lang="cs-CZ" smtClean="0"/>
              <a:t>18.10.2024</a:t>
            </a:fld>
            <a:endParaRPr lang="cs-CZ"/>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lang="cs-CZ"/>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pPr lvl="0" algn="ctr"/>
            <a:r>
              <a:rPr lang="fr-FR" noProof="0" dirty="0"/>
              <a:t>****************************EXEMPLE************************************************</a:t>
            </a:r>
          </a:p>
          <a:p>
            <a:pPr lvl="0"/>
            <a:r>
              <a:rPr lang="fr-FR" b="1" i="1" noProof="0" dirty="0"/>
              <a:t>NOTE DE L’ANIMATRICE : </a:t>
            </a:r>
            <a:r>
              <a:rPr lang="fr-FR" i="1" noProof="0" dirty="0"/>
              <a:t>DEMANDEZ AUX PARTICIPANT(E)S DE CALCULER LE SCORE ET DE PARTAGER LA RÉPONSE. Demandez-leur de partager leurs commentaires sur les questions figurant dans les notes ci-dessous. </a:t>
            </a:r>
          </a:p>
          <a:p>
            <a:pPr marL="0" indent="0">
              <a:lnSpc>
                <a:spcPts val="3750"/>
              </a:lnSpc>
              <a:spcBef>
                <a:spcPts val="600"/>
              </a:spcBef>
              <a:spcAft>
                <a:spcPts val="600"/>
              </a:spcAft>
              <a:buFont typeface="Arial" panose="020B0604020202020204" pitchFamily="34" charset="0"/>
              <a:buNone/>
            </a:pPr>
            <a:endParaRPr lang="fr-FR" sz="1200" i="1" noProof="0" dirty="0">
              <a:solidFill>
                <a:srgbClr val="1B1B1B"/>
              </a:solidFill>
              <a:latin typeface="League Spartan Bold"/>
            </a:endParaRPr>
          </a:p>
          <a:p>
            <a:pPr marL="0" indent="0">
              <a:lnSpc>
                <a:spcPts val="3750"/>
              </a:lnSpc>
              <a:spcBef>
                <a:spcPts val="600"/>
              </a:spcBef>
              <a:spcAft>
                <a:spcPts val="600"/>
              </a:spcAft>
              <a:buFont typeface="Arial" panose="020B0604020202020204" pitchFamily="34" charset="0"/>
              <a:buNone/>
            </a:pPr>
            <a:r>
              <a:rPr lang="fr-FR" sz="1200" i="1" noProof="0" dirty="0">
                <a:solidFill>
                  <a:srgbClr val="1B1B1B"/>
                </a:solidFill>
                <a:latin typeface="League Spartan Bold"/>
              </a:rPr>
              <a:t>Dans cet exemple, le score de base du fonctionnement psychosocial est de 2,8. Dans l'échelle finale, ou la plus récente, le score est de 1.</a:t>
            </a:r>
          </a:p>
          <a:p>
            <a:pPr marL="0" indent="0">
              <a:lnSpc>
                <a:spcPts val="3750"/>
              </a:lnSpc>
              <a:spcBef>
                <a:spcPts val="600"/>
              </a:spcBef>
              <a:spcAft>
                <a:spcPts val="600"/>
              </a:spcAft>
              <a:buFont typeface="Arial" panose="020B0604020202020204" pitchFamily="34" charset="0"/>
              <a:buNone/>
            </a:pPr>
            <a:endParaRPr lang="fr-FR" noProof="0" dirty="0"/>
          </a:p>
          <a:p>
            <a:pPr marL="0" marR="0" lvl="0" indent="0" algn="l" defTabSz="914400" rtl="0" eaLnBrk="1" fontAlgn="auto" latinLnBrk="0" hangingPunct="1">
              <a:lnSpc>
                <a:spcPct val="100000"/>
              </a:lnSpc>
              <a:spcBef>
                <a:spcPts val="0"/>
              </a:spcBef>
              <a:spcAft>
                <a:spcPts val="0"/>
              </a:spcAft>
              <a:buClrTx/>
              <a:buSzTx/>
              <a:buFontTx/>
              <a:buNone/>
              <a:tabLst/>
              <a:defRPr/>
            </a:pPr>
            <a:r>
              <a:rPr lang="fr-FR" i="1" noProof="0" dirty="0"/>
              <a:t>1 – 2.8 = </a:t>
            </a:r>
            <a:r>
              <a:rPr lang="fr-FR" b="1" i="1" noProof="0" dirty="0"/>
              <a:t>-1.8</a:t>
            </a:r>
          </a:p>
          <a:p>
            <a:pPr marL="0" marR="0" lvl="0" indent="0" algn="l" defTabSz="914400" rtl="0" eaLnBrk="1" fontAlgn="auto" latinLnBrk="0" hangingPunct="1">
              <a:lnSpc>
                <a:spcPct val="100000"/>
              </a:lnSpc>
              <a:spcBef>
                <a:spcPts val="0"/>
              </a:spcBef>
              <a:spcAft>
                <a:spcPts val="0"/>
              </a:spcAft>
              <a:buClrTx/>
              <a:buSzTx/>
              <a:buFontTx/>
              <a:buNone/>
              <a:tabLst/>
              <a:defRPr/>
            </a:pPr>
            <a:endParaRPr lang="fr-FR" b="1" i="1" noProof="0" dirty="0"/>
          </a:p>
          <a:p>
            <a:pPr marL="0" marR="0" lvl="0" indent="0" algn="l" defTabSz="914400" rtl="0" eaLnBrk="1" fontAlgn="auto" latinLnBrk="0" hangingPunct="1">
              <a:lnSpc>
                <a:spcPct val="100000"/>
              </a:lnSpc>
              <a:spcBef>
                <a:spcPts val="0"/>
              </a:spcBef>
              <a:spcAft>
                <a:spcPts val="0"/>
              </a:spcAft>
              <a:buClrTx/>
              <a:buSzTx/>
              <a:buFontTx/>
              <a:buNone/>
              <a:tabLst/>
              <a:defRPr/>
            </a:pPr>
            <a:r>
              <a:rPr lang="fr-FR" b="0" i="1" noProof="0" dirty="0"/>
              <a:t>Il s'agit d'un score important et négatif d’évolution au fil du temps, ce qui suggère que la survivante éprouve une diminution significative des difficultés à accomplir des tâches. </a:t>
            </a:r>
          </a:p>
          <a:p>
            <a:pPr marL="0" marR="0" lvl="0" indent="0" algn="l" defTabSz="914400" rtl="0" eaLnBrk="1" fontAlgn="auto" latinLnBrk="0" hangingPunct="1">
              <a:lnSpc>
                <a:spcPct val="100000"/>
              </a:lnSpc>
              <a:spcBef>
                <a:spcPts val="0"/>
              </a:spcBef>
              <a:spcAft>
                <a:spcPts val="0"/>
              </a:spcAft>
              <a:buClrTx/>
              <a:buSzTx/>
              <a:buFontTx/>
              <a:buNone/>
              <a:tabLst/>
              <a:defRPr/>
            </a:pPr>
            <a:endParaRPr lang="fr-FR" b="0" noProof="0" dirty="0"/>
          </a:p>
          <a:p>
            <a:pPr marL="0" marR="0" lvl="0" indent="0" algn="ctr" defTabSz="914400" rtl="0" eaLnBrk="1" fontAlgn="auto" latinLnBrk="0" hangingPunct="1">
              <a:lnSpc>
                <a:spcPct val="100000"/>
              </a:lnSpc>
              <a:spcBef>
                <a:spcPts val="0"/>
              </a:spcBef>
              <a:spcAft>
                <a:spcPts val="0"/>
              </a:spcAft>
              <a:buClrTx/>
              <a:buSzTx/>
              <a:buFontTx/>
              <a:buNone/>
              <a:tabLst/>
              <a:defRPr/>
            </a:pPr>
            <a:r>
              <a:rPr lang="fr-FR" b="0" noProof="0" dirty="0"/>
              <a:t>**************************************************************************************</a:t>
            </a:r>
          </a:p>
          <a:p>
            <a:pPr marL="0" marR="0" lvl="0" indent="0" algn="l" defTabSz="914400" rtl="0" eaLnBrk="1" fontAlgn="auto" latinLnBrk="0" hangingPunct="1">
              <a:lnSpc>
                <a:spcPct val="100000"/>
              </a:lnSpc>
              <a:spcBef>
                <a:spcPts val="0"/>
              </a:spcBef>
              <a:spcAft>
                <a:spcPts val="0"/>
              </a:spcAft>
              <a:buClrTx/>
              <a:buSzTx/>
              <a:buFontTx/>
              <a:buNone/>
              <a:tabLst/>
              <a:defRPr/>
            </a:pPr>
            <a:endParaRPr lang="fr-FR" b="1" noProof="0" dirty="0"/>
          </a:p>
          <a:p>
            <a:pPr marL="0" marR="0" lvl="0" indent="0" algn="l" defTabSz="914400" rtl="0" eaLnBrk="1" fontAlgn="auto" latinLnBrk="0" hangingPunct="1">
              <a:lnSpc>
                <a:spcPct val="100000"/>
              </a:lnSpc>
              <a:spcBef>
                <a:spcPts val="0"/>
              </a:spcBef>
              <a:spcAft>
                <a:spcPts val="0"/>
              </a:spcAft>
              <a:buClrTx/>
              <a:buSzTx/>
              <a:buFontTx/>
              <a:buNone/>
              <a:tabLst/>
              <a:defRPr/>
            </a:pPr>
            <a:r>
              <a:rPr lang="fr-FR" b="1" noProof="0" dirty="0"/>
              <a:t>Sur la base de ces scores d'échelle : </a:t>
            </a:r>
          </a:p>
          <a:p>
            <a:pPr marL="0" marR="0" lvl="0" indent="0" algn="l" defTabSz="914400" rtl="0" eaLnBrk="1" fontAlgn="auto" latinLnBrk="0" hangingPunct="1">
              <a:lnSpc>
                <a:spcPct val="100000"/>
              </a:lnSpc>
              <a:spcBef>
                <a:spcPts val="0"/>
              </a:spcBef>
              <a:spcAft>
                <a:spcPts val="0"/>
              </a:spcAft>
              <a:buClrTx/>
              <a:buSzTx/>
              <a:buFontTx/>
              <a:buNone/>
              <a:tabLst/>
              <a:defRPr/>
            </a:pPr>
            <a:endParaRPr lang="fr-FR" b="1" noProof="0" dirty="0"/>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fr-FR" b="1" noProof="0" dirty="0"/>
              <a:t>Quel est le score de l’évolution dans le temps ? </a:t>
            </a:r>
          </a:p>
          <a:p>
            <a:pPr marL="628650" marR="0" lvl="1"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fr-FR" b="0" noProof="0" dirty="0"/>
              <a:t>-1.8</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fr-FR" b="1" noProof="0" dirty="0"/>
              <a:t>S'agit-il d'un petit, d'un moyen ou d'un grand changement ? </a:t>
            </a:r>
          </a:p>
          <a:p>
            <a:pPr marL="628650" marR="0" lvl="1"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fr-FR" b="0" noProof="0" dirty="0"/>
              <a:t>Il s’agit d’un grand changement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fr-FR" b="1" noProof="0" dirty="0"/>
              <a:t>S’agit-il d’une évolution positive ou négative ? </a:t>
            </a:r>
          </a:p>
          <a:p>
            <a:pPr marL="628650" marR="0" lvl="1"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fr-FR" b="0" noProof="0" dirty="0"/>
              <a:t>Négative</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fr-FR" b="1" noProof="0" dirty="0"/>
              <a:t>Dans le contexte du score initial de la survivante, qu'est-ce que cela signifie ? </a:t>
            </a:r>
          </a:p>
          <a:p>
            <a:pPr marL="628650" marR="0" lvl="1"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fr-FR" b="0" noProof="0" dirty="0"/>
              <a:t>Lors de l'évaluation initiale des besoins et du soutien psychosociaux, la survivante éprouvait d'importantes difficultés à accomplir des tâches, et il arrive souvent qu'elle ne soit pas du tout en mesure d'accomplir ses tâches quotidiennes. </a:t>
            </a:r>
          </a:p>
          <a:p>
            <a:pPr marL="628650" marR="0" lvl="1"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fr-FR" b="0" noProof="0" dirty="0"/>
              <a:t>Depuis lors, il y a eu une diminution importante ou significative des difficultés à accomplir les tâches.  </a:t>
            </a:r>
          </a:p>
          <a:p>
            <a:pPr marL="628650" marR="0" lvl="1"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fr-FR" b="0" noProof="0" dirty="0"/>
              <a:t>Cela suggère que le fonctionnement psychosocial de la survivante s'est considérablement amélioré grâce à la gestion de cas de VBG. Toutefois, étant donné qu'elle a commencé par éprouver des difficultés considérables à accomplir des tâches, cela signifie qu'elle peut encore avoir besoin d'un soutien supplémentaire. </a:t>
            </a:r>
            <a:br>
              <a:rPr lang="fr-FR" b="0" noProof="0" dirty="0"/>
            </a:br>
            <a:endParaRPr lang="fr-FR" b="0" noProof="0" dirty="0"/>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fr-FR" b="1" noProof="0" dirty="0"/>
              <a:t>Quelles mesures pourraient être prises, par vous ou une travailleuse sociale, pour soutenir la survivante avec ces informations ?</a:t>
            </a:r>
          </a:p>
          <a:p>
            <a:pPr marL="628650" marR="0" lvl="1"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fr-FR" sz="1800" b="0" i="0" noProof="0" dirty="0">
                <a:solidFill>
                  <a:srgbClr val="000000"/>
                </a:solidFill>
                <a:effectLst/>
                <a:latin typeface="Calibri" panose="020F0502020204030204" pitchFamily="34" charset="0"/>
              </a:rPr>
              <a:t>Ce pourrait être l'occasion de donner à la survivante les moyens de faire face à un traumatisme à long terme, par exemple en planifiant la mise en œuvre et la hiérarchisation des soins auto-administrés. Revenez sur le plan de sécurité et aidez la survivante à comprendre l'importance de rester en sécurité et en bonne santé. </a:t>
            </a:r>
          </a:p>
          <a:p>
            <a:pPr marL="628650" marR="0" lvl="1"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fr-FR" b="0" i="0" noProof="0" dirty="0">
                <a:solidFill>
                  <a:srgbClr val="000000"/>
                </a:solidFill>
                <a:effectLst/>
                <a:latin typeface="WordVisi_MSFontService"/>
              </a:rPr>
              <a:t>Vous pouvez profiter de cette occasion pour revoir avec la survivante le plan d'action et redéfinir les priorités des tâches à accomplir.</a:t>
            </a:r>
            <a:endParaRPr lang="fr-FR" b="1" i="0" noProof="0" dirty="0">
              <a:solidFill>
                <a:srgbClr val="000000"/>
              </a:solidFill>
              <a:effectLst/>
              <a:latin typeface="WordVisi_MSFontService"/>
            </a:endParaRPr>
          </a:p>
          <a:p>
            <a:pPr marL="628650" marR="0" lvl="1"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fr-FR" sz="1800" b="0" i="0" noProof="0" dirty="0">
                <a:solidFill>
                  <a:srgbClr val="000000"/>
                </a:solidFill>
                <a:effectLst/>
                <a:latin typeface="Calibri" panose="020F0502020204030204" pitchFamily="34" charset="0"/>
              </a:rPr>
              <a:t>Vérifiez si la survivante a indiqué que certains points du questionnaire étaient plus difficiles à réaliser (par exemple, elle a indiqué qu'un point était « très difficile ») et demandez-lui si ces points « plus difficiles » devraient être au centre de son plan d'action. Demandez-lui quelles sont ses idées pour rendre les tâches moins difficiles et quelles sont les petites mesures sur lesquelles elle peut se concentrer pour améliorer son bien-être. </a:t>
            </a:r>
            <a:endParaRPr lang="fr-FR" sz="1800" b="1" i="0" noProof="0" dirty="0">
              <a:solidFill>
                <a:srgbClr val="000000"/>
              </a:solidFill>
              <a:effectLst/>
              <a:latin typeface="WordVisi_MSFontService"/>
            </a:endParaRPr>
          </a:p>
          <a:p>
            <a:pPr marL="628650" marR="0" lvl="1"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fr-FR" sz="1800" b="0" i="0" noProof="0" dirty="0">
                <a:solidFill>
                  <a:srgbClr val="000000"/>
                </a:solidFill>
                <a:effectLst/>
                <a:latin typeface="Calibri" panose="020F0502020204030204" pitchFamily="34" charset="0"/>
              </a:rPr>
              <a:t>Ce résultat d’évolution dans le temps peut indiquer que la survivante est prête à mettre fin au processus de prise en charge. Demandez-lui ce qu'elle pense de la clôture des sessions, si elle a d'autres projets pour son avenir et si elle souhaiterait être soutenue dans l'élaboration d'un nouveau plan d'action qu'elle pourrait utiliser pour suivre ses projets en dehors de la gestion de cas. </a:t>
            </a:r>
          </a:p>
          <a:p>
            <a:pPr marL="628650" marR="0" lvl="1"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fr-FR" sz="1800" b="0" i="0" noProof="0" dirty="0">
                <a:solidFill>
                  <a:srgbClr val="000000"/>
                </a:solidFill>
                <a:effectLst/>
                <a:latin typeface="Calibri" panose="020F0502020204030204" pitchFamily="34" charset="0"/>
              </a:rPr>
              <a:t>Vous pouvez également discuter avec votre responsable de gestion de cas pour déterminer les prochaines étapes de la clôture du dossier. </a:t>
            </a:r>
            <a:endParaRPr lang="fr-FR" noProof="0" dirty="0"/>
          </a:p>
          <a:p>
            <a:pPr lvl="0"/>
            <a:endParaRPr lang="fr-FR" noProof="0" dirty="0"/>
          </a:p>
          <a:p>
            <a:pPr lvl="0"/>
            <a:endParaRPr lang="fr-FR" noProof="0" dirty="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lang="cs-CZ"/>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fld id="{871B2431-D351-4C6E-A3CF-9DFAC0E3E050}" type="slidenum">
              <a:rPr lang="cs-CZ" smtClean="0"/>
              <a:t>24</a:t>
            </a:fld>
            <a:endParaRPr lang="cs-CZ"/>
          </a:p>
        </p:txBody>
      </p:sp>
    </p:spTree>
    <p:extLst>
      <p:ext uri="{BB962C8B-B14F-4D97-AF65-F5344CB8AC3E}">
        <p14:creationId xmlns:p14="http://schemas.microsoft.com/office/powerpoint/2010/main" val="463541306"/>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lang="cs-CZ"/>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fld id="{B7268E1E-0E44-426D-905E-8AD9B19D2182}" type="datetimeFigureOut">
              <a:rPr lang="cs-CZ" smtClean="0"/>
              <a:t>18.10.2024</a:t>
            </a:fld>
            <a:endParaRPr lang="cs-CZ"/>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lang="cs-CZ"/>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pPr lvl="0"/>
            <a:r>
              <a:rPr lang="fr-FR" b="1" i="1" noProof="0" dirty="0"/>
              <a:t>NOTE DE L’ANIMATRICE : </a:t>
            </a:r>
            <a:r>
              <a:rPr lang="fr-FR" i="1" noProof="0" dirty="0"/>
              <a:t>Partagez une échelle préparée et remplie - pour que les personnes calculent avec l'animatrice. Par exemple : </a:t>
            </a:r>
          </a:p>
          <a:p>
            <a:pPr lvl="0"/>
            <a:endParaRPr lang="en-US" dirty="0"/>
          </a:p>
          <a:p>
            <a:pPr marL="171450" indent="-171450">
              <a:lnSpc>
                <a:spcPts val="3750"/>
              </a:lnSpc>
              <a:spcBef>
                <a:spcPts val="600"/>
              </a:spcBef>
              <a:spcAft>
                <a:spcPts val="600"/>
              </a:spcAft>
              <a:buFont typeface="Arial" panose="020B0604020202020204" pitchFamily="34" charset="0"/>
              <a:buChar char="•"/>
            </a:pPr>
            <a:r>
              <a:rPr lang="fr-FR" sz="1200" i="1" dirty="0">
                <a:solidFill>
                  <a:srgbClr val="1B1B1B"/>
                </a:solidFill>
                <a:latin typeface="League Spartan Bold"/>
              </a:rPr>
              <a:t>Sentiment d'inutilité, d'absence de valeur – 1 </a:t>
            </a:r>
          </a:p>
          <a:p>
            <a:pPr marL="171450" indent="-171450">
              <a:lnSpc>
                <a:spcPts val="3750"/>
              </a:lnSpc>
              <a:spcBef>
                <a:spcPts val="600"/>
              </a:spcBef>
              <a:spcAft>
                <a:spcPts val="600"/>
              </a:spcAft>
              <a:buFont typeface="Arial" panose="020B0604020202020204" pitchFamily="34" charset="0"/>
              <a:buChar char="•"/>
            </a:pPr>
            <a:r>
              <a:rPr lang="fr-FR" sz="1200" i="1" dirty="0">
                <a:solidFill>
                  <a:srgbClr val="1B1B1B"/>
                </a:solidFill>
                <a:latin typeface="League Spartan Bold"/>
              </a:rPr>
              <a:t>Sentiment de détachement ou de retrait des autres – 3 </a:t>
            </a:r>
          </a:p>
          <a:p>
            <a:pPr marL="171450" indent="-171450">
              <a:lnSpc>
                <a:spcPts val="3750"/>
              </a:lnSpc>
              <a:spcBef>
                <a:spcPts val="600"/>
              </a:spcBef>
              <a:spcAft>
                <a:spcPts val="600"/>
              </a:spcAft>
              <a:buFont typeface="Arial" panose="020B0604020202020204" pitchFamily="34" charset="0"/>
              <a:buChar char="•"/>
            </a:pPr>
            <a:r>
              <a:rPr lang="fr-FR" sz="1200" i="1" dirty="0">
                <a:solidFill>
                  <a:srgbClr val="1B1B1B"/>
                </a:solidFill>
                <a:latin typeface="League Spartan Bold"/>
              </a:rPr>
              <a:t>Se sentir mal traitée par les membres de la communauté – 1 </a:t>
            </a:r>
          </a:p>
          <a:p>
            <a:pPr marL="171450" indent="-171450">
              <a:lnSpc>
                <a:spcPts val="3750"/>
              </a:lnSpc>
              <a:spcBef>
                <a:spcPts val="600"/>
              </a:spcBef>
              <a:spcAft>
                <a:spcPts val="600"/>
              </a:spcAft>
              <a:buFont typeface="Arial" panose="020B0604020202020204" pitchFamily="34" charset="0"/>
              <a:buChar char="•"/>
            </a:pPr>
            <a:r>
              <a:rPr lang="fr-FR" sz="1200" i="1" dirty="0">
                <a:solidFill>
                  <a:srgbClr val="1B1B1B"/>
                </a:solidFill>
                <a:latin typeface="League Spartan Bold"/>
              </a:rPr>
              <a:t>Sentiment de honte – 2 </a:t>
            </a:r>
          </a:p>
          <a:p>
            <a:pPr marL="171450" indent="-171450">
              <a:lnSpc>
                <a:spcPts val="3750"/>
              </a:lnSpc>
              <a:spcBef>
                <a:spcPts val="600"/>
              </a:spcBef>
              <a:spcAft>
                <a:spcPts val="600"/>
              </a:spcAft>
              <a:buFont typeface="Arial" panose="020B0604020202020204" pitchFamily="34" charset="0"/>
              <a:buChar char="•"/>
            </a:pPr>
            <a:r>
              <a:rPr lang="fr-FR" sz="1200" i="1" dirty="0">
                <a:solidFill>
                  <a:srgbClr val="1B1B1B"/>
                </a:solidFill>
                <a:latin typeface="League Spartan Bold"/>
              </a:rPr>
              <a:t>Se reprocher des événements passés – 0 </a:t>
            </a:r>
          </a:p>
          <a:p>
            <a:pPr marL="171450" indent="-171450">
              <a:lnSpc>
                <a:spcPts val="3750"/>
              </a:lnSpc>
              <a:spcBef>
                <a:spcPts val="600"/>
              </a:spcBef>
              <a:spcAft>
                <a:spcPts val="600"/>
              </a:spcAft>
              <a:buFont typeface="Arial" panose="020B0604020202020204" pitchFamily="34" charset="0"/>
              <a:buChar char="•"/>
            </a:pPr>
            <a:r>
              <a:rPr lang="fr-FR" sz="1200" i="1" dirty="0">
                <a:solidFill>
                  <a:srgbClr val="1B1B1B"/>
                </a:solidFill>
                <a:latin typeface="League Spartan Bold"/>
              </a:rPr>
              <a:t>Se sentir rejetée par tout le monde – 1 </a:t>
            </a:r>
          </a:p>
          <a:p>
            <a:pPr marL="171450" indent="-171450">
              <a:lnSpc>
                <a:spcPts val="3750"/>
              </a:lnSpc>
              <a:spcBef>
                <a:spcPts val="600"/>
              </a:spcBef>
              <a:spcAft>
                <a:spcPts val="600"/>
              </a:spcAft>
              <a:buFont typeface="Arial" panose="020B0604020202020204" pitchFamily="34" charset="0"/>
              <a:buChar char="•"/>
            </a:pPr>
            <a:r>
              <a:rPr lang="fr-FR" sz="1200" i="1" dirty="0">
                <a:solidFill>
                  <a:srgbClr val="1B1B1B"/>
                </a:solidFill>
                <a:latin typeface="League Spartan Bold"/>
              </a:rPr>
              <a:t>Se sentir stigmatisée – 1 </a:t>
            </a:r>
          </a:p>
          <a:p>
            <a:pPr marL="171450" indent="-171450">
              <a:lnSpc>
                <a:spcPts val="3750"/>
              </a:lnSpc>
              <a:spcBef>
                <a:spcPts val="600"/>
              </a:spcBef>
              <a:spcAft>
                <a:spcPts val="600"/>
              </a:spcAft>
              <a:buFont typeface="Arial" panose="020B0604020202020204" pitchFamily="34" charset="0"/>
              <a:buChar char="•"/>
            </a:pPr>
            <a:r>
              <a:rPr lang="fr-FR" sz="1200" i="1" dirty="0">
                <a:solidFill>
                  <a:srgbClr val="1B1B1B"/>
                </a:solidFill>
                <a:latin typeface="League Spartan Bold"/>
              </a:rPr>
              <a:t>Vouloir éviter les autres ou se cacher – 3 </a:t>
            </a:r>
          </a:p>
          <a:p>
            <a:pPr marL="171450" indent="-171450">
              <a:lnSpc>
                <a:spcPts val="3750"/>
              </a:lnSpc>
              <a:spcBef>
                <a:spcPts val="600"/>
              </a:spcBef>
              <a:spcAft>
                <a:spcPts val="600"/>
              </a:spcAft>
              <a:buFont typeface="Arial" panose="020B0604020202020204" pitchFamily="34" charset="0"/>
              <a:buChar char="•"/>
            </a:pPr>
            <a:r>
              <a:rPr lang="fr-FR" sz="1200" i="1" dirty="0">
                <a:solidFill>
                  <a:srgbClr val="1B1B1B"/>
                </a:solidFill>
                <a:latin typeface="League Spartan Bold"/>
              </a:rPr>
              <a:t>Avoir l'impression que votre famille vous regarde comme si elle vous blâmait – 0 </a:t>
            </a:r>
          </a:p>
          <a:p>
            <a:pPr marL="171450" indent="-171450">
              <a:lnSpc>
                <a:spcPts val="3750"/>
              </a:lnSpc>
              <a:spcBef>
                <a:spcPts val="600"/>
              </a:spcBef>
              <a:spcAft>
                <a:spcPts val="600"/>
              </a:spcAft>
              <a:buFont typeface="Arial" panose="020B0604020202020204" pitchFamily="34" charset="0"/>
              <a:buChar char="•"/>
            </a:pPr>
            <a:r>
              <a:rPr lang="fr-FR" sz="1200" i="1" dirty="0">
                <a:solidFill>
                  <a:srgbClr val="1B1B1B"/>
                </a:solidFill>
                <a:latin typeface="League Spartan Bold"/>
              </a:rPr>
              <a:t>Avoir l'impression que les membres de la communauté vous regardent comme s'ils vous blâmaient – 1 </a:t>
            </a:r>
          </a:p>
          <a:p>
            <a:pPr marL="0" indent="0">
              <a:lnSpc>
                <a:spcPts val="3750"/>
              </a:lnSpc>
              <a:spcBef>
                <a:spcPts val="600"/>
              </a:spcBef>
              <a:spcAft>
                <a:spcPts val="600"/>
              </a:spcAft>
              <a:buFont typeface="Arial" panose="020B0604020202020204" pitchFamily="34" charset="0"/>
              <a:buNone/>
            </a:pPr>
            <a:endParaRPr lang="en-US" sz="1200" i="1" dirty="0">
              <a:solidFill>
                <a:srgbClr val="1B1B1B"/>
              </a:solidFill>
              <a:latin typeface="League Spartan Bold"/>
            </a:endParaRPr>
          </a:p>
          <a:p>
            <a:pPr marL="0" marR="0" lvl="0" indent="0" algn="l" defTabSz="914400" rtl="0" eaLnBrk="1" fontAlgn="auto" latinLnBrk="0" hangingPunct="1">
              <a:lnSpc>
                <a:spcPts val="3750"/>
              </a:lnSpc>
              <a:spcBef>
                <a:spcPts val="600"/>
              </a:spcBef>
              <a:spcAft>
                <a:spcPts val="600"/>
              </a:spcAft>
              <a:buClrTx/>
              <a:buSzTx/>
              <a:buFont typeface="Arial" panose="020B0604020202020204" pitchFamily="34" charset="0"/>
              <a:buNone/>
              <a:tabLst/>
              <a:defRPr/>
            </a:pPr>
            <a:r>
              <a:rPr lang="en-US" sz="1200" i="1" dirty="0">
                <a:solidFill>
                  <a:srgbClr val="1B1B1B"/>
                </a:solidFill>
                <a:latin typeface="League Spartan Bold"/>
              </a:rPr>
              <a:t>Le score : 13 / 10 = 1.3</a:t>
            </a:r>
          </a:p>
          <a:p>
            <a:pPr marL="514350" indent="-514350">
              <a:lnSpc>
                <a:spcPts val="3750"/>
              </a:lnSpc>
              <a:spcBef>
                <a:spcPts val="600"/>
              </a:spcBef>
              <a:spcAft>
                <a:spcPts val="600"/>
              </a:spcAft>
              <a:buFont typeface="Arial" panose="020B0604020202020204" pitchFamily="34" charset="0"/>
              <a:buChar char="•"/>
            </a:pPr>
            <a:endParaRPr lang="en-US" sz="1200" i="1" dirty="0">
              <a:solidFill>
                <a:srgbClr val="1B1B1B"/>
              </a:solidFill>
              <a:latin typeface="League Spartan Bold"/>
            </a:endParaRPr>
          </a:p>
          <a:p>
            <a:pPr lvl="0"/>
            <a:endParaRPr lang="en-US" dirty="0"/>
          </a:p>
          <a:p>
            <a:pPr lvl="0"/>
            <a:r>
              <a:rPr lang="en-US" dirty="0"/>
              <a:t>***************************************</a:t>
            </a:r>
          </a:p>
          <a:p>
            <a:pPr lvl="0"/>
            <a:endParaRPr lang="en-US" dirty="0"/>
          </a:p>
          <a:p>
            <a:pPr lvl="0"/>
            <a:r>
              <a:rPr lang="en-US" dirty="0"/>
              <a:t>Pour </a:t>
            </a:r>
            <a:r>
              <a:rPr lang="en-US" dirty="0" err="1"/>
              <a:t>l'échelle</a:t>
            </a:r>
            <a:r>
              <a:rPr lang="en-US" dirty="0"/>
              <a:t> de </a:t>
            </a:r>
            <a:r>
              <a:rPr lang="en-US" dirty="0" err="1"/>
              <a:t>stigmatisation</a:t>
            </a:r>
            <a:r>
              <a:rPr lang="en-US" dirty="0"/>
              <a:t> </a:t>
            </a:r>
            <a:r>
              <a:rPr lang="en-US" dirty="0" err="1"/>
              <a:t>ressentie</a:t>
            </a:r>
            <a:r>
              <a:rPr lang="en-US" dirty="0"/>
              <a:t>, </a:t>
            </a:r>
            <a:r>
              <a:rPr lang="en-US" dirty="0" err="1"/>
              <a:t>tous</a:t>
            </a:r>
            <a:r>
              <a:rPr lang="en-US" dirty="0"/>
              <a:t> les </a:t>
            </a:r>
            <a:r>
              <a:rPr lang="en-US" dirty="0" err="1"/>
              <a:t>éléments</a:t>
            </a:r>
            <a:r>
              <a:rPr lang="en-US" dirty="0"/>
              <a:t> du questionnaire </a:t>
            </a:r>
            <a:r>
              <a:rPr lang="en-US" dirty="0" err="1"/>
              <a:t>sont</a:t>
            </a:r>
            <a:r>
              <a:rPr lang="en-US" dirty="0"/>
              <a:t> </a:t>
            </a:r>
            <a:r>
              <a:rPr lang="en-US" dirty="0" err="1"/>
              <a:t>basés</a:t>
            </a:r>
            <a:r>
              <a:rPr lang="en-US" dirty="0"/>
              <a:t> sur un </a:t>
            </a:r>
            <a:r>
              <a:rPr lang="en-US" dirty="0" err="1"/>
              <a:t>barème</a:t>
            </a:r>
            <a:r>
              <a:rPr lang="en-US" dirty="0"/>
              <a:t> de 4 points, avec les </a:t>
            </a:r>
            <a:r>
              <a:rPr lang="en-US" dirty="0" err="1"/>
              <a:t>valeurs</a:t>
            </a:r>
            <a:r>
              <a:rPr lang="en-US" dirty="0"/>
              <a:t> </a:t>
            </a:r>
            <a:r>
              <a:rPr lang="en-US" dirty="0" err="1"/>
              <a:t>suivantes</a:t>
            </a:r>
            <a:r>
              <a:rPr lang="en-US" dirty="0"/>
              <a:t> :</a:t>
            </a:r>
          </a:p>
          <a:p>
            <a:pPr lvl="0"/>
            <a:endParaRPr lang="en-US" dirty="0"/>
          </a:p>
          <a:p>
            <a:pPr marL="171450" lvl="0" indent="-171450">
              <a:buFont typeface="Arial" panose="020B0604020202020204" pitchFamily="34" charset="0"/>
              <a:buChar char="•"/>
            </a:pPr>
            <a:r>
              <a:rPr lang="en-US" dirty="0"/>
              <a:t>Pas du tout (0 point)</a:t>
            </a:r>
          </a:p>
          <a:p>
            <a:pPr marL="171450" lvl="0" indent="-171450">
              <a:buFont typeface="Arial" panose="020B0604020202020204" pitchFamily="34" charset="0"/>
              <a:buChar char="•"/>
            </a:pPr>
            <a:r>
              <a:rPr lang="en-US" dirty="0" err="1"/>
              <a:t>Légèrement</a:t>
            </a:r>
            <a:r>
              <a:rPr lang="en-US" dirty="0"/>
              <a:t> (1 point)</a:t>
            </a:r>
          </a:p>
          <a:p>
            <a:pPr marL="171450" lvl="0" indent="-171450">
              <a:buFont typeface="Arial" panose="020B0604020202020204" pitchFamily="34" charset="0"/>
              <a:buChar char="•"/>
            </a:pPr>
            <a:r>
              <a:rPr lang="en-US" dirty="0"/>
              <a:t>De façon </a:t>
            </a:r>
            <a:r>
              <a:rPr lang="en-US" dirty="0" err="1"/>
              <a:t>modérée</a:t>
            </a:r>
            <a:r>
              <a:rPr lang="en-US" dirty="0"/>
              <a:t> (2 points)</a:t>
            </a:r>
          </a:p>
          <a:p>
            <a:pPr marL="171450" lvl="0" indent="-171450">
              <a:buFont typeface="Arial" panose="020B0604020202020204" pitchFamily="34" charset="0"/>
              <a:buChar char="•"/>
            </a:pPr>
            <a:r>
              <a:rPr lang="en-US" dirty="0"/>
              <a:t>Beaucoup (3 points)</a:t>
            </a:r>
          </a:p>
          <a:p>
            <a:pPr lvl="0"/>
            <a:endParaRPr lang="en-US" dirty="0"/>
          </a:p>
          <a:p>
            <a:pPr lvl="0"/>
            <a:r>
              <a:rPr lang="fr-FR" noProof="0" dirty="0"/>
              <a:t>Pour calculer les résultats d'une femme ou d'une adolescente plus âgée INDIVIDUELLE, il faut d'abord additionner les points des 10 éléments. Ensuite, divisez le nombre total par 10. </a:t>
            </a:r>
          </a:p>
          <a:p>
            <a:pPr lvl="0"/>
            <a:endParaRPr lang="fr-FR" noProof="0" dirty="0"/>
          </a:p>
          <a:p>
            <a:pPr lvl="0"/>
            <a:r>
              <a:rPr lang="fr-FR" noProof="0" dirty="0"/>
              <a:t>Si la survivante a omis une ou plusieurs questions du questionnaire, additionnez les points pour toutes les questions auxquelles elle a répondu et divisez le résultat par le nombre total de questions auxquelles elle a répondu. Par exemple, si la survivante a répondu à 8 questions, divisez la somme par 8.</a:t>
            </a:r>
          </a:p>
          <a:p>
            <a:pPr lvl="0"/>
            <a:endParaRPr lang="en-US" dirty="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lang="cs-CZ"/>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fld id="{871B2431-D351-4C6E-A3CF-9DFAC0E3E050}" type="slidenum">
              <a:rPr lang="cs-CZ" smtClean="0"/>
              <a:t>25</a:t>
            </a:fld>
            <a:endParaRPr lang="cs-CZ"/>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lang="cs-CZ"/>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fld id="{B7268E1E-0E44-426D-905E-8AD9B19D2182}" type="datetimeFigureOut">
              <a:rPr lang="cs-CZ" smtClean="0"/>
              <a:t>18.10.2024</a:t>
            </a:fld>
            <a:endParaRPr lang="cs-CZ"/>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lang="cs-CZ"/>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1" i="1" dirty="0"/>
              <a:t>NOTE DE L'ANIMATRICE : </a:t>
            </a:r>
            <a:r>
              <a:rPr lang="en-US" b="0" i="1" dirty="0" err="1"/>
              <a:t>Demandez</a:t>
            </a:r>
            <a:r>
              <a:rPr lang="en-US" b="0" i="1" dirty="0"/>
              <a:t> à </a:t>
            </a:r>
            <a:r>
              <a:rPr lang="en-US" b="0" i="1" dirty="0" err="1"/>
              <a:t>quelqu'un</a:t>
            </a:r>
            <a:r>
              <a:rPr lang="en-US" b="0" i="1" dirty="0"/>
              <a:t> de </a:t>
            </a:r>
            <a:r>
              <a:rPr lang="en-US" b="0" i="1" dirty="0" err="1"/>
              <a:t>calculer</a:t>
            </a:r>
            <a:r>
              <a:rPr lang="en-US" b="0" i="1" dirty="0"/>
              <a:t> le score de </a:t>
            </a:r>
            <a:r>
              <a:rPr lang="en-US" b="0" i="1" dirty="0" err="1"/>
              <a:t>cette</a:t>
            </a:r>
            <a:r>
              <a:rPr lang="en-US" b="0" i="1" dirty="0"/>
              <a:t> </a:t>
            </a:r>
            <a:r>
              <a:rPr lang="en-US" b="0" i="1" dirty="0" err="1"/>
              <a:t>échelle</a:t>
            </a:r>
            <a:r>
              <a:rPr lang="en-US" b="0" i="1" dirty="0"/>
              <a:t> </a:t>
            </a:r>
            <a:r>
              <a:rPr lang="en-US" b="0" i="1" dirty="0" err="1"/>
              <a:t>en</a:t>
            </a:r>
            <a:r>
              <a:rPr lang="en-US" b="0" i="1" dirty="0"/>
              <a:t> se </a:t>
            </a:r>
            <a:r>
              <a:rPr lang="en-US" b="0" i="1" dirty="0" err="1"/>
              <a:t>basant</a:t>
            </a:r>
            <a:r>
              <a:rPr lang="en-US" b="0" i="1" dirty="0"/>
              <a:t> sur les </a:t>
            </a:r>
            <a:r>
              <a:rPr lang="en-US" b="0" i="1" dirty="0" err="1"/>
              <a:t>réponses</a:t>
            </a:r>
            <a:r>
              <a:rPr lang="en-US" b="0" i="1" dirty="0"/>
              <a:t>/chiffres de la diapositive/de </a:t>
            </a:r>
            <a:r>
              <a:rPr lang="en-US" b="0" i="1" dirty="0" err="1"/>
              <a:t>l'enquête</a:t>
            </a:r>
            <a:r>
              <a:rPr lang="en-US" b="0" i="1" dirty="0"/>
              <a:t> </a:t>
            </a:r>
            <a:r>
              <a:rPr lang="en-US" b="0" i="1" dirty="0" err="1"/>
              <a:t>partagée</a:t>
            </a:r>
            <a:r>
              <a:rPr lang="en-US" b="0" i="1" dirty="0"/>
              <a:t>.</a:t>
            </a:r>
          </a:p>
          <a:p>
            <a:pPr lvl="0"/>
            <a:endParaRPr lang="en-US" b="0" i="1" dirty="0"/>
          </a:p>
          <a:p>
            <a:pPr lvl="0"/>
            <a:endParaRPr lang="en-US" dirty="0"/>
          </a:p>
          <a:p>
            <a:pPr marL="0" marR="0" lvl="0" indent="0" algn="l" defTabSz="914400" rtl="0" eaLnBrk="1" fontAlgn="auto" latinLnBrk="0" hangingPunct="1">
              <a:lnSpc>
                <a:spcPts val="3750"/>
              </a:lnSpc>
              <a:spcBef>
                <a:spcPts val="600"/>
              </a:spcBef>
              <a:spcAft>
                <a:spcPts val="600"/>
              </a:spcAft>
              <a:buClrTx/>
              <a:buSzTx/>
              <a:buFont typeface="Arial" panose="020B0604020202020204" pitchFamily="34" charset="0"/>
              <a:buNone/>
              <a:tabLst/>
              <a:defRPr/>
            </a:pPr>
            <a:r>
              <a:rPr lang="en-US" b="0" i="1" dirty="0" err="1"/>
              <a:t>Réponse</a:t>
            </a:r>
            <a:r>
              <a:rPr lang="en-US" b="0" i="1" dirty="0"/>
              <a:t> = </a:t>
            </a:r>
            <a:r>
              <a:rPr lang="en-US" sz="1200" i="1" dirty="0">
                <a:solidFill>
                  <a:srgbClr val="1B1B1B"/>
                </a:solidFill>
                <a:latin typeface="League Spartan Bold"/>
              </a:rPr>
              <a:t>13 / 10 = 1.3</a:t>
            </a:r>
          </a:p>
          <a:p>
            <a:pPr lvl="0"/>
            <a:endParaRPr lang="en-US" dirty="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lang="cs-CZ"/>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fld id="{871B2431-D351-4C6E-A3CF-9DFAC0E3E050}" type="slidenum">
              <a:rPr lang="cs-CZ" smtClean="0"/>
              <a:t>26</a:t>
            </a:fld>
            <a:endParaRPr lang="cs-CZ"/>
          </a:p>
        </p:txBody>
      </p:sp>
    </p:spTree>
    <p:extLst>
      <p:ext uri="{BB962C8B-B14F-4D97-AF65-F5344CB8AC3E}">
        <p14:creationId xmlns:p14="http://schemas.microsoft.com/office/powerpoint/2010/main" val="3698815124"/>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lang="cs-CZ"/>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fld id="{B7268E1E-0E44-426D-905E-8AD9B19D2182}" type="datetimeFigureOut">
              <a:rPr lang="cs-CZ" smtClean="0"/>
              <a:t>18.10.2024</a:t>
            </a:fld>
            <a:endParaRPr lang="cs-CZ"/>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lang="cs-CZ"/>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fr-FR" noProof="0" dirty="0">
                <a:effectLst/>
                <a:latin typeface="Helvetica Neue" panose="02000503000000020004" pitchFamily="2" charset="0"/>
              </a:rPr>
              <a:t>Une fois que vous avez calculé le score d'une femme ou d'une adolescente plus âgée, vous pouvez vous référer aux résultats, les interpréter et les utiliser pour créer un plan d'action (non urgent) avec la survivante. Quel que soit le score, veillez à poser à la survivante des questions qui reflètent une approche centrée sur la survivante.</a:t>
            </a:r>
          </a:p>
          <a:p>
            <a:endParaRPr lang="fr-FR" noProof="0" dirty="0">
              <a:effectLst/>
              <a:latin typeface="Helvetica Neue" panose="02000503000000020004" pitchFamily="2" charset="0"/>
            </a:endParaRPr>
          </a:p>
          <a:p>
            <a:r>
              <a:rPr lang="fr-FR" noProof="0" dirty="0">
                <a:effectLst/>
                <a:latin typeface="Helvetica Neue" panose="02000503000000020004" pitchFamily="2" charset="0"/>
              </a:rPr>
              <a:t>Si le score est compris entre 0 et 1, cela signifie que la survivante ne ressent que peu ou pas de stigmatisation.</a:t>
            </a:r>
          </a:p>
          <a:p>
            <a:pPr marL="171450" indent="-171450">
              <a:buFont typeface="Arial" panose="020B0604020202020204" pitchFamily="34" charset="0"/>
              <a:buChar char="•"/>
            </a:pPr>
            <a:r>
              <a:rPr lang="fr-FR" noProof="0" dirty="0">
                <a:effectLst/>
                <a:latin typeface="Helvetica Neue" panose="02000503000000020004" pitchFamily="2" charset="0"/>
              </a:rPr>
              <a:t>Vous pouvez alors reconnaître les progrès réalisés par la survivante et envisager avec elle des activités visant à renforcer son sentiment d'autonomie. </a:t>
            </a:r>
          </a:p>
          <a:p>
            <a:endParaRPr lang="fr-FR" noProof="0" dirty="0">
              <a:effectLst/>
              <a:latin typeface="Helvetica Neue" panose="02000503000000020004" pitchFamily="2" charset="0"/>
            </a:endParaRPr>
          </a:p>
          <a:p>
            <a:r>
              <a:rPr lang="fr-FR" noProof="0" dirty="0">
                <a:effectLst/>
                <a:latin typeface="Helvetica Neue" panose="02000503000000020004" pitchFamily="2" charset="0"/>
              </a:rPr>
              <a:t>Si le score est de 1 à 2, la survivante ressent une stigmatisation minime à modérée. </a:t>
            </a:r>
          </a:p>
          <a:p>
            <a:pPr marL="171450" indent="-171450">
              <a:buFont typeface="Arial" panose="020B0604020202020204" pitchFamily="34" charset="0"/>
              <a:buChar char="•"/>
            </a:pPr>
            <a:r>
              <a:rPr lang="fr-FR" b="1" noProof="0" dirty="0">
                <a:effectLst/>
                <a:latin typeface="Helvetica Neue" panose="02000503000000020004" pitchFamily="2" charset="0"/>
              </a:rPr>
              <a:t>D'après le score obtenu dans notre exemple, la survivante entre dans cette catégorie et éprouve des difficultés importantes à accomplir ses tâches.</a:t>
            </a:r>
          </a:p>
          <a:p>
            <a:pPr marL="171450" indent="-171450">
              <a:buFont typeface="Arial" panose="020B0604020202020204" pitchFamily="34" charset="0"/>
              <a:buChar char="•"/>
            </a:pPr>
            <a:r>
              <a:rPr lang="fr-FR" noProof="0" dirty="0">
                <a:effectLst/>
                <a:latin typeface="Helvetica Neue" panose="02000503000000020004" pitchFamily="2" charset="0"/>
              </a:rPr>
              <a:t>Vérifiez si la survivante a indiqué dans le questionnaire des sentiments spécifiques qu'elle éprouve plus fréquemment que les autres (dans cet exemple, elle a indiqué qu'elle se sentait "souvent" détachée ou retirée des autres et qu'elle voulait éviter les autres ou se cacher) et demandez à la survivante si ces pensées et sentiments plus fréquents devraient faire l'objet de son plan d'action.  </a:t>
            </a:r>
          </a:p>
          <a:p>
            <a:pPr marL="171450" indent="-171450">
              <a:buFont typeface="Arial" panose="020B0604020202020204" pitchFamily="34" charset="0"/>
              <a:buChar char="•"/>
            </a:pPr>
            <a:r>
              <a:rPr lang="fr-FR" noProof="0" dirty="0">
                <a:effectLst/>
                <a:latin typeface="Helvetica Neue" panose="02000503000000020004" pitchFamily="2" charset="0"/>
              </a:rPr>
              <a:t>Assurer le suivi de la survivante en organisant d'autres séances de gestion de cas et reprendre l'échelle de la stigmatisation ressentie pour vérifier ses progrès.</a:t>
            </a:r>
          </a:p>
          <a:p>
            <a:endParaRPr lang="fr-FR" noProof="0" dirty="0">
              <a:effectLst/>
              <a:latin typeface="Helvetica Neue" panose="02000503000000020004" pitchFamily="2" charset="0"/>
            </a:endParaRPr>
          </a:p>
          <a:p>
            <a:r>
              <a:rPr lang="fr-FR" noProof="0" dirty="0">
                <a:effectLst/>
                <a:latin typeface="Helvetica Neue" panose="02000503000000020004" pitchFamily="2" charset="0"/>
              </a:rPr>
              <a:t>Si le score est de 2 à 3, la survivante subit une stigmatisation modérée à importante. </a:t>
            </a:r>
          </a:p>
          <a:p>
            <a:pPr marL="171450" indent="-171450">
              <a:buFont typeface="Arial" panose="020B0604020202020204" pitchFamily="34" charset="0"/>
              <a:buChar char="•"/>
            </a:pPr>
            <a:r>
              <a:rPr lang="fr-FR" noProof="0" dirty="0">
                <a:effectLst/>
                <a:latin typeface="Helvetica Neue" panose="02000503000000020004" pitchFamily="2" charset="0"/>
              </a:rPr>
              <a:t>La survivante éprouve probablement des difficultés liées à divers sentiments associés à la stigmatisation ressentie. Il sera important de travailler avec la survivante pour l'aider à identifier les sentiments à prioriser dans son plan d'action. Notez que les éléments ne doivent pas nécessairement être ceux que la survivante a jugés les plus difficiles, mais qu'il peut également s'agir des sentiments et des expériences les plus pertinents dans la vie quotidienne de la survivante. </a:t>
            </a:r>
          </a:p>
          <a:p>
            <a:pPr marL="171450" indent="-171450">
              <a:buFont typeface="Arial" panose="020B0604020202020204" pitchFamily="34" charset="0"/>
              <a:buChar char="•"/>
            </a:pPr>
            <a:r>
              <a:rPr lang="fr-FR" noProof="0" dirty="0">
                <a:effectLst/>
                <a:latin typeface="Helvetica Neue" panose="02000503000000020004" pitchFamily="2" charset="0"/>
              </a:rPr>
              <a:t>Il peut être souhaitable que la travailleuse sociale chargée du cas discute des cas ayant obtenu des scores très élevés avec ses responsables, afin d'obtenir des conseils supplémentaires sur la manière d'aider ces survivantes qui peuvent avoir des besoins spécifiques. </a:t>
            </a:r>
          </a:p>
          <a:p>
            <a:pPr marL="171450" indent="-171450">
              <a:buFont typeface="Arial" panose="020B0604020202020204" pitchFamily="34" charset="0"/>
              <a:buChar char="•"/>
            </a:pPr>
            <a:r>
              <a:rPr lang="fr-FR" noProof="0" dirty="0">
                <a:effectLst/>
                <a:latin typeface="Helvetica Neue" panose="02000503000000020004" pitchFamily="2" charset="0"/>
              </a:rPr>
              <a:t>Envisager de mettre la survivante en contact avec des services spécialisés de santé mentale et soutien psychosocial. </a:t>
            </a:r>
          </a:p>
          <a:p>
            <a:br>
              <a:rPr lang="fr-FR" noProof="0" dirty="0">
                <a:effectLst/>
                <a:latin typeface="Helvetica Neue" panose="02000503000000020004" pitchFamily="2" charset="0"/>
              </a:rPr>
            </a:br>
            <a:endParaRPr lang="fr-FR" noProof="0" dirty="0">
              <a:effectLst/>
              <a:latin typeface="Helvetica Neue" panose="02000503000000020004" pitchFamily="2" charset="0"/>
            </a:endParaRPr>
          </a:p>
          <a:p>
            <a:pPr marL="171450" lvl="0" indent="-171450">
              <a:buFont typeface="Arial" panose="020B0604020202020204" pitchFamily="34" charset="0"/>
              <a:buChar char="•"/>
            </a:pPr>
            <a:endParaRPr lang="fr-FR" noProof="0" dirty="0"/>
          </a:p>
          <a:p>
            <a:pPr marL="171450" lvl="0" indent="-171450">
              <a:buFont typeface="Arial" panose="020B0604020202020204" pitchFamily="34" charset="0"/>
              <a:buChar char="•"/>
            </a:pPr>
            <a:endParaRPr lang="fr-FR" noProof="0" dirty="0"/>
          </a:p>
          <a:p>
            <a:pPr marL="171450" lvl="0" indent="-171450">
              <a:buFont typeface="Arial" panose="020B0604020202020204" pitchFamily="34" charset="0"/>
              <a:buChar char="•"/>
            </a:pPr>
            <a:endParaRPr lang="fr-FR" noProof="0" dirty="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lang="cs-CZ"/>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fld id="{871B2431-D351-4C6E-A3CF-9DFAC0E3E050}" type="slidenum">
              <a:rPr lang="cs-CZ" smtClean="0"/>
              <a:t>27</a:t>
            </a:fld>
            <a:endParaRPr lang="cs-CZ"/>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lang="cs-CZ"/>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fld id="{B7268E1E-0E44-426D-905E-8AD9B19D2182}" type="datetimeFigureOut">
              <a:rPr lang="cs-CZ" smtClean="0"/>
              <a:t>18.10.2024</a:t>
            </a:fld>
            <a:endParaRPr lang="cs-CZ"/>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lang="cs-CZ"/>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fr-FR" noProof="0" dirty="0">
                <a:effectLst/>
                <a:latin typeface="Helvetica Neue" panose="02000503000000020004" pitchFamily="2" charset="0"/>
              </a:rPr>
              <a:t>Si vous souhaitez mesurer l'amélioration du sentiment de stigmatisation vécu et intériorisé par les survivantes au cours de la prise en charge du cas, et que vous disposez d'au moins deux scores pour une même survivante au fil du temps (par exemple lors de l'évaluation des besoins et soutien psychosociaux, puis lors de la discussion sur la clôture du dossier), vous pouvez comparer la moyenne de chaque questionnaire et calculer la différence entre les scores moyens.</a:t>
            </a:r>
          </a:p>
          <a:p>
            <a:endParaRPr lang="fr-FR" noProof="0" dirty="0">
              <a:effectLst/>
              <a:latin typeface="Helvetica Neue" panose="02000503000000020004" pitchFamily="2" charset="0"/>
            </a:endParaRPr>
          </a:p>
          <a:p>
            <a:r>
              <a:rPr lang="fr-FR" noProof="0" dirty="0">
                <a:effectLst/>
                <a:latin typeface="Helvetica Neue" panose="02000503000000020004" pitchFamily="2" charset="0"/>
              </a:rPr>
              <a:t>Comme pour le score de l'évolution du fonctionnement psychosocial dans le temps, vous pouvez obtenir un résultat positif ou négatif pour le score de l'évolution dans le temps. Si le score est négatif, cela indique une diminution des sentiments de stigmatisation, ce qui suggère une amélioration des résultats d'une survivante grâce à la gestion de cas. Si le résultat est positif, cela indique une augmentation de la stigmatisation ressentie, ce qui peut suggérer une diminution du bien-être d'une survivante. </a:t>
            </a:r>
          </a:p>
          <a:p>
            <a:endParaRPr lang="fr-FR" noProof="0" dirty="0">
              <a:effectLst/>
              <a:latin typeface="Helvetica Neue" panose="02000503000000020004" pitchFamily="2" charset="0"/>
            </a:endParaRPr>
          </a:p>
          <a:p>
            <a:r>
              <a:rPr lang="fr-FR" noProof="0" dirty="0">
                <a:effectLst/>
                <a:latin typeface="Helvetica Neue" panose="02000503000000020004" pitchFamily="2" charset="0"/>
              </a:rPr>
              <a:t>Pour interpréter le score de l'évolution dans le temps, vous devez l'examiner en même temps que le score initial. Le fait de savoir s'il s'agit d'un changement faible, moyen ou important ne fournit pas suffisamment d'informations. </a:t>
            </a:r>
          </a:p>
          <a:p>
            <a:endParaRPr lang="fr-FR" noProof="0" dirty="0">
              <a:effectLst/>
              <a:latin typeface="Helvetica Neue" panose="02000503000000020004" pitchFamily="2" charset="0"/>
            </a:endParaRPr>
          </a:p>
          <a:p>
            <a:r>
              <a:rPr lang="fr-FR" noProof="0" dirty="0">
                <a:effectLst/>
                <a:latin typeface="Helvetica Neue" panose="02000503000000020004" pitchFamily="2" charset="0"/>
              </a:rPr>
              <a:t>Vous pouvez consulter le document « GBV Case Management </a:t>
            </a:r>
            <a:r>
              <a:rPr lang="fr-FR" noProof="0" dirty="0" err="1">
                <a:effectLst/>
                <a:latin typeface="Helvetica Neue" panose="02000503000000020004" pitchFamily="2" charset="0"/>
              </a:rPr>
              <a:t>Outcome</a:t>
            </a:r>
            <a:r>
              <a:rPr lang="fr-FR" noProof="0" dirty="0">
                <a:effectLst/>
                <a:latin typeface="Helvetica Neue" panose="02000503000000020004" pitchFamily="2" charset="0"/>
              </a:rPr>
              <a:t> </a:t>
            </a:r>
            <a:r>
              <a:rPr lang="fr-FR" noProof="0" dirty="0" err="1">
                <a:effectLst/>
                <a:latin typeface="Helvetica Neue" panose="02000503000000020004" pitchFamily="2" charset="0"/>
              </a:rPr>
              <a:t>Scale</a:t>
            </a:r>
            <a:r>
              <a:rPr lang="fr-FR" noProof="0" dirty="0">
                <a:effectLst/>
                <a:latin typeface="Helvetica Neue" panose="02000503000000020004" pitchFamily="2" charset="0"/>
              </a:rPr>
              <a:t> </a:t>
            </a:r>
            <a:r>
              <a:rPr lang="fr-FR" noProof="0" dirty="0" err="1">
                <a:effectLst/>
                <a:latin typeface="Helvetica Neue" panose="02000503000000020004" pitchFamily="2" charset="0"/>
              </a:rPr>
              <a:t>Practitioner</a:t>
            </a:r>
            <a:r>
              <a:rPr lang="fr-FR" noProof="0" dirty="0">
                <a:effectLst/>
                <a:latin typeface="Helvetica Neue" panose="02000503000000020004" pitchFamily="2" charset="0"/>
              </a:rPr>
              <a:t> Guidance » pour obtenir des conseils plus détaillés sur l'interprétation et les actions fondées sur des données et basées sur le score de l'évolution dans le temps. </a:t>
            </a:r>
          </a:p>
          <a:p>
            <a:endParaRPr lang="fr-FR" noProof="0" dirty="0">
              <a:effectLst/>
              <a:latin typeface="Helvetica Neue" panose="02000503000000020004" pitchFamily="2" charset="0"/>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lang="cs-CZ"/>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fld id="{871B2431-D351-4C6E-A3CF-9DFAC0E3E050}" type="slidenum">
              <a:rPr lang="cs-CZ" smtClean="0"/>
              <a:t>28</a:t>
            </a:fld>
            <a:endParaRPr lang="cs-CZ"/>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lang="cs-CZ"/>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fld id="{B7268E1E-0E44-426D-905E-8AD9B19D2182}" type="datetimeFigureOut">
              <a:rPr lang="cs-CZ" smtClean="0"/>
              <a:t>18.10.2024</a:t>
            </a:fld>
            <a:endParaRPr lang="cs-CZ"/>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lang="cs-CZ"/>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pPr lvl="0" algn="ctr"/>
            <a:r>
              <a:rPr lang="fr-FR" dirty="0"/>
              <a:t>****************************EXEMPLE************************************************</a:t>
            </a:r>
          </a:p>
          <a:p>
            <a:pPr marL="0" marR="0" lvl="0" indent="0" algn="l" defTabSz="914400" rtl="0" eaLnBrk="1" fontAlgn="auto" latinLnBrk="0" hangingPunct="1">
              <a:lnSpc>
                <a:spcPct val="100000"/>
              </a:lnSpc>
              <a:spcBef>
                <a:spcPts val="0"/>
              </a:spcBef>
              <a:spcAft>
                <a:spcPts val="0"/>
              </a:spcAft>
              <a:buClrTx/>
              <a:buSzTx/>
              <a:buFontTx/>
              <a:buNone/>
              <a:tabLst/>
              <a:defRPr/>
            </a:pPr>
            <a:r>
              <a:rPr lang="fr-FR" b="1" i="1" dirty="0"/>
              <a:t>NOTE DE L’ANIMATRICE : </a:t>
            </a:r>
            <a:r>
              <a:rPr lang="fr-FR" i="1" noProof="0" dirty="0"/>
              <a:t>DEMANDEZ AUX PARTICIPANT(E)S DE CALCULER LE SCORE ET DE PARTAGER LA RÉPONSE. Demandez-leur de partager leurs commentaires sur les questions figurant dans les notes ci-dessous. </a:t>
            </a:r>
          </a:p>
          <a:p>
            <a:pPr lvl="0"/>
            <a:endParaRPr lang="fr-FR" dirty="0"/>
          </a:p>
          <a:p>
            <a:pPr marL="0" marR="0" lvl="0" indent="0" algn="l" defTabSz="914400" rtl="0" eaLnBrk="1" fontAlgn="auto" latinLnBrk="0" hangingPunct="1">
              <a:lnSpc>
                <a:spcPts val="3750"/>
              </a:lnSpc>
              <a:spcBef>
                <a:spcPts val="600"/>
              </a:spcBef>
              <a:spcAft>
                <a:spcPts val="600"/>
              </a:spcAft>
              <a:buClrTx/>
              <a:buSzTx/>
              <a:buFont typeface="Arial" panose="020B0604020202020204" pitchFamily="34" charset="0"/>
              <a:buNone/>
              <a:tabLst/>
              <a:defRPr/>
            </a:pPr>
            <a:r>
              <a:rPr lang="fr-FR" sz="1200" i="1" dirty="0">
                <a:solidFill>
                  <a:srgbClr val="1B1B1B"/>
                </a:solidFill>
                <a:latin typeface="League Spartan Bold"/>
              </a:rPr>
              <a:t>Dans cette exemple, le score de base de la stigmatisation ressentie est 1.3. </a:t>
            </a:r>
            <a:r>
              <a:rPr lang="fr-FR" sz="1200" i="1" noProof="0" dirty="0">
                <a:solidFill>
                  <a:srgbClr val="1B1B1B"/>
                </a:solidFill>
                <a:latin typeface="League Spartan Bold"/>
              </a:rPr>
              <a:t>Dans l'échelle finale, ou la plus récente, le score est de 1.1</a:t>
            </a:r>
            <a:endParaRPr lang="fr-FR"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fr-FR" i="1" dirty="0"/>
          </a:p>
          <a:p>
            <a:pPr marL="0" marR="0" lvl="0" indent="0" algn="l" defTabSz="914400" rtl="0" eaLnBrk="1" fontAlgn="auto" latinLnBrk="0" hangingPunct="1">
              <a:lnSpc>
                <a:spcPct val="100000"/>
              </a:lnSpc>
              <a:spcBef>
                <a:spcPts val="0"/>
              </a:spcBef>
              <a:spcAft>
                <a:spcPts val="0"/>
              </a:spcAft>
              <a:buClrTx/>
              <a:buSzTx/>
              <a:buFontTx/>
              <a:buNone/>
              <a:tabLst/>
              <a:defRPr/>
            </a:pPr>
            <a:r>
              <a:rPr lang="fr-FR" i="1" dirty="0"/>
              <a:t>1.1 – 1.3 = </a:t>
            </a:r>
            <a:r>
              <a:rPr lang="fr-FR" b="1" i="1" dirty="0"/>
              <a:t>-0.2</a:t>
            </a:r>
          </a:p>
          <a:p>
            <a:pPr marL="0" marR="0" lvl="0" indent="0" algn="l" defTabSz="914400" rtl="0" eaLnBrk="1" fontAlgn="auto" latinLnBrk="0" hangingPunct="1">
              <a:lnSpc>
                <a:spcPct val="100000"/>
              </a:lnSpc>
              <a:spcBef>
                <a:spcPts val="0"/>
              </a:spcBef>
              <a:spcAft>
                <a:spcPts val="0"/>
              </a:spcAft>
              <a:buClrTx/>
              <a:buSzTx/>
              <a:buFontTx/>
              <a:buNone/>
              <a:tabLst/>
              <a:defRPr/>
            </a:pPr>
            <a:endParaRPr lang="fr-FR" b="1" i="1" dirty="0"/>
          </a:p>
          <a:p>
            <a:pPr marL="0" marR="0" lvl="0" indent="0" algn="l" defTabSz="914400" rtl="0" eaLnBrk="1" fontAlgn="auto" latinLnBrk="0" hangingPunct="1">
              <a:lnSpc>
                <a:spcPct val="100000"/>
              </a:lnSpc>
              <a:spcBef>
                <a:spcPts val="0"/>
              </a:spcBef>
              <a:spcAft>
                <a:spcPts val="0"/>
              </a:spcAft>
              <a:buClrTx/>
              <a:buSzTx/>
              <a:buFontTx/>
              <a:buNone/>
              <a:tabLst/>
              <a:defRPr/>
            </a:pPr>
            <a:r>
              <a:rPr lang="fr-FR" b="0" i="1" dirty="0"/>
              <a:t>Il s'agit d'un petit score négatif d'évolution dans le temps, ce qui suggère qu'il y a eu un petit changement ou une légère diminution de l'expérience de la stigmatisation ressentie par une survivante.</a:t>
            </a:r>
          </a:p>
          <a:p>
            <a:pPr marL="0" marR="0" lvl="0" indent="0" algn="l" defTabSz="914400" rtl="0" eaLnBrk="1" fontAlgn="auto" latinLnBrk="0" hangingPunct="1">
              <a:lnSpc>
                <a:spcPct val="100000"/>
              </a:lnSpc>
              <a:spcBef>
                <a:spcPts val="0"/>
              </a:spcBef>
              <a:spcAft>
                <a:spcPts val="0"/>
              </a:spcAft>
              <a:buClrTx/>
              <a:buSzTx/>
              <a:buFontTx/>
              <a:buNone/>
              <a:tabLst/>
              <a:defRPr/>
            </a:pPr>
            <a:endParaRPr lang="fr-FR" b="0" dirty="0"/>
          </a:p>
          <a:p>
            <a:pPr marL="0" marR="0" lvl="0" indent="0" algn="ctr" defTabSz="914400" rtl="0" eaLnBrk="1" fontAlgn="auto" latinLnBrk="0" hangingPunct="1">
              <a:lnSpc>
                <a:spcPct val="100000"/>
              </a:lnSpc>
              <a:spcBef>
                <a:spcPts val="0"/>
              </a:spcBef>
              <a:spcAft>
                <a:spcPts val="0"/>
              </a:spcAft>
              <a:buClrTx/>
              <a:buSzTx/>
              <a:buFontTx/>
              <a:buNone/>
              <a:tabLst/>
              <a:defRPr/>
            </a:pPr>
            <a:r>
              <a:rPr lang="fr-FR" b="0" dirty="0"/>
              <a:t>**************************************************************************************</a:t>
            </a:r>
          </a:p>
          <a:p>
            <a:pPr marL="0" marR="0" lvl="0" indent="0" algn="l" defTabSz="914400" rtl="0" eaLnBrk="1" fontAlgn="auto" latinLnBrk="0" hangingPunct="1">
              <a:lnSpc>
                <a:spcPct val="100000"/>
              </a:lnSpc>
              <a:spcBef>
                <a:spcPts val="0"/>
              </a:spcBef>
              <a:spcAft>
                <a:spcPts val="0"/>
              </a:spcAft>
              <a:buClrTx/>
              <a:buSzTx/>
              <a:buFontTx/>
              <a:buNone/>
              <a:tabLst/>
              <a:defRPr/>
            </a:pPr>
            <a:endParaRPr lang="fr-FR" b="0" dirty="0"/>
          </a:p>
          <a:p>
            <a:pPr marL="0" marR="0" lvl="0" indent="0" algn="l" defTabSz="914400" rtl="0" eaLnBrk="1" fontAlgn="auto" latinLnBrk="0" hangingPunct="1">
              <a:lnSpc>
                <a:spcPct val="100000"/>
              </a:lnSpc>
              <a:spcBef>
                <a:spcPts val="0"/>
              </a:spcBef>
              <a:spcAft>
                <a:spcPts val="0"/>
              </a:spcAft>
              <a:buClrTx/>
              <a:buSzTx/>
              <a:buFontTx/>
              <a:buNone/>
              <a:tabLst/>
              <a:defRPr/>
            </a:pPr>
            <a:r>
              <a:rPr lang="fr-FR" b="1" noProof="0" dirty="0"/>
              <a:t>Sur la base de ces scores d'échelle : </a:t>
            </a:r>
          </a:p>
          <a:p>
            <a:pPr marL="0" marR="0" lvl="0" indent="0" algn="l" defTabSz="914400" rtl="0" eaLnBrk="1" fontAlgn="auto" latinLnBrk="0" hangingPunct="1">
              <a:lnSpc>
                <a:spcPct val="100000"/>
              </a:lnSpc>
              <a:spcBef>
                <a:spcPts val="0"/>
              </a:spcBef>
              <a:spcAft>
                <a:spcPts val="0"/>
              </a:spcAft>
              <a:buClrTx/>
              <a:buSzTx/>
              <a:buFontTx/>
              <a:buNone/>
              <a:tabLst/>
              <a:defRPr/>
            </a:pPr>
            <a:endParaRPr lang="fr-FR" b="1" noProof="0" dirty="0"/>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fr-FR" b="1" noProof="0" dirty="0"/>
              <a:t>Quel est le score de l’évolution dans le temps ? </a:t>
            </a:r>
          </a:p>
          <a:p>
            <a:pPr marL="628650" marR="0" lvl="1"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fr-FR" b="0" dirty="0"/>
              <a:t>-0.2</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fr-FR" b="1" noProof="0" dirty="0"/>
              <a:t>S'agit-il d'un petit, d'un moyen ou d'un grand changement ? </a:t>
            </a:r>
          </a:p>
          <a:p>
            <a:pPr marL="628650" marR="0" lvl="1"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fr-FR" b="0" noProof="0" dirty="0"/>
              <a:t>Il s’agit d’un petit changement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fr-FR" b="1" noProof="0" dirty="0"/>
              <a:t>S’agit-il d’une évolution positive ou négative ? </a:t>
            </a:r>
          </a:p>
          <a:p>
            <a:pPr marL="628650" marR="0" lvl="1"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fr-FR" b="0" dirty="0"/>
              <a:t>Négative</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fr-FR" b="1" noProof="0" dirty="0"/>
              <a:t>Dans le contexte du score initial de la survivante, qu'est-ce que cela signifie ? </a:t>
            </a:r>
            <a:endParaRPr lang="fr-FR" b="1" dirty="0"/>
          </a:p>
          <a:p>
            <a:pPr marL="628650" marR="0" lvl="1"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fr-FR" sz="1800" b="0" i="0" dirty="0">
                <a:solidFill>
                  <a:srgbClr val="000000"/>
                </a:solidFill>
                <a:effectLst/>
                <a:latin typeface="Calibri" panose="020F0502020204030204" pitchFamily="34" charset="0"/>
              </a:rPr>
              <a:t>Lors de l'évaluation, la survivante ressentait une stigmatisation minime à modérée. </a:t>
            </a:r>
          </a:p>
          <a:p>
            <a:pPr marL="628650" marR="0" lvl="1"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fr-FR" sz="1800" b="0" i="0" dirty="0">
                <a:solidFill>
                  <a:srgbClr val="000000"/>
                </a:solidFill>
                <a:effectLst/>
                <a:latin typeface="Calibri" panose="020F0502020204030204" pitchFamily="34" charset="0"/>
              </a:rPr>
              <a:t>Depuis, il y a eu peu de changement ou une légère diminution de l'expérience de la stigmatisation ressentie par la survivante.  </a:t>
            </a:r>
          </a:p>
          <a:p>
            <a:pPr marL="628650" marR="0" lvl="1"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fr-FR" sz="1800" b="0" i="0" dirty="0">
                <a:solidFill>
                  <a:srgbClr val="000000"/>
                </a:solidFill>
                <a:effectLst/>
                <a:latin typeface="Calibri" panose="020F0502020204030204" pitchFamily="34" charset="0"/>
              </a:rPr>
              <a:t>Ceci suggère que la survivante a continué à ressentir des quantités minimes et occasionnellement modérées de stigmates perçus et intériorisés depuis la première administration de l'échelle.</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fr-FR" b="1" noProof="0" dirty="0"/>
              <a:t>Quelles mesures pourraient être prises, par vous ou une travailleuse sociale, pour soutenir la survivante avec ces informations ?</a:t>
            </a:r>
            <a:endParaRPr lang="fr-FR" b="1" dirty="0"/>
          </a:p>
          <a:p>
            <a:pPr marL="628650" marR="0" lvl="1"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fr-FR" sz="1800" b="0" i="0" noProof="0" dirty="0">
                <a:solidFill>
                  <a:srgbClr val="000000"/>
                </a:solidFill>
                <a:effectLst/>
                <a:latin typeface="Calibri" panose="020F0502020204030204" pitchFamily="34" charset="0"/>
              </a:rPr>
              <a:t>Ce pourrait être l'occasion de donner à la survivante les moyens de faire face à un traumatisme à long terme, par exemple en planifiant la mise en œuvre et la hiérarchisation des soins auto-administrés. Revenez sur le plan de sécurité et aidez la survivante à comprendre l'importance de rester en sécurité et en bonne santé. </a:t>
            </a:r>
          </a:p>
          <a:p>
            <a:pPr marL="628650" marR="0" lvl="1"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fr-FR" sz="1800" b="0" i="0" noProof="0" dirty="0">
                <a:solidFill>
                  <a:srgbClr val="000000"/>
                </a:solidFill>
                <a:effectLst/>
                <a:latin typeface="WordVisi_MSFontService"/>
              </a:rPr>
              <a:t>Vous pouvez profiter de cette occasion pour revoir avec la survivante le plan d'action et redéfinir les priorités des tâches à accomplir.</a:t>
            </a:r>
            <a:endParaRPr lang="fr-FR" sz="1800" b="0" i="0" noProof="0" dirty="0">
              <a:solidFill>
                <a:srgbClr val="000000"/>
              </a:solidFill>
              <a:effectLst/>
              <a:latin typeface="Calibri" panose="020F0502020204030204" pitchFamily="34" charset="0"/>
            </a:endParaRPr>
          </a:p>
          <a:p>
            <a:pPr marL="628650" marR="0" lvl="1"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fr-FR" sz="1800" b="0" i="0" dirty="0">
                <a:solidFill>
                  <a:srgbClr val="000000"/>
                </a:solidFill>
                <a:effectLst/>
                <a:latin typeface="Calibri" panose="020F0502020204030204" pitchFamily="34" charset="0"/>
              </a:rPr>
              <a:t>Vérifiez si la survivante a indiqué que certaines pensées ou certains sentiments du questionnaire revenaient plus fréquemment (par exemple, elle peut avoir indiqué qu'un sentiment se produit « souvent ») et demandez-lui si ces pensées et sentiments plus fréquents devraient être au centre de son plan d'action. </a:t>
            </a:r>
          </a:p>
          <a:p>
            <a:pPr marL="628650" marR="0" lvl="1"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fr-FR" sz="2800" b="0" i="0" dirty="0">
                <a:solidFill>
                  <a:srgbClr val="000000"/>
                </a:solidFill>
                <a:effectLst/>
                <a:latin typeface="WordVisi_MSFontService"/>
              </a:rPr>
              <a:t>Comme il y a peu de changement, bien qu'il y ait une légère amélioration, le résultat de l'évolution dans le temps peut indiquer qu'il est conseillé à la travailleuse sociale chargée du cas d'en discuter avec ses responsables. Cela lui permettra d'obtenir des conseils supplémentaires sur la façon de soutenir ces survivants qui peuvent avoir des besoins spécialisés, comme des services de santé mentale et de soutien psychosocial.</a:t>
            </a:r>
            <a:endParaRPr lang="fr-FR" dirty="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lang="cs-CZ"/>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fld id="{871B2431-D351-4C6E-A3CF-9DFAC0E3E050}" type="slidenum">
              <a:rPr lang="cs-CZ" smtClean="0"/>
              <a:t>29</a:t>
            </a:fld>
            <a:endParaRPr lang="cs-CZ"/>
          </a:p>
        </p:txBody>
      </p:sp>
    </p:spTree>
    <p:extLst>
      <p:ext uri="{BB962C8B-B14F-4D97-AF65-F5344CB8AC3E}">
        <p14:creationId xmlns:p14="http://schemas.microsoft.com/office/powerpoint/2010/main" val="140984019"/>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lang="cs-CZ"/>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fld id="{B7268E1E-0E44-426D-905E-8AD9B19D2182}" type="datetimeFigureOut">
              <a:rPr lang="cs-CZ" smtClean="0"/>
              <a:t>18.10.2024</a:t>
            </a:fld>
            <a:endParaRPr lang="cs-CZ"/>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lang="cs-CZ"/>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1800" noProof="0" dirty="0"/>
              <a:t>Les responsables de la prise en charge des cas, les directrices/</a:t>
            </a:r>
            <a:r>
              <a:rPr lang="fr-FR" sz="1800" noProof="0" dirty="0" err="1"/>
              <a:t>eurs</a:t>
            </a:r>
            <a:r>
              <a:rPr lang="fr-FR" sz="1800" noProof="0" dirty="0"/>
              <a:t> de programme, les coordinatrices/</a:t>
            </a:r>
            <a:r>
              <a:rPr lang="fr-FR" sz="1800" noProof="0" dirty="0" err="1"/>
              <a:t>eurs</a:t>
            </a:r>
            <a:r>
              <a:rPr lang="fr-FR" sz="1800" noProof="0" dirty="0"/>
              <a:t> et les conseillères/ers techniques peuvent obtenir des informations sur leur programme et prendre des décisions fondées sur des données lorsqu'elles/ils analysent et interprètent les échelles de gestion des cas de VBG dans l'ensemble de leur programme. Pour ce faire, vous devez avoir une vue d'ensemble des scores de fonctionnement psychosocial et/ou de stigmatisation ressentie dans l'ensemble de votre programme. </a:t>
            </a:r>
          </a:p>
          <a:p>
            <a:pPr marL="0" marR="0" lvl="0" indent="0" algn="l" defTabSz="914400" rtl="0" eaLnBrk="1" fontAlgn="auto" latinLnBrk="0" hangingPunct="1">
              <a:lnSpc>
                <a:spcPct val="100000"/>
              </a:lnSpc>
              <a:spcBef>
                <a:spcPts val="0"/>
              </a:spcBef>
              <a:spcAft>
                <a:spcPts val="0"/>
              </a:spcAft>
              <a:buClrTx/>
              <a:buSzTx/>
              <a:buFontTx/>
              <a:buNone/>
              <a:tabLst/>
              <a:defRPr/>
            </a:pPr>
            <a:endParaRPr lang="fr-FR" sz="1800" noProof="0" dirty="0"/>
          </a:p>
          <a:p>
            <a:pPr marL="0" marR="0" lvl="0" indent="0" algn="l" defTabSz="914400" rtl="0" eaLnBrk="1" fontAlgn="auto" latinLnBrk="0" hangingPunct="1">
              <a:lnSpc>
                <a:spcPct val="100000"/>
              </a:lnSpc>
              <a:spcBef>
                <a:spcPts val="0"/>
              </a:spcBef>
              <a:spcAft>
                <a:spcPts val="0"/>
              </a:spcAft>
              <a:buClrTx/>
              <a:buSzTx/>
              <a:buFontTx/>
              <a:buNone/>
              <a:tabLst/>
              <a:defRPr/>
            </a:pPr>
            <a:r>
              <a:rPr lang="fr-FR" sz="1800" noProof="0" dirty="0"/>
              <a:t>Nous allons passer en revue ces étapes à l'aide d'exemples concrets, mais dans le but d'utiliser les scores des échelles individuelles pour la prise de décision au niveau du programme : </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fr-FR" sz="1800" noProof="0" dirty="0"/>
              <a:t>Tout d'abord, collectez les scores de l'échelle de fonctionnement psychosocial et/ou de l'échelle de stigmatisation ressentie dans l'ensemble de votre programme. </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fr-FR" sz="1800" noProof="0" dirty="0"/>
              <a:t>Ensuite, regroupez les scores en catégories de distribution et comptez le nombre de scores entrant dans chaque catégorie.</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fr-FR" sz="1800" noProof="0" dirty="0"/>
              <a:t>Ensuite, visualisez la distribution à l'aide d'un diagramme à barres.</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fr-FR" sz="1800" noProof="0" dirty="0"/>
              <a:t>Enfin, analysez et interprétez le diagramme à barres afin d'éclairer votre programmation. Vous pouvez vous référer au « GBV CM </a:t>
            </a:r>
            <a:r>
              <a:rPr lang="fr-FR" sz="1800" noProof="0" dirty="0" err="1"/>
              <a:t>Outcome</a:t>
            </a:r>
            <a:r>
              <a:rPr lang="fr-FR" sz="1800" noProof="0" dirty="0"/>
              <a:t> </a:t>
            </a:r>
            <a:r>
              <a:rPr lang="fr-FR" sz="1800" noProof="0" dirty="0" err="1"/>
              <a:t>Scale</a:t>
            </a:r>
            <a:r>
              <a:rPr lang="fr-FR" sz="1800" noProof="0" dirty="0"/>
              <a:t> </a:t>
            </a:r>
            <a:r>
              <a:rPr lang="fr-FR" sz="1800" noProof="0" dirty="0" err="1"/>
              <a:t>Practitioner</a:t>
            </a:r>
            <a:r>
              <a:rPr lang="fr-FR" sz="1800" noProof="0" dirty="0"/>
              <a:t> Guidance » pour obtenir des tableaux d'interprétation pour appuyer cette étape. </a:t>
            </a:r>
            <a:br>
              <a:rPr lang="fr-FR" sz="1800" b="0" i="0" u="none" strike="noStrike" baseline="0" noProof="0" dirty="0">
                <a:solidFill>
                  <a:srgbClr val="231F20"/>
                </a:solidFill>
                <a:latin typeface="UniversLTStd-Light"/>
              </a:rPr>
            </a:br>
            <a:endParaRPr lang="fr-FR" sz="1800" b="0" i="0" u="none" strike="noStrike" baseline="0" noProof="0" dirty="0">
              <a:solidFill>
                <a:srgbClr val="231F20"/>
              </a:solidFill>
              <a:latin typeface="UniversLTStd-Light"/>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lang="cs-CZ"/>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fld id="{871B2431-D351-4C6E-A3CF-9DFAC0E3E050}" type="slidenum">
              <a:rPr lang="cs-CZ" smtClean="0"/>
              <a:t>30</a:t>
            </a:fld>
            <a:endParaRPr lang="cs-CZ"/>
          </a:p>
        </p:txBody>
      </p:sp>
    </p:spTree>
    <p:extLst>
      <p:ext uri="{BB962C8B-B14F-4D97-AF65-F5344CB8AC3E}">
        <p14:creationId xmlns:p14="http://schemas.microsoft.com/office/powerpoint/2010/main" val="4148025146"/>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lang="cs-CZ"/>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fld id="{B7268E1E-0E44-426D-905E-8AD9B19D2182}" type="datetimeFigureOut">
              <a:rPr lang="cs-CZ" smtClean="0"/>
              <a:t>18.10.2024</a:t>
            </a:fld>
            <a:endParaRPr lang="cs-CZ"/>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lang="cs-CZ"/>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fr-FR" sz="2800" noProof="0" dirty="0">
                <a:effectLst/>
                <a:latin typeface="Helvetica Neue" panose="02000503000000020004" pitchFamily="2" charset="0"/>
              </a:rPr>
              <a:t>Pour utiliser les scores d'une seule administration des échelles, utilisez les scores de l'administration de l'échelle de base ou de l'administration de l'échelle de clôture. Ne les combinez pas. </a:t>
            </a:r>
          </a:p>
          <a:p>
            <a:endParaRPr lang="fr-FR" sz="2800" noProof="0" dirty="0">
              <a:effectLst/>
              <a:latin typeface="Helvetica Neue" panose="02000503000000020004" pitchFamily="2" charset="0"/>
            </a:endParaRPr>
          </a:p>
          <a:p>
            <a:r>
              <a:rPr lang="fr-FR" sz="2800" noProof="0" dirty="0">
                <a:effectLst/>
                <a:latin typeface="Helvetica Neue" panose="02000503000000020004" pitchFamily="2" charset="0"/>
              </a:rPr>
              <a:t>Nous recommandons ensuite de créer un graphique à barres indiquant le nombre de survivantes dans chaque catégorie de score. Pour l'échelle du fonctionnement psychosocial, il s'agit de 0 à 1, de 1 à 1,5, de 1,5 à 2,25 et de 2,25 à 4. Pour l'échelle de la stigmatisation ressentie, ces catégories sont les suivantes : 0-1, 1-2, 2-3. Vous pouvez également inclure la moyenne de toutes les survivantes. </a:t>
            </a:r>
          </a:p>
          <a:p>
            <a:endParaRPr lang="fr-FR" sz="2800" noProof="0" dirty="0">
              <a:effectLst/>
              <a:latin typeface="Helvetica Neue" panose="02000503000000020004" pitchFamily="2" charset="0"/>
            </a:endParaRPr>
          </a:p>
          <a:p>
            <a:r>
              <a:rPr lang="fr-FR" sz="2800" noProof="0" dirty="0">
                <a:effectLst/>
                <a:latin typeface="Helvetica Neue" panose="02000503000000020004" pitchFamily="2" charset="0"/>
              </a:rPr>
              <a:t>Pourquoi ne pas utiliser la moyenne ? Elle peut masquer de nombreuses variations dans l'ensemble de vos cas qui requièrent une attention particulière. Par exemple, vous pouvez avoir un certain nombre de femmes ou d'adolescentes plus âgées avec des scores très élevés qui nécessitent un soutien supplémentaire, comme des thérapies spécialisées.</a:t>
            </a:r>
            <a:br>
              <a:rPr lang="fr-FR" sz="2800" noProof="0" dirty="0">
                <a:effectLst/>
                <a:latin typeface="Helvetica Neue" panose="02000503000000020004" pitchFamily="2" charset="0"/>
              </a:rPr>
            </a:br>
            <a:endParaRPr lang="fr-FR" sz="2800" noProof="0" dirty="0">
              <a:effectLst/>
              <a:latin typeface="Helvetica Neue" panose="02000503000000020004" pitchFamily="2" charset="0"/>
            </a:endParaRPr>
          </a:p>
          <a:p>
            <a:r>
              <a:rPr lang="fr-FR" sz="2800" noProof="0" dirty="0">
                <a:effectLst/>
                <a:latin typeface="Helvetica Neue" panose="02000503000000020004" pitchFamily="2" charset="0"/>
              </a:rPr>
              <a:t>En regroupant les scores et en visualisant la distribution, vous pouvez rechercher des tendances dans les données qui peuvent indiquer des besoins programmatiques spécifiques. Dans cet exemple, nous avons codé les catégories en couleur, du vert au rouge, pour indiquer qu'il n'y a pas ou peu de difficultés à accomplir les tâches, ou qu'il y a des difficultés importantes. Nous pouvons constater qu'un grand nombre de scores se situent entre 1,5 et 2,25. Cela suggère que la plupart des survivantes éprouvent des difficultés modérées à importantes pour accomplir au moins certaines tâches. Dans ces conditions, vous pouvez envisager certaines actions pour améliorer votre programmation. </a:t>
            </a:r>
          </a:p>
          <a:p>
            <a:endParaRPr lang="fr-FR" sz="2800" noProof="0" dirty="0">
              <a:effectLst/>
              <a:latin typeface="Helvetica Neue" panose="02000503000000020004" pitchFamily="2" charset="0"/>
            </a:endParaRPr>
          </a:p>
          <a:p>
            <a:r>
              <a:rPr lang="fr-FR" sz="2800" noProof="0" dirty="0">
                <a:effectLst/>
                <a:latin typeface="Helvetica Neue" panose="02000503000000020004" pitchFamily="2" charset="0"/>
              </a:rPr>
              <a:t>Par exemple, une fois que vous avez identifié cette tendance, vous pouvez :</a:t>
            </a:r>
          </a:p>
          <a:p>
            <a:pPr marL="457200" indent="-457200">
              <a:buFont typeface="Arial" panose="020B0604020202020204" pitchFamily="34" charset="0"/>
              <a:buChar char="•"/>
            </a:pPr>
            <a:r>
              <a:rPr lang="fr-FR" sz="2800" b="1" noProof="0" dirty="0">
                <a:effectLst/>
                <a:latin typeface="Helvetica Neue" panose="02000503000000020004" pitchFamily="2" charset="0"/>
              </a:rPr>
              <a:t>Optimiser le retour d'information des survivantes : </a:t>
            </a:r>
          </a:p>
          <a:p>
            <a:pPr marL="914400" lvl="1" indent="-457200">
              <a:buFont typeface="Arial" panose="020B0604020202020204" pitchFamily="34" charset="0"/>
              <a:buChar char="•"/>
            </a:pPr>
            <a:r>
              <a:rPr lang="fr-FR" sz="2800" noProof="0" dirty="0">
                <a:effectLst/>
                <a:latin typeface="Helvetica Neue" panose="02000503000000020004" pitchFamily="2" charset="0"/>
              </a:rPr>
              <a:t>Recueillir les commentaires des survivantes sur leurs expériences et affiner les stratégies de soutien en conséquence. </a:t>
            </a:r>
          </a:p>
          <a:p>
            <a:pPr marL="914400" lvl="1" indent="-457200">
              <a:buFont typeface="Arial" panose="020B0604020202020204" pitchFamily="34" charset="0"/>
              <a:buChar char="•"/>
            </a:pPr>
            <a:endParaRPr lang="fr-FR" sz="2800" noProof="0" dirty="0">
              <a:effectLst/>
              <a:latin typeface="Helvetica Neue" panose="02000503000000020004" pitchFamily="2" charset="0"/>
            </a:endParaRPr>
          </a:p>
          <a:p>
            <a:pPr marL="457200" indent="-457200">
              <a:buFont typeface="Arial" panose="020B0604020202020204" pitchFamily="34" charset="0"/>
              <a:buChar char="•"/>
            </a:pPr>
            <a:r>
              <a:rPr lang="fr-FR" sz="2800" b="1" noProof="0" dirty="0">
                <a:effectLst/>
                <a:latin typeface="Helvetica Neue" panose="02000503000000020004" pitchFamily="2" charset="0"/>
              </a:rPr>
              <a:t>Améliorer la formation et le soutien du personnel : </a:t>
            </a:r>
          </a:p>
          <a:p>
            <a:pPr marL="914400" lvl="1" indent="-457200">
              <a:buFont typeface="Arial" panose="020B0604020202020204" pitchFamily="34" charset="0"/>
              <a:buChar char="•"/>
            </a:pPr>
            <a:r>
              <a:rPr lang="fr-FR" sz="2800" noProof="0" dirty="0">
                <a:effectLst/>
                <a:latin typeface="Helvetica Neue" panose="02000503000000020004" pitchFamily="2" charset="0"/>
              </a:rPr>
              <a:t>Fournir une formation complète aux travailleuses sociales sur la prise en charge des cas de VBG, les normes minimales et la boîte à outils d'échelles de résultats de la gestion des cas de VBG. Cela renforcera leurs capacités et leurs compétences en matière de suivi et de réponse aux besoins des survivantes, ainsi que leur aptitude à accomplir les tâches.</a:t>
            </a:r>
          </a:p>
          <a:p>
            <a:pPr marL="914400" lvl="1" indent="-457200">
              <a:buFont typeface="Arial" panose="020B0604020202020204" pitchFamily="34" charset="0"/>
              <a:buChar char="•"/>
            </a:pPr>
            <a:r>
              <a:rPr lang="fr-FR" sz="2800" noProof="0" dirty="0">
                <a:effectLst/>
                <a:latin typeface="Helvetica Neue" panose="02000503000000020004" pitchFamily="2" charset="0"/>
              </a:rPr>
              <a:t>Accroître les services de soutien - y compris le soutien psychosocial - au personnel chargé de la gestion des cas de VBG afin de réduire l'épuisement professionnel et de faire face aux lourdes charges de travail.</a:t>
            </a:r>
          </a:p>
          <a:p>
            <a:pPr marL="914400" lvl="1" indent="-457200">
              <a:buFont typeface="Arial" panose="020B0604020202020204" pitchFamily="34" charset="0"/>
              <a:buChar char="•"/>
            </a:pPr>
            <a:r>
              <a:rPr lang="fr-FR" sz="2800" noProof="0" dirty="0">
                <a:effectLst/>
                <a:latin typeface="Helvetica Neue" panose="02000503000000020004" pitchFamily="2" charset="0"/>
              </a:rPr>
              <a:t>Des formations et un soutien supplémentaires peuvent également être envisagés, notamment en ce qui concerne la sensibilité et les approches centrées sur la survivante ou le soutien psychosocial pour les travailleuses sociales.</a:t>
            </a:r>
          </a:p>
          <a:p>
            <a:pPr marL="914400" lvl="1" indent="-457200">
              <a:buFont typeface="Arial" panose="020B0604020202020204" pitchFamily="34" charset="0"/>
              <a:buChar char="•"/>
            </a:pPr>
            <a:endParaRPr lang="fr-FR" sz="2800" noProof="0" dirty="0">
              <a:effectLst/>
              <a:latin typeface="Helvetica Neue" panose="02000503000000020004" pitchFamily="2" charset="0"/>
            </a:endParaRPr>
          </a:p>
          <a:p>
            <a:pPr marL="457200" indent="-457200">
              <a:buFont typeface="Arial" panose="020B0604020202020204" pitchFamily="34" charset="0"/>
              <a:buChar char="•"/>
            </a:pPr>
            <a:r>
              <a:rPr lang="fr-FR" sz="2800" b="1" noProof="0" dirty="0">
                <a:effectLst/>
                <a:latin typeface="Helvetica Neue" panose="02000503000000020004" pitchFamily="2" charset="0"/>
              </a:rPr>
              <a:t>Améliorer les services de gestion des cas de VBG :  </a:t>
            </a:r>
          </a:p>
          <a:p>
            <a:pPr marL="914400" lvl="1" indent="-457200">
              <a:buFont typeface="Arial" panose="020B0604020202020204" pitchFamily="34" charset="0"/>
              <a:buChar char="•"/>
            </a:pPr>
            <a:r>
              <a:rPr lang="fr-FR" sz="2800" noProof="0" dirty="0">
                <a:effectLst/>
                <a:latin typeface="Helvetica Neue" panose="02000503000000020004" pitchFamily="2" charset="0"/>
              </a:rPr>
              <a:t>Accroître les services de soutien à la gestion des cas pour permettre aux survivantes de gérer et d'améliorer leur capacité à accomplir des tâches.</a:t>
            </a:r>
          </a:p>
          <a:p>
            <a:r>
              <a:rPr lang="fr-FR" sz="2800" noProof="0" dirty="0">
                <a:effectLst/>
                <a:latin typeface="Helvetica Neue" panose="02000503000000020004" pitchFamily="2" charset="0"/>
              </a:rPr>
              <a:t> </a:t>
            </a:r>
          </a:p>
          <a:p>
            <a:r>
              <a:rPr lang="fr-FR" sz="2800" b="0" noProof="0" dirty="0">
                <a:effectLst/>
                <a:latin typeface="Helvetica Neue" panose="02000503000000020004" pitchFamily="2" charset="0"/>
              </a:rPr>
              <a:t>Il s'agit d'actions recommandées que vous pouvez entreprendre en fonction des tendances de votre contexte, mais cette liste n'est pas exhaustive. Triangulez les données et utilisez vos connaissances contextuelles pour déterminer comment aller de l'avant après avoir interprété les résultats. </a:t>
            </a:r>
          </a:p>
          <a:p>
            <a:pPr lvl="0"/>
            <a:endParaRPr lang="fr-FR" sz="1800" b="0" i="0" noProof="0" dirty="0">
              <a:solidFill>
                <a:srgbClr val="000000"/>
              </a:solidFill>
              <a:effectLst/>
              <a:latin typeface="Calibri" panose="020F0502020204030204" pitchFamily="34" charset="0"/>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lang="cs-CZ"/>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fld id="{871B2431-D351-4C6E-A3CF-9DFAC0E3E050}" type="slidenum">
              <a:rPr lang="cs-CZ" smtClean="0"/>
              <a:t>31</a:t>
            </a:fld>
            <a:endParaRPr lang="cs-CZ"/>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lang="cs-CZ"/>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fld id="{B7268E1E-0E44-426D-905E-8AD9B19D2182}" type="datetimeFigureOut">
              <a:rPr lang="cs-CZ" smtClean="0"/>
              <a:t>18.10.2024</a:t>
            </a:fld>
            <a:endParaRPr lang="cs-CZ"/>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lang="cs-CZ"/>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pPr algn="l"/>
            <a:r>
              <a:rPr lang="fr-FR" sz="1800" b="0" i="0" u="none" strike="noStrike" baseline="0" noProof="0" dirty="0">
                <a:solidFill>
                  <a:srgbClr val="231F20"/>
                </a:solidFill>
                <a:latin typeface="UniversLTStd-Light"/>
              </a:rPr>
              <a:t>Pour utiliser les scores d'évolution dans le temps afin d'éclairer la programmation, vous suivrez les mêmes étapes que pour les scores d'une seule administration. La principale différence réside dans le fait que vous utilisez les scores d'évolution dans le temps (indiqués par de petits, moyens et grands changements) plutôt que les scores de base ou les scores de fin d'administration.</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lang="cs-CZ"/>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fld id="{871B2431-D351-4C6E-A3CF-9DFAC0E3E050}" type="slidenum">
              <a:rPr lang="cs-CZ" smtClean="0"/>
              <a:t>32</a:t>
            </a:fld>
            <a:endParaRPr lang="cs-CZ"/>
          </a:p>
        </p:txBody>
      </p:sp>
    </p:spTree>
    <p:extLst>
      <p:ext uri="{BB962C8B-B14F-4D97-AF65-F5344CB8AC3E}">
        <p14:creationId xmlns:p14="http://schemas.microsoft.com/office/powerpoint/2010/main" val="3897427908"/>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lang="cs-CZ"/>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fld id="{B7268E1E-0E44-426D-905E-8AD9B19D2182}" type="datetimeFigureOut">
              <a:rPr lang="cs-CZ" smtClean="0"/>
              <a:t>18.10.2024</a:t>
            </a:fld>
            <a:endParaRPr lang="cs-CZ"/>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lang="cs-CZ"/>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fr-FR" sz="2800" noProof="0" dirty="0">
                <a:effectLst/>
                <a:latin typeface="Helvetica Neue" panose="02000503000000020004" pitchFamily="2" charset="0"/>
              </a:rPr>
              <a:t>Pour commencer l'analyse et l'interprétation des scores d'évolution dans le temps dans l'ensemble de votre programme : </a:t>
            </a:r>
          </a:p>
          <a:p>
            <a:pPr marL="457200" indent="-457200">
              <a:buFont typeface="Arial" panose="020B0604020202020204" pitchFamily="34" charset="0"/>
              <a:buChar char="•"/>
            </a:pPr>
            <a:r>
              <a:rPr lang="fr-FR" sz="2800" noProof="0" dirty="0">
                <a:effectLst/>
                <a:latin typeface="Helvetica Neue" panose="02000503000000020004" pitchFamily="2" charset="0"/>
              </a:rPr>
              <a:t>Vous recueillerez les scores d’évolution dans le temps des échelles de fonctionnement psychosocial et/ou de stigmatisation ressentie dans l'ensemble de votre programme.</a:t>
            </a:r>
          </a:p>
          <a:p>
            <a:pPr marL="457200" indent="-457200">
              <a:buFont typeface="Arial" panose="020B0604020202020204" pitchFamily="34" charset="0"/>
              <a:buChar char="•"/>
            </a:pPr>
            <a:r>
              <a:rPr lang="fr-FR" sz="2800" noProof="0" dirty="0">
                <a:effectLst/>
                <a:latin typeface="Helvetica Neue" panose="02000503000000020004" pitchFamily="2" charset="0"/>
              </a:rPr>
              <a:t>Ensuite, regroupez les scores d'évolution dans le temps en catégories de distribution et comptez le nombre de scores qui entrent dans chaque catégorie.</a:t>
            </a:r>
          </a:p>
          <a:p>
            <a:pPr marL="1371600" lvl="2" indent="-457200">
              <a:buFont typeface="Arial" panose="020B0604020202020204" pitchFamily="34" charset="0"/>
              <a:buChar char="•"/>
            </a:pPr>
            <a:r>
              <a:rPr lang="fr-FR" sz="2800" i="1" noProof="0" dirty="0">
                <a:effectLst/>
                <a:latin typeface="Helvetica Neue" panose="02000503000000020004" pitchFamily="2" charset="0"/>
              </a:rPr>
              <a:t>Pour le regroupement des scores de l'échelle de fonctionnement psychosocial, vous utiliserez : 0,67 et moins, -0,18 à -0,66, 0 à -0,17, 0 à 0,17, 0,18 à 0,66, 0,67 et plus. </a:t>
            </a:r>
          </a:p>
          <a:p>
            <a:pPr marL="1371600" lvl="2" indent="-457200">
              <a:buFont typeface="Arial" panose="020B0604020202020204" pitchFamily="34" charset="0"/>
              <a:buChar char="•"/>
            </a:pPr>
            <a:r>
              <a:rPr lang="fr-FR" sz="2800" i="1" noProof="0" dirty="0">
                <a:effectLst/>
                <a:latin typeface="Helvetica Neue" panose="02000503000000020004" pitchFamily="2" charset="0"/>
              </a:rPr>
              <a:t>Pour le regroupement des scores de l'échelle de stigmatisation ressentie, vous utiliserez : 0 à -0,2, 0 à +0,2, -0,2 à -1,2, +0,2 à +1,2, -1,2 et moins, +1,2 et plus. </a:t>
            </a:r>
          </a:p>
          <a:p>
            <a:pPr marL="457200" indent="-457200">
              <a:buFont typeface="Arial" panose="020B0604020202020204" pitchFamily="34" charset="0"/>
              <a:buChar char="•"/>
            </a:pPr>
            <a:r>
              <a:rPr lang="fr-FR" sz="2800" noProof="0" dirty="0">
                <a:effectLst/>
                <a:latin typeface="Helvetica Neue" panose="02000503000000020004" pitchFamily="2" charset="0"/>
              </a:rPr>
              <a:t>Ensuite, visualisez la distribution à l'aide d'un diagramme à barres.</a:t>
            </a:r>
          </a:p>
          <a:p>
            <a:pPr marL="457200" indent="-457200">
              <a:buFont typeface="Arial" panose="020B0604020202020204" pitchFamily="34" charset="0"/>
              <a:buChar char="•"/>
            </a:pPr>
            <a:r>
              <a:rPr lang="fr-FR" sz="2800" noProof="0" dirty="0">
                <a:effectLst/>
                <a:latin typeface="Helvetica Neue" panose="02000503000000020004" pitchFamily="2" charset="0"/>
              </a:rPr>
              <a:t>Enfin, analysez et interprétez le diagramme à barres afin d'éclairer votre programmation. Vous pouvez vous référer au « GBV CM </a:t>
            </a:r>
            <a:r>
              <a:rPr lang="fr-FR" sz="2800" noProof="0" dirty="0" err="1">
                <a:effectLst/>
                <a:latin typeface="Helvetica Neue" panose="02000503000000020004" pitchFamily="2" charset="0"/>
              </a:rPr>
              <a:t>Outcome</a:t>
            </a:r>
            <a:r>
              <a:rPr lang="fr-FR" sz="2800" noProof="0" dirty="0">
                <a:effectLst/>
                <a:latin typeface="Helvetica Neue" panose="02000503000000020004" pitchFamily="2" charset="0"/>
              </a:rPr>
              <a:t> </a:t>
            </a:r>
            <a:r>
              <a:rPr lang="fr-FR" sz="2800" noProof="0" dirty="0" err="1">
                <a:effectLst/>
                <a:latin typeface="Helvetica Neue" panose="02000503000000020004" pitchFamily="2" charset="0"/>
              </a:rPr>
              <a:t>Scale</a:t>
            </a:r>
            <a:r>
              <a:rPr lang="fr-FR" sz="2800" noProof="0" dirty="0">
                <a:effectLst/>
                <a:latin typeface="Helvetica Neue" panose="02000503000000020004" pitchFamily="2" charset="0"/>
              </a:rPr>
              <a:t> </a:t>
            </a:r>
            <a:r>
              <a:rPr lang="fr-FR" sz="2800" noProof="0" dirty="0" err="1">
                <a:effectLst/>
                <a:latin typeface="Helvetica Neue" panose="02000503000000020004" pitchFamily="2" charset="0"/>
              </a:rPr>
              <a:t>Practitioner</a:t>
            </a:r>
            <a:r>
              <a:rPr lang="fr-FR" sz="2800" noProof="0" dirty="0">
                <a:effectLst/>
                <a:latin typeface="Helvetica Neue" panose="02000503000000020004" pitchFamily="2" charset="0"/>
              </a:rPr>
              <a:t> Guidance » afin d’obtenir des tableaux d'interprétation pour appuyer cette étape. </a:t>
            </a:r>
          </a:p>
          <a:p>
            <a:endParaRPr lang="fr-FR" sz="2800" noProof="0" dirty="0">
              <a:effectLst/>
              <a:latin typeface="Helvetica Neue" panose="02000503000000020004" pitchFamily="2" charset="0"/>
            </a:endParaRPr>
          </a:p>
          <a:p>
            <a:r>
              <a:rPr lang="fr-FR" sz="2800" noProof="0" dirty="0">
                <a:effectLst/>
                <a:latin typeface="Helvetica Neue" panose="02000503000000020004" pitchFamily="2" charset="0"/>
              </a:rPr>
              <a:t>Le graphique à barres (figure 3) ci-dessus indique les scores de l'évolution dans le temps de la stigmatisation ressentie en fonction des catégories de distribution identifiées. Dans cet exemple, nous avons codé les catégories en couleur, du vert au rouge, pour indiquer les programmes solides et les programmes qui peuvent avoir des préoccupations et des besoins critiques. En regroupant les scores et en visualisant la distribution, vous pouvez facilement rechercher des modèles dans les données qui peuvent indiquer des besoins programmatiques spécifiques. </a:t>
            </a:r>
          </a:p>
          <a:p>
            <a:endParaRPr lang="fr-FR" sz="2800" noProof="0" dirty="0">
              <a:effectLst/>
              <a:latin typeface="Helvetica Neue" panose="02000503000000020004" pitchFamily="2" charset="0"/>
            </a:endParaRPr>
          </a:p>
          <a:p>
            <a:r>
              <a:rPr lang="fr-FR" sz="2800" noProof="0" dirty="0">
                <a:effectLst/>
                <a:latin typeface="Helvetica Neue" panose="02000503000000020004" pitchFamily="2" charset="0"/>
              </a:rPr>
              <a:t>Dans cet exemple, nous pouvons constater qu'un grand nombre de scores de stigmatisation ressentie se situent entre -0,2 et -1,2. Cela suggère que la plupart des survivantes connaissent une diminution modérée des expériences de stigmatisation ressentie, ce qui indique un programme solide. Compte tenu de ces éléments, vous pouvez envisager certaines actions. Par exemple : </a:t>
            </a:r>
          </a:p>
          <a:p>
            <a:endParaRPr lang="fr-FR" sz="2800" noProof="0" dirty="0">
              <a:effectLst/>
              <a:latin typeface="Helvetica Neue" panose="02000503000000020004" pitchFamily="2" charset="0"/>
            </a:endParaRPr>
          </a:p>
          <a:p>
            <a:pPr marL="457200" indent="-457200">
              <a:buFont typeface="Arial" panose="020B0604020202020204" pitchFamily="34" charset="0"/>
              <a:buChar char="•"/>
            </a:pPr>
            <a:r>
              <a:rPr lang="fr-FR" sz="2800" b="1" i="1" noProof="0" dirty="0">
                <a:effectLst/>
                <a:latin typeface="Helvetica Neue" panose="02000503000000020004" pitchFamily="2" charset="0"/>
              </a:rPr>
              <a:t>Contrôler et analyser davantage : </a:t>
            </a:r>
          </a:p>
          <a:p>
            <a:pPr marL="914400" lvl="1" indent="-457200">
              <a:buFont typeface="Arial" panose="020B0604020202020204" pitchFamily="34" charset="0"/>
              <a:buChar char="•"/>
            </a:pPr>
            <a:r>
              <a:rPr lang="fr-FR" sz="2800" i="1" noProof="0" dirty="0">
                <a:effectLst/>
                <a:latin typeface="Helvetica Neue" panose="02000503000000020004" pitchFamily="2" charset="0"/>
              </a:rPr>
              <a:t>Continuer à recueillir des données pour identifier les facteurs contribuant à cette diminution, afin de renforcer ces tendances. S'engager avec les travailleuses sociales pour mieux comprendre les perceptions et les expériences.</a:t>
            </a:r>
          </a:p>
          <a:p>
            <a:pPr marL="457200" indent="-457200">
              <a:buFont typeface="Arial" panose="020B0604020202020204" pitchFamily="34" charset="0"/>
              <a:buChar char="•"/>
            </a:pPr>
            <a:r>
              <a:rPr lang="fr-FR" sz="2800" b="1" i="1" noProof="0" dirty="0">
                <a:effectLst/>
                <a:latin typeface="Helvetica Neue" panose="02000503000000020004" pitchFamily="2" charset="0"/>
              </a:rPr>
              <a:t>Renforcer les interventions réussies : </a:t>
            </a:r>
          </a:p>
          <a:p>
            <a:pPr marL="914400" lvl="1" indent="-457200">
              <a:buFont typeface="Arial" panose="020B0604020202020204" pitchFamily="34" charset="0"/>
              <a:buChar char="•"/>
            </a:pPr>
            <a:r>
              <a:rPr lang="fr-FR" sz="2800" i="1" noProof="0" dirty="0">
                <a:effectLst/>
                <a:latin typeface="Helvetica Neue" panose="02000503000000020004" pitchFamily="2" charset="0"/>
              </a:rPr>
              <a:t>Identifier les interventions qui fonctionnent actuellement pour soutenir les survivantes et les développer, y compris la gestion des cas de VBG.  </a:t>
            </a:r>
          </a:p>
          <a:p>
            <a:pPr marL="457200" indent="-457200">
              <a:buFont typeface="Arial" panose="020B0604020202020204" pitchFamily="34" charset="0"/>
              <a:buChar char="•"/>
            </a:pPr>
            <a:r>
              <a:rPr lang="fr-FR" sz="2800" b="1" i="1" noProof="0" dirty="0">
                <a:effectLst/>
                <a:latin typeface="Helvetica Neue" panose="02000503000000020004" pitchFamily="2" charset="0"/>
              </a:rPr>
              <a:t>Engagement communautaire : </a:t>
            </a:r>
          </a:p>
          <a:p>
            <a:pPr marL="914400" lvl="1" indent="-457200">
              <a:buFont typeface="Arial" panose="020B0604020202020204" pitchFamily="34" charset="0"/>
              <a:buChar char="•"/>
            </a:pPr>
            <a:r>
              <a:rPr lang="fr-FR" sz="2800" i="1" noProof="0" dirty="0">
                <a:effectLst/>
                <a:latin typeface="Helvetica Neue" panose="02000503000000020004" pitchFamily="2" charset="0"/>
              </a:rPr>
              <a:t>Investir dans les possibilités de s'attaquer aux causes profondes de la stigmatisation et donner aux femmes et aux filles les moyens de continuer à conduire ce changement positif.  </a:t>
            </a:r>
          </a:p>
          <a:p>
            <a:endParaRPr lang="fr-FR" sz="2800" noProof="0" dirty="0">
              <a:effectLst/>
              <a:latin typeface="Helvetica Neue" panose="02000503000000020004" pitchFamily="2" charset="0"/>
            </a:endParaRPr>
          </a:p>
          <a:p>
            <a:r>
              <a:rPr lang="fr-FR" sz="2800" noProof="0" dirty="0">
                <a:effectLst/>
                <a:latin typeface="Helvetica Neue" panose="02000503000000020004" pitchFamily="2" charset="0"/>
              </a:rPr>
              <a:t>Il s'agit d'actions recommandées que vous pouvez entreprendre en fonction des tendances dans votre contexte, mais cette liste n'est pas exhaustive. Triangulez les données et utilisez vos connaissances contextuelles pour déterminer comment aller de l'avant après avoir interprété les résultats. </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lang="cs-CZ"/>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fld id="{871B2431-D351-4C6E-A3CF-9DFAC0E3E050}" type="slidenum">
              <a:rPr lang="cs-CZ" smtClean="0"/>
              <a:t>33</a:t>
            </a:fld>
            <a:endParaRPr lang="cs-CZ"/>
          </a:p>
        </p:txBody>
      </p:sp>
    </p:spTree>
    <p:extLst>
      <p:ext uri="{BB962C8B-B14F-4D97-AF65-F5344CB8AC3E}">
        <p14:creationId xmlns:p14="http://schemas.microsoft.com/office/powerpoint/2010/main" val="4180622289"/>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lang="cs-CZ"/>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fld id="{B7268E1E-0E44-426D-905E-8AD9B19D2182}" type="datetimeFigureOut">
              <a:rPr lang="cs-CZ" smtClean="0"/>
              <a:t>18.10.2024</a:t>
            </a:fld>
            <a:endParaRPr lang="cs-CZ"/>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lang="cs-CZ"/>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pPr lvl="0"/>
            <a:r>
              <a:rPr lang="fr-FR" noProof="0" dirty="0"/>
              <a:t>Lorsque nous recueillons des données, il est important de les UTILISER. Ces échelles de résultats de la gestion des cas de VBG permettent de comprendre l'impact des services de prise en charge des cas sur les survivantes ET, plus généralement, l'efficacité de nos programmes et les changements qui pourraient s'avérer nécessaires. </a:t>
            </a:r>
          </a:p>
          <a:p>
            <a:pPr lvl="0"/>
            <a:endParaRPr lang="fr-FR" noProof="0" dirty="0"/>
          </a:p>
          <a:p>
            <a:pPr lvl="0"/>
            <a:r>
              <a:rPr lang="fr-FR" noProof="0" dirty="0"/>
              <a:t>En gardant à l'esprit les objectifs de la boîte à outils, les données dépersonnalisées des échelles de suivi des résultats peuvent être utilisées pour rendre compte des résultats de la gestion des cas aux parties prenantes (y compris les femmes et les filles elles-mêmes). Elles peuvent également être utilisées pour mesurer l'évolution du bien-être de la femme ou de l'adolescente au fil du temps, au cours de la gestion du cas (*il faut que chaque survivante ait répondu au questionnaire au moins deux fois, par exemple lors de l'évaluation et à nouveau lors de la discussion sur la clôture du cas), et pour améliorer les approches de prise en charge des cas de VBG afin de mieux répondre aux besoins des femmes et des filles qui ont survécu à la VBG. </a:t>
            </a:r>
          </a:p>
          <a:p>
            <a:pPr lvl="0"/>
            <a:endParaRPr lang="fr-FR" noProof="0" dirty="0"/>
          </a:p>
          <a:p>
            <a:pPr lvl="0"/>
            <a:r>
              <a:rPr lang="fr-FR" noProof="0" dirty="0"/>
              <a:t>Si le sentiment de stigmatisation d'une survivante était initialement élevé et qu'il continue de s'aggraver, par exemple, cela indiquerait à la travailleuse sociale qu'elle devrait discuter du cas avec ses supérieur(e)s. Cela lui permettrait d'obtenir des conseils supplémentaires sur la manière d'aider la survivante, car celle-ci peut avoir des besoins spécifiques, tels que des services de santé maternelle et infantile spécialisés. OU, si le fonctionnement psychosocial de nombreuses survivantes s'aggrave au fil du temps et qu'elles éprouvent de plus en plus de difficultés à accomplir des tâches, cela indiquerait qu'il est urgent de revoir les structures du programme et de soutenir les équipes de gestion des cas. Le programme pourrait assurer un suivi et une analyse plus poussée lors des réunions d'équipe afin d'identifier ce qui se passe, de fournir un soutien supplémentaire au personnel chargé de la gestion des cas et/ou d'adapter le programme de prise en charge afin de mettre en œuvre ou d'identifier des services permettant d'accroître les réseaux sociaux des survivantes. </a:t>
            </a:r>
          </a:p>
          <a:p>
            <a:pPr lvl="0"/>
            <a:endParaRPr lang="fr-FR" noProof="0" dirty="0"/>
          </a:p>
          <a:p>
            <a:pPr lvl="0"/>
            <a:r>
              <a:rPr lang="fr-FR" noProof="0" dirty="0"/>
              <a:t>N'oubliez pas que les données dépersonnalisées ne doivent pas inclure : les prénoms des sujets, leurs noms de famille, leurs dates de naissance, leurs adresses ou leurs emplacements GPS, leurs photos d'identité, leurs numéros de téléphone, leurs numéros d'identification uniques (tels que les cartes d'identité nationales), etc. </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lang="cs-CZ"/>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fld id="{871B2431-D351-4C6E-A3CF-9DFAC0E3E050}" type="slidenum">
              <a:rPr lang="cs-CZ" smtClean="0"/>
              <a:t>34</a:t>
            </a:fld>
            <a:endParaRPr lang="cs-CZ"/>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lang="cs-CZ"/>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fld id="{B7268E1E-0E44-426D-905E-8AD9B19D2182}" type="datetimeFigureOut">
              <a:rPr lang="cs-CZ" smtClean="0"/>
              <a:t>18.10.2024</a:t>
            </a:fld>
            <a:endParaRPr lang="cs-CZ"/>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lang="cs-CZ"/>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pPr lvl="0"/>
            <a:r>
              <a:rPr lang="fr-FR" noProof="0" dirty="0"/>
              <a:t>NOTE DE L’ANIMATRICE : Regarder la vidéo « Comment utiliser les échelles de résultats de la prise en charge des cas de VBG ? »</a:t>
            </a:r>
          </a:p>
          <a:p>
            <a:pPr marL="0" marR="0" lvl="0" indent="0" algn="l" defTabSz="914400" rtl="0" eaLnBrk="1" fontAlgn="auto" latinLnBrk="0" hangingPunct="1">
              <a:lnSpc>
                <a:spcPct val="100000"/>
              </a:lnSpc>
              <a:spcBef>
                <a:spcPts val="0"/>
              </a:spcBef>
              <a:spcAft>
                <a:spcPts val="0"/>
              </a:spcAft>
              <a:buClrTx/>
              <a:buSzTx/>
              <a:buFontTx/>
              <a:buNone/>
              <a:tabLst/>
              <a:defRPr/>
            </a:pPr>
            <a:r>
              <a:rPr lang="es-ES_tradnl"/>
              <a:t>https://youtu.be/SM3y8uFIzQA</a:t>
            </a:r>
          </a:p>
          <a:p>
            <a:pPr lvl="0"/>
            <a:endParaRPr lang="fr-FR" noProof="0" dirty="0"/>
          </a:p>
          <a:p>
            <a:pPr lvl="0"/>
            <a:r>
              <a:rPr lang="fr-FR" noProof="0" dirty="0"/>
              <a:t>***************************************</a:t>
            </a:r>
          </a:p>
          <a:p>
            <a:pPr lvl="0"/>
            <a:endParaRPr lang="fr-FR" noProof="0" dirty="0"/>
          </a:p>
          <a:p>
            <a:pPr lvl="0"/>
            <a:r>
              <a:rPr lang="fr-FR" noProof="0" dirty="0"/>
              <a:t>En gardant à l'esprit les objectifs de la boîte à outils, les données dépersonnalisées des échelles de suivi des résultats peuvent être utilisées pour rendre compte des résultats de la prise en charge des cas aux parties prenantes (y compris les femmes et les filles elles-mêmes). Elles peuvent également être utilisées pour mesurer l'évolution du bien-être de la femme ou de l'adolescente au fil du temps, au cours de la prise en charge du cas (*il faut que chaque survivante ait répondu au questionnaire au moins deux fois, par exemple à la quatrième session et à la septième session), et pour améliorer les approches de prise en charge des cas de VBG afin de mieux répondre aux besoins des femmes et des filles qui ont survécu à la VBG. </a:t>
            </a:r>
          </a:p>
          <a:p>
            <a:pPr lvl="0"/>
            <a:endParaRPr lang="fr-FR" noProof="0" dirty="0"/>
          </a:p>
          <a:p>
            <a:pPr lvl="0"/>
            <a:r>
              <a:rPr lang="fr-FR" noProof="0" dirty="0"/>
              <a:t>Les données dépersonnalisées ne doivent pas inclure : les prénoms des sujets, leurs noms de famille, leurs dates de naissance, leurs adresses ou leurs emplacements GPS, leurs photos d'identité, leurs numéros de téléphone, leurs numéros d'identification uniques (tels que les cartes d'identité nationales), etc. </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lang="cs-CZ"/>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fld id="{871B2431-D351-4C6E-A3CF-9DFAC0E3E050}" type="slidenum">
              <a:rPr lang="cs-CZ" smtClean="0"/>
              <a:t>35</a:t>
            </a:fld>
            <a:endParaRPr lang="cs-CZ"/>
          </a:p>
        </p:txBody>
      </p:sp>
    </p:spTree>
    <p:extLst>
      <p:ext uri="{BB962C8B-B14F-4D97-AF65-F5344CB8AC3E}">
        <p14:creationId xmlns:p14="http://schemas.microsoft.com/office/powerpoint/2010/main" val="1136335226"/>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lang="cs-CZ"/>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fld id="{B7268E1E-0E44-426D-905E-8AD9B19D2182}" type="datetimeFigureOut">
              <a:rPr lang="cs-CZ" smtClean="0"/>
              <a:t>18.10.2024</a:t>
            </a:fld>
            <a:endParaRPr lang="cs-CZ"/>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lang="cs-CZ"/>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pPr lvl="0"/>
            <a:r>
              <a:rPr lang="fr-FR" b="1" i="1" noProof="0" dirty="0"/>
              <a:t>NOTE DE L'ANIMATRICE : </a:t>
            </a:r>
            <a:r>
              <a:rPr lang="fr-FR" b="0" i="1" noProof="0" dirty="0"/>
              <a:t>Déterminez à l'avance si vous avez besoin des diapositives suivantes sur la contextualisation et l'adaptation</a:t>
            </a:r>
            <a:r>
              <a:rPr lang="fr-FR" b="1" i="1" noProof="0" dirty="0"/>
              <a:t>.</a:t>
            </a:r>
          </a:p>
          <a:p>
            <a:pPr lvl="0"/>
            <a:endParaRPr lang="fr-FR" noProof="0" dirty="0"/>
          </a:p>
          <a:p>
            <a:pPr lvl="0"/>
            <a:r>
              <a:rPr lang="fr-FR" noProof="0" dirty="0"/>
              <a:t>***************************************</a:t>
            </a:r>
          </a:p>
          <a:p>
            <a:pPr lvl="0"/>
            <a:endParaRPr lang="fr-FR" noProof="0" dirty="0"/>
          </a:p>
          <a:p>
            <a:pPr lvl="0"/>
            <a:r>
              <a:rPr lang="fr-FR" noProof="0" dirty="0"/>
              <a:t>La boîte à outils de suivi des résultats de la prise en charge des cas de VBG a été testée et validée pour deux populations différentes de femmes et d'adolescentes plus âgées : les réfugiées syriennes et les réfugiées somaliennes et la version initiale des échelles a été développée pour la région orientale de la République démocratique du Congo. L'échelle de fonctionnement psychosocial en 10 points et l'échelle de stigmatisation ressentie en 10 points sont des mesures efficaces et culturellement appropriées dans ces contextes et dans des contextes similaires. Pour toute autre population, nous vous recommandons également d'utiliser ces deux échelles sans modifications ni suppressions. </a:t>
            </a:r>
          </a:p>
          <a:p>
            <a:pPr lvl="0"/>
            <a:endParaRPr lang="fr-FR" noProof="0" dirty="0"/>
          </a:p>
          <a:p>
            <a:pPr lvl="0"/>
            <a:r>
              <a:rPr lang="fr-FR" noProof="0" dirty="0"/>
              <a:t>Cependant, vous pouvez choisir d'ajouter des questions supplémentaires portant sur des aspects spécifiques du contexte de votre programme, en particulier s'il existe certaines activités quotidiennes, expériences relationnelles ou expressions de sentiments qui sont prédominantes dans ce contexte. Tenez compte du temps supplémentaire qu'il vous faudra pour répondre aux questions additionnelles et demandez-vous si ces informations supplémentaires fourniront des informations essentielles pour améliorer votre programme et/ou vos efforts de plaidoyer. </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lang="cs-CZ"/>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fld id="{871B2431-D351-4C6E-A3CF-9DFAC0E3E050}" type="slidenum">
              <a:rPr lang="cs-CZ" smtClean="0"/>
              <a:t>36</a:t>
            </a:fld>
            <a:endParaRPr lang="cs-CZ"/>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lang="cs-CZ"/>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fld id="{B7268E1E-0E44-426D-905E-8AD9B19D2182}" type="datetimeFigureOut">
              <a:rPr lang="cs-CZ" smtClean="0"/>
              <a:t>18.10.2024</a:t>
            </a:fld>
            <a:endParaRPr lang="cs-CZ"/>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lang="cs-CZ"/>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pPr lvl="0"/>
            <a:r>
              <a:rPr lang="en-US" dirty="0"/>
              <a:t>Par </a:t>
            </a:r>
            <a:r>
              <a:rPr lang="en-US" dirty="0" err="1"/>
              <a:t>exemple</a:t>
            </a:r>
            <a:r>
              <a:rPr lang="en-US" dirty="0"/>
              <a:t>, pour </a:t>
            </a:r>
            <a:r>
              <a:rPr lang="en-US" dirty="0" err="1"/>
              <a:t>l'échelle</a:t>
            </a:r>
            <a:r>
              <a:rPr lang="en-US" dirty="0"/>
              <a:t> de </a:t>
            </a:r>
            <a:r>
              <a:rPr lang="en-US" dirty="0" err="1"/>
              <a:t>fonctionnement</a:t>
            </a:r>
            <a:r>
              <a:rPr lang="en-US" dirty="0"/>
              <a:t> psychosocial, les </a:t>
            </a:r>
            <a:r>
              <a:rPr lang="en-US" dirty="0" err="1"/>
              <a:t>éléments</a:t>
            </a:r>
            <a:r>
              <a:rPr lang="en-US" dirty="0"/>
              <a:t> standard (que nous </a:t>
            </a:r>
            <a:r>
              <a:rPr lang="en-US" dirty="0" err="1"/>
              <a:t>recommandons</a:t>
            </a:r>
            <a:r>
              <a:rPr lang="en-US" dirty="0"/>
              <a:t> </a:t>
            </a:r>
            <a:r>
              <a:rPr lang="en-US" dirty="0" err="1"/>
              <a:t>d'utiliser</a:t>
            </a:r>
            <a:r>
              <a:rPr lang="en-US" dirty="0"/>
              <a:t> dans </a:t>
            </a:r>
            <a:r>
              <a:rPr lang="en-US" dirty="0" err="1"/>
              <a:t>tous</a:t>
            </a:r>
            <a:r>
              <a:rPr lang="en-US" dirty="0"/>
              <a:t> les </a:t>
            </a:r>
            <a:r>
              <a:rPr lang="en-US" dirty="0" err="1"/>
              <a:t>contextes</a:t>
            </a:r>
            <a:r>
              <a:rPr lang="en-US" dirty="0"/>
              <a:t>, sans modification </a:t>
            </a:r>
            <a:r>
              <a:rPr lang="en-US" dirty="0" err="1"/>
              <a:t>ni</a:t>
            </a:r>
            <a:r>
              <a:rPr lang="en-US" dirty="0"/>
              <a:t> suppression) </a:t>
            </a:r>
            <a:r>
              <a:rPr lang="en-US" dirty="0" err="1"/>
              <a:t>sont</a:t>
            </a:r>
            <a:r>
              <a:rPr lang="en-US" dirty="0"/>
              <a:t> les </a:t>
            </a:r>
            <a:r>
              <a:rPr lang="en-US" dirty="0" err="1"/>
              <a:t>suivants</a:t>
            </a:r>
            <a:r>
              <a:rPr lang="en-US" dirty="0"/>
              <a:t> : </a:t>
            </a:r>
          </a:p>
          <a:p>
            <a:pPr lvl="0"/>
            <a:endParaRPr lang="en-US" dirty="0"/>
          </a:p>
          <a:p>
            <a:pPr marL="457200" indent="-457200">
              <a:lnSpc>
                <a:spcPts val="2659"/>
              </a:lnSpc>
              <a:buFont typeface="+mj-lt"/>
              <a:buAutoNum type="arabicPeriod"/>
            </a:pPr>
            <a:r>
              <a:rPr lang="en-US" sz="1200" dirty="0">
                <a:solidFill>
                  <a:srgbClr val="1B1B1B"/>
                </a:solidFill>
                <a:latin typeface="League Spartan Bold"/>
              </a:rPr>
              <a:t>Donner des conseils aux </a:t>
            </a:r>
            <a:r>
              <a:rPr lang="en-US" sz="1200" dirty="0" err="1">
                <a:solidFill>
                  <a:srgbClr val="1B1B1B"/>
                </a:solidFill>
                <a:latin typeface="League Spartan Bold"/>
              </a:rPr>
              <a:t>membres</a:t>
            </a:r>
            <a:r>
              <a:rPr lang="en-US" sz="1200" dirty="0">
                <a:solidFill>
                  <a:srgbClr val="1B1B1B"/>
                </a:solidFill>
                <a:latin typeface="League Spartan Bold"/>
              </a:rPr>
              <a:t> de la </a:t>
            </a:r>
            <a:r>
              <a:rPr lang="en-US" sz="1200" dirty="0" err="1">
                <a:solidFill>
                  <a:srgbClr val="1B1B1B"/>
                </a:solidFill>
                <a:latin typeface="League Spartan Bold"/>
              </a:rPr>
              <a:t>famille</a:t>
            </a:r>
            <a:endParaRPr lang="en-US" sz="1200" dirty="0">
              <a:solidFill>
                <a:srgbClr val="1B1B1B"/>
              </a:solidFill>
              <a:latin typeface="League Spartan" panose="020B0604020202020204" charset="0"/>
            </a:endParaRPr>
          </a:p>
          <a:p>
            <a:pPr marL="457200" indent="-457200">
              <a:lnSpc>
                <a:spcPts val="2659"/>
              </a:lnSpc>
              <a:buFont typeface="+mj-lt"/>
              <a:buAutoNum type="arabicPeriod"/>
            </a:pPr>
            <a:r>
              <a:rPr lang="en-US" sz="1200" dirty="0" err="1">
                <a:solidFill>
                  <a:srgbClr val="1B1B1B"/>
                </a:solidFill>
                <a:latin typeface="League Spartan Bold"/>
              </a:rPr>
              <a:t>Échanger</a:t>
            </a:r>
            <a:r>
              <a:rPr lang="en-US" sz="1200" dirty="0">
                <a:solidFill>
                  <a:srgbClr val="1B1B1B"/>
                </a:solidFill>
                <a:latin typeface="League Spartan Bold"/>
              </a:rPr>
              <a:t> des </a:t>
            </a:r>
            <a:r>
              <a:rPr lang="en-US" sz="1200" dirty="0" err="1">
                <a:solidFill>
                  <a:srgbClr val="1B1B1B"/>
                </a:solidFill>
                <a:latin typeface="League Spartan Bold"/>
              </a:rPr>
              <a:t>idées</a:t>
            </a:r>
            <a:r>
              <a:rPr lang="en-US" sz="1200" dirty="0">
                <a:solidFill>
                  <a:srgbClr val="1B1B1B"/>
                </a:solidFill>
                <a:latin typeface="League Spartan Bold"/>
              </a:rPr>
              <a:t> avec </a:t>
            </a:r>
            <a:r>
              <a:rPr lang="en-US" sz="1200" dirty="0" err="1">
                <a:solidFill>
                  <a:srgbClr val="1B1B1B"/>
                </a:solidFill>
                <a:latin typeface="League Spartan Bold"/>
              </a:rPr>
              <a:t>d'autres</a:t>
            </a:r>
            <a:r>
              <a:rPr lang="en-US" sz="1200" dirty="0">
                <a:solidFill>
                  <a:srgbClr val="1B1B1B"/>
                </a:solidFill>
                <a:latin typeface="League Spartan Bold"/>
              </a:rPr>
              <a:t> </a:t>
            </a:r>
            <a:r>
              <a:rPr lang="en-US" sz="1200" dirty="0" err="1">
                <a:solidFill>
                  <a:srgbClr val="1B1B1B"/>
                </a:solidFill>
                <a:latin typeface="League Spartan Bold"/>
              </a:rPr>
              <a:t>personnes</a:t>
            </a:r>
            <a:endParaRPr lang="en-US" sz="1200" dirty="0">
              <a:solidFill>
                <a:srgbClr val="1B1B1B"/>
              </a:solidFill>
              <a:latin typeface="League Spartan Bold"/>
            </a:endParaRPr>
          </a:p>
          <a:p>
            <a:pPr marL="457200" indent="-457200">
              <a:lnSpc>
                <a:spcPts val="2659"/>
              </a:lnSpc>
              <a:buFont typeface="+mj-lt"/>
              <a:buAutoNum type="arabicPeriod"/>
            </a:pPr>
            <a:r>
              <a:rPr lang="en-US" sz="1200" dirty="0" err="1">
                <a:solidFill>
                  <a:srgbClr val="1B1B1B"/>
                </a:solidFill>
                <a:latin typeface="League Spartan Bold"/>
              </a:rPr>
              <a:t>S'unir</a:t>
            </a:r>
            <a:r>
              <a:rPr lang="en-US" sz="1200" dirty="0">
                <a:solidFill>
                  <a:srgbClr val="1B1B1B"/>
                </a:solidFill>
                <a:latin typeface="League Spartan Bold"/>
              </a:rPr>
              <a:t> à </a:t>
            </a:r>
            <a:r>
              <a:rPr lang="en-US" sz="1200" dirty="0" err="1">
                <a:solidFill>
                  <a:srgbClr val="1B1B1B"/>
                </a:solidFill>
                <a:latin typeface="League Spartan Bold"/>
              </a:rPr>
              <a:t>d'autres</a:t>
            </a:r>
            <a:r>
              <a:rPr lang="en-US" sz="1200" dirty="0">
                <a:solidFill>
                  <a:srgbClr val="1B1B1B"/>
                </a:solidFill>
                <a:latin typeface="League Spartan Bold"/>
              </a:rPr>
              <a:t> </a:t>
            </a:r>
            <a:r>
              <a:rPr lang="en-US" sz="1200" dirty="0" err="1">
                <a:solidFill>
                  <a:srgbClr val="1B1B1B"/>
                </a:solidFill>
                <a:latin typeface="League Spartan Bold"/>
              </a:rPr>
              <a:t>membres</a:t>
            </a:r>
            <a:r>
              <a:rPr lang="en-US" sz="1200" dirty="0">
                <a:solidFill>
                  <a:srgbClr val="1B1B1B"/>
                </a:solidFill>
                <a:latin typeface="League Spartan Bold"/>
              </a:rPr>
              <a:t> de la </a:t>
            </a:r>
            <a:r>
              <a:rPr lang="en-US" sz="1200" dirty="0" err="1">
                <a:solidFill>
                  <a:srgbClr val="1B1B1B"/>
                </a:solidFill>
                <a:latin typeface="League Spartan Bold"/>
              </a:rPr>
              <a:t>communauté</a:t>
            </a:r>
            <a:r>
              <a:rPr lang="en-US" sz="1200" dirty="0">
                <a:solidFill>
                  <a:srgbClr val="1B1B1B"/>
                </a:solidFill>
                <a:latin typeface="League Spartan Bold"/>
              </a:rPr>
              <a:t> pour </a:t>
            </a:r>
            <a:r>
              <a:rPr lang="en-US" sz="1200" dirty="0" err="1">
                <a:solidFill>
                  <a:srgbClr val="1B1B1B"/>
                </a:solidFill>
                <a:latin typeface="League Spartan Bold"/>
              </a:rPr>
              <a:t>accomplir</a:t>
            </a:r>
            <a:r>
              <a:rPr lang="en-US" sz="1200" dirty="0">
                <a:solidFill>
                  <a:srgbClr val="1B1B1B"/>
                </a:solidFill>
                <a:latin typeface="League Spartan Bold"/>
              </a:rPr>
              <a:t> des </a:t>
            </a:r>
            <a:r>
              <a:rPr lang="en-US" sz="1200" dirty="0" err="1">
                <a:solidFill>
                  <a:srgbClr val="1B1B1B"/>
                </a:solidFill>
                <a:latin typeface="League Spartan Bold"/>
              </a:rPr>
              <a:t>tâches</a:t>
            </a:r>
            <a:r>
              <a:rPr lang="en-US" sz="1200" dirty="0">
                <a:solidFill>
                  <a:srgbClr val="1B1B1B"/>
                </a:solidFill>
                <a:latin typeface="League Spartan Bold"/>
              </a:rPr>
              <a:t> pour la </a:t>
            </a:r>
            <a:r>
              <a:rPr lang="en-US" sz="1200" dirty="0" err="1">
                <a:solidFill>
                  <a:srgbClr val="1B1B1B"/>
                </a:solidFill>
                <a:latin typeface="League Spartan Bold"/>
              </a:rPr>
              <a:t>communauté</a:t>
            </a:r>
            <a:endParaRPr lang="en-US" sz="1200" dirty="0">
              <a:solidFill>
                <a:srgbClr val="1B1B1B"/>
              </a:solidFill>
              <a:latin typeface="League Spartan" panose="020B0604020202020204" charset="0"/>
            </a:endParaRPr>
          </a:p>
          <a:p>
            <a:pPr marL="457200" indent="-457200">
              <a:lnSpc>
                <a:spcPts val="2659"/>
              </a:lnSpc>
              <a:buFont typeface="+mj-lt"/>
              <a:buAutoNum type="arabicPeriod"/>
            </a:pPr>
            <a:r>
              <a:rPr lang="en-US" sz="1200" dirty="0">
                <a:solidFill>
                  <a:srgbClr val="1B1B1B"/>
                </a:solidFill>
                <a:latin typeface="League Spartan Bold"/>
              </a:rPr>
              <a:t>Demander/</a:t>
            </a:r>
            <a:r>
              <a:rPr lang="en-US" sz="1200" dirty="0" err="1">
                <a:solidFill>
                  <a:srgbClr val="1B1B1B"/>
                </a:solidFill>
                <a:latin typeface="League Spartan Bold"/>
              </a:rPr>
              <a:t>obtenir</a:t>
            </a:r>
            <a:r>
              <a:rPr lang="en-US" sz="1200" dirty="0">
                <a:solidFill>
                  <a:srgbClr val="1B1B1B"/>
                </a:solidFill>
                <a:latin typeface="League Spartan Bold"/>
              </a:rPr>
              <a:t> de </a:t>
            </a:r>
            <a:r>
              <a:rPr lang="en-US" sz="1200" dirty="0" err="1">
                <a:solidFill>
                  <a:srgbClr val="1B1B1B"/>
                </a:solidFill>
                <a:latin typeface="League Spartan Bold"/>
              </a:rPr>
              <a:t>l'aide</a:t>
            </a:r>
            <a:r>
              <a:rPr lang="en-US" sz="1200" dirty="0">
                <a:solidFill>
                  <a:srgbClr val="1B1B1B"/>
                </a:solidFill>
                <a:latin typeface="League Spartan Bold"/>
              </a:rPr>
              <a:t> </a:t>
            </a:r>
            <a:r>
              <a:rPr lang="en-US" sz="1200" dirty="0" err="1">
                <a:solidFill>
                  <a:srgbClr val="1B1B1B"/>
                </a:solidFill>
                <a:latin typeface="League Spartan Bold"/>
              </a:rPr>
              <a:t>auprès</a:t>
            </a:r>
            <a:r>
              <a:rPr lang="en-US" sz="1200" dirty="0">
                <a:solidFill>
                  <a:srgbClr val="1B1B1B"/>
                </a:solidFill>
                <a:latin typeface="League Spartan Bold"/>
              </a:rPr>
              <a:t> de </a:t>
            </a:r>
            <a:r>
              <a:rPr lang="en-US" sz="1200" dirty="0" err="1">
                <a:solidFill>
                  <a:srgbClr val="1B1B1B"/>
                </a:solidFill>
                <a:latin typeface="League Spartan Bold"/>
              </a:rPr>
              <a:t>personnes</a:t>
            </a:r>
            <a:r>
              <a:rPr lang="en-US" sz="1200" dirty="0">
                <a:solidFill>
                  <a:srgbClr val="1B1B1B"/>
                </a:solidFill>
                <a:latin typeface="League Spartan Bold"/>
              </a:rPr>
              <a:t> </a:t>
            </a:r>
            <a:r>
              <a:rPr lang="en-US" sz="1200" dirty="0" err="1">
                <a:solidFill>
                  <a:srgbClr val="1B1B1B"/>
                </a:solidFill>
                <a:latin typeface="League Spartan Bold"/>
              </a:rPr>
              <a:t>ou</a:t>
            </a:r>
            <a:r>
              <a:rPr lang="en-US" sz="1200" dirty="0">
                <a:solidFill>
                  <a:srgbClr val="1B1B1B"/>
                </a:solidFill>
                <a:latin typeface="League Spartan Bold"/>
              </a:rPr>
              <a:t> </a:t>
            </a:r>
            <a:r>
              <a:rPr lang="en-US" sz="1200" dirty="0" err="1">
                <a:solidFill>
                  <a:srgbClr val="1B1B1B"/>
                </a:solidFill>
                <a:latin typeface="League Spartan Bold"/>
              </a:rPr>
              <a:t>d'organisations</a:t>
            </a:r>
            <a:r>
              <a:rPr lang="en-US" sz="1200" dirty="0">
                <a:solidFill>
                  <a:srgbClr val="1B1B1B"/>
                </a:solidFill>
                <a:latin typeface="League Spartan Bold"/>
              </a:rPr>
              <a:t> </a:t>
            </a:r>
            <a:r>
              <a:rPr lang="en-US" sz="1200" dirty="0" err="1">
                <a:solidFill>
                  <a:srgbClr val="1B1B1B"/>
                </a:solidFill>
                <a:latin typeface="League Spartan Bold"/>
              </a:rPr>
              <a:t>en</a:t>
            </a:r>
            <a:r>
              <a:rPr lang="en-US" sz="1200" dirty="0">
                <a:solidFill>
                  <a:srgbClr val="1B1B1B"/>
                </a:solidFill>
                <a:latin typeface="League Spartan Bold"/>
              </a:rPr>
              <a:t> </a:t>
            </a:r>
            <a:r>
              <a:rPr lang="en-US" sz="1200" dirty="0" err="1">
                <a:solidFill>
                  <a:srgbClr val="1B1B1B"/>
                </a:solidFill>
                <a:latin typeface="League Spartan Bold"/>
              </a:rPr>
              <a:t>cas</a:t>
            </a:r>
            <a:r>
              <a:rPr lang="en-US" sz="1200" dirty="0">
                <a:solidFill>
                  <a:srgbClr val="1B1B1B"/>
                </a:solidFill>
                <a:latin typeface="League Spartan Bold"/>
              </a:rPr>
              <a:t> de </a:t>
            </a:r>
            <a:r>
              <a:rPr lang="en-US" sz="1200" dirty="0" err="1">
                <a:solidFill>
                  <a:srgbClr val="1B1B1B"/>
                </a:solidFill>
                <a:latin typeface="League Spartan Bold"/>
              </a:rPr>
              <a:t>besoin</a:t>
            </a:r>
            <a:endParaRPr lang="en-US" sz="1200" dirty="0">
              <a:solidFill>
                <a:srgbClr val="1B1B1B"/>
              </a:solidFill>
              <a:latin typeface="League Spartan" panose="020B0604020202020204" charset="0"/>
            </a:endParaRPr>
          </a:p>
          <a:p>
            <a:pPr marL="457200" indent="-457200">
              <a:lnSpc>
                <a:spcPts val="2659"/>
              </a:lnSpc>
              <a:buFont typeface="+mj-lt"/>
              <a:buAutoNum type="arabicPeriod"/>
            </a:pPr>
            <a:r>
              <a:rPr lang="en-US" sz="1200" dirty="0">
                <a:solidFill>
                  <a:srgbClr val="1B1B1B"/>
                </a:solidFill>
                <a:latin typeface="League Spartan Bold"/>
              </a:rPr>
              <a:t>Prendre des </a:t>
            </a:r>
            <a:r>
              <a:rPr lang="en-US" sz="1200" dirty="0" err="1">
                <a:solidFill>
                  <a:srgbClr val="1B1B1B"/>
                </a:solidFill>
                <a:latin typeface="League Spartan Bold"/>
              </a:rPr>
              <a:t>décisions</a:t>
            </a:r>
            <a:r>
              <a:rPr lang="en-US" sz="1200" dirty="0">
                <a:solidFill>
                  <a:srgbClr val="1B1B1B"/>
                </a:solidFill>
                <a:latin typeface="League Spartan Bold"/>
              </a:rPr>
              <a:t> </a:t>
            </a:r>
            <a:r>
              <a:rPr lang="en-US" sz="1200" dirty="0" err="1">
                <a:solidFill>
                  <a:srgbClr val="1B1B1B"/>
                </a:solidFill>
                <a:latin typeface="League Spartan Bold"/>
              </a:rPr>
              <a:t>importantes</a:t>
            </a:r>
            <a:r>
              <a:rPr lang="en-US" sz="1200" dirty="0">
                <a:solidFill>
                  <a:srgbClr val="1B1B1B"/>
                </a:solidFill>
                <a:latin typeface="League Spartan Bold"/>
              </a:rPr>
              <a:t> </a:t>
            </a:r>
            <a:r>
              <a:rPr lang="en-US" sz="1200" dirty="0" err="1">
                <a:solidFill>
                  <a:srgbClr val="1B1B1B"/>
                </a:solidFill>
                <a:latin typeface="League Spartan Bold"/>
              </a:rPr>
              <a:t>concernant</a:t>
            </a:r>
            <a:r>
              <a:rPr lang="en-US" sz="1200" dirty="0">
                <a:solidFill>
                  <a:srgbClr val="1B1B1B"/>
                </a:solidFill>
                <a:latin typeface="League Spartan Bold"/>
              </a:rPr>
              <a:t> </a:t>
            </a:r>
            <a:r>
              <a:rPr lang="en-US" sz="1200" dirty="0" err="1">
                <a:solidFill>
                  <a:srgbClr val="1B1B1B"/>
                </a:solidFill>
                <a:latin typeface="League Spartan Bold"/>
              </a:rPr>
              <a:t>sa</a:t>
            </a:r>
            <a:r>
              <a:rPr lang="en-US" sz="1200" dirty="0">
                <a:solidFill>
                  <a:srgbClr val="1B1B1B"/>
                </a:solidFill>
                <a:latin typeface="League Spartan Bold"/>
              </a:rPr>
              <a:t> vie </a:t>
            </a:r>
            <a:r>
              <a:rPr lang="en-US" sz="1200" dirty="0" err="1">
                <a:solidFill>
                  <a:srgbClr val="1B1B1B"/>
                </a:solidFill>
                <a:latin typeface="League Spartan Bold"/>
              </a:rPr>
              <a:t>quotidienne</a:t>
            </a:r>
            <a:endParaRPr lang="en-US" sz="1200" dirty="0">
              <a:solidFill>
                <a:srgbClr val="1B1B1B"/>
              </a:solidFill>
              <a:latin typeface="League Spartan Bold"/>
            </a:endParaRPr>
          </a:p>
          <a:p>
            <a:pPr marL="457200" indent="-457200">
              <a:lnSpc>
                <a:spcPts val="2659"/>
              </a:lnSpc>
              <a:buFont typeface="+mj-lt"/>
              <a:buAutoNum type="arabicPeriod"/>
            </a:pPr>
            <a:r>
              <a:rPr lang="en-US" sz="1200" dirty="0" err="1">
                <a:solidFill>
                  <a:srgbClr val="1B1B1B"/>
                </a:solidFill>
                <a:latin typeface="League Spartan Bold"/>
              </a:rPr>
              <a:t>Participer</a:t>
            </a:r>
            <a:r>
              <a:rPr lang="en-US" sz="1200" dirty="0">
                <a:solidFill>
                  <a:srgbClr val="1B1B1B"/>
                </a:solidFill>
                <a:latin typeface="League Spartan Bold"/>
              </a:rPr>
              <a:t> aux </a:t>
            </a:r>
            <a:r>
              <a:rPr lang="en-US" sz="1200" dirty="0" err="1">
                <a:solidFill>
                  <a:srgbClr val="1B1B1B"/>
                </a:solidFill>
                <a:latin typeface="League Spartan Bold"/>
              </a:rPr>
              <a:t>décisions</a:t>
            </a:r>
            <a:r>
              <a:rPr lang="en-US" sz="1200" dirty="0">
                <a:solidFill>
                  <a:srgbClr val="1B1B1B"/>
                </a:solidFill>
                <a:latin typeface="League Spartan Bold"/>
              </a:rPr>
              <a:t> </a:t>
            </a:r>
            <a:r>
              <a:rPr lang="en-US" sz="1200" dirty="0" err="1">
                <a:solidFill>
                  <a:srgbClr val="1B1B1B"/>
                </a:solidFill>
                <a:latin typeface="League Spartan Bold"/>
              </a:rPr>
              <a:t>familiales</a:t>
            </a:r>
            <a:endParaRPr lang="en-US" sz="1200" dirty="0">
              <a:solidFill>
                <a:srgbClr val="1B1B1B"/>
              </a:solidFill>
              <a:latin typeface="League Spartan" panose="020B0604020202020204" charset="0"/>
            </a:endParaRPr>
          </a:p>
          <a:p>
            <a:pPr marL="457200" indent="-457200">
              <a:lnSpc>
                <a:spcPts val="2659"/>
              </a:lnSpc>
              <a:buFont typeface="+mj-lt"/>
              <a:buAutoNum type="arabicPeriod"/>
            </a:pPr>
            <a:r>
              <a:rPr lang="en-US" sz="1200" dirty="0" err="1">
                <a:solidFill>
                  <a:srgbClr val="1B1B1B"/>
                </a:solidFill>
                <a:latin typeface="League Spartan Bold"/>
              </a:rPr>
              <a:t>Apprendre</a:t>
            </a:r>
            <a:r>
              <a:rPr lang="en-US" sz="1200" dirty="0">
                <a:solidFill>
                  <a:srgbClr val="1B1B1B"/>
                </a:solidFill>
                <a:latin typeface="League Spartan Bold"/>
              </a:rPr>
              <a:t> de </a:t>
            </a:r>
            <a:r>
              <a:rPr lang="en-US" sz="1200" dirty="0" err="1">
                <a:solidFill>
                  <a:srgbClr val="1B1B1B"/>
                </a:solidFill>
                <a:latin typeface="League Spartan Bold"/>
              </a:rPr>
              <a:t>nouvelles</a:t>
            </a:r>
            <a:r>
              <a:rPr lang="en-US" sz="1200" dirty="0">
                <a:solidFill>
                  <a:srgbClr val="1B1B1B"/>
                </a:solidFill>
                <a:latin typeface="League Spartan Bold"/>
              </a:rPr>
              <a:t> </a:t>
            </a:r>
            <a:r>
              <a:rPr lang="en-US" sz="1200" dirty="0" err="1">
                <a:solidFill>
                  <a:srgbClr val="1B1B1B"/>
                </a:solidFill>
                <a:latin typeface="League Spartan Bold"/>
              </a:rPr>
              <a:t>compétences</a:t>
            </a:r>
            <a:endParaRPr lang="en-US" sz="1200" dirty="0">
              <a:solidFill>
                <a:srgbClr val="1B1B1B"/>
              </a:solidFill>
              <a:latin typeface="League Spartan" panose="020B0604020202020204" charset="0"/>
            </a:endParaRPr>
          </a:p>
          <a:p>
            <a:pPr marL="457200" indent="-457200">
              <a:lnSpc>
                <a:spcPts val="2659"/>
              </a:lnSpc>
              <a:buFont typeface="+mj-lt"/>
              <a:buAutoNum type="arabicPeriod"/>
            </a:pPr>
            <a:r>
              <a:rPr lang="en-US" sz="1200" dirty="0">
                <a:solidFill>
                  <a:srgbClr val="1B1B1B"/>
                </a:solidFill>
                <a:latin typeface="League Spartan Bold"/>
              </a:rPr>
              <a:t>Se </a:t>
            </a:r>
            <a:r>
              <a:rPr lang="en-US" sz="1200" dirty="0" err="1">
                <a:solidFill>
                  <a:srgbClr val="1B1B1B"/>
                </a:solidFill>
                <a:latin typeface="League Spartan Bold"/>
              </a:rPr>
              <a:t>concentrer</a:t>
            </a:r>
            <a:r>
              <a:rPr lang="en-US" sz="1200" dirty="0">
                <a:solidFill>
                  <a:srgbClr val="1B1B1B"/>
                </a:solidFill>
                <a:latin typeface="League Spartan Bold"/>
              </a:rPr>
              <a:t> sur </a:t>
            </a:r>
            <a:r>
              <a:rPr lang="en-US" sz="1200" dirty="0" err="1">
                <a:solidFill>
                  <a:srgbClr val="1B1B1B"/>
                </a:solidFill>
                <a:latin typeface="League Spartan Bold"/>
              </a:rPr>
              <a:t>ses</a:t>
            </a:r>
            <a:r>
              <a:rPr lang="en-US" sz="1200" dirty="0">
                <a:solidFill>
                  <a:srgbClr val="1B1B1B"/>
                </a:solidFill>
                <a:latin typeface="League Spartan Bold"/>
              </a:rPr>
              <a:t> </a:t>
            </a:r>
            <a:r>
              <a:rPr lang="en-US" sz="1200" dirty="0" err="1">
                <a:solidFill>
                  <a:srgbClr val="1B1B1B"/>
                </a:solidFill>
                <a:latin typeface="League Spartan Bold"/>
              </a:rPr>
              <a:t>tâches</a:t>
            </a:r>
            <a:r>
              <a:rPr lang="en-US" sz="1200" dirty="0">
                <a:solidFill>
                  <a:srgbClr val="1B1B1B"/>
                </a:solidFill>
                <a:latin typeface="League Spartan Bold"/>
              </a:rPr>
              <a:t> </a:t>
            </a:r>
            <a:r>
              <a:rPr lang="en-US" sz="1200" dirty="0" err="1">
                <a:solidFill>
                  <a:srgbClr val="1B1B1B"/>
                </a:solidFill>
                <a:latin typeface="League Spartan Bold"/>
              </a:rPr>
              <a:t>ou</a:t>
            </a:r>
            <a:r>
              <a:rPr lang="en-US" sz="1200" dirty="0">
                <a:solidFill>
                  <a:srgbClr val="1B1B1B"/>
                </a:solidFill>
                <a:latin typeface="League Spartan Bold"/>
              </a:rPr>
              <a:t> </a:t>
            </a:r>
            <a:r>
              <a:rPr lang="en-US" sz="1200" dirty="0" err="1">
                <a:solidFill>
                  <a:srgbClr val="1B1B1B"/>
                </a:solidFill>
                <a:latin typeface="League Spartan Bold"/>
              </a:rPr>
              <a:t>ses</a:t>
            </a:r>
            <a:r>
              <a:rPr lang="en-US" sz="1200" dirty="0">
                <a:solidFill>
                  <a:srgbClr val="1B1B1B"/>
                </a:solidFill>
                <a:latin typeface="League Spartan Bold"/>
              </a:rPr>
              <a:t> </a:t>
            </a:r>
            <a:r>
              <a:rPr lang="en-US" sz="1200" dirty="0" err="1">
                <a:solidFill>
                  <a:srgbClr val="1B1B1B"/>
                </a:solidFill>
                <a:latin typeface="League Spartan Bold"/>
              </a:rPr>
              <a:t>responsabilités</a:t>
            </a:r>
            <a:endParaRPr lang="en-US" sz="1200" dirty="0">
              <a:solidFill>
                <a:srgbClr val="1B1B1B"/>
              </a:solidFill>
              <a:latin typeface="League Spartan Bold"/>
            </a:endParaRPr>
          </a:p>
          <a:p>
            <a:pPr marL="457200" indent="-457200">
              <a:lnSpc>
                <a:spcPts val="2659"/>
              </a:lnSpc>
              <a:buFont typeface="+mj-lt"/>
              <a:buAutoNum type="arabicPeriod"/>
            </a:pPr>
            <a:r>
              <a:rPr lang="en-US" sz="1200" dirty="0" err="1">
                <a:solidFill>
                  <a:srgbClr val="1B1B1B"/>
                </a:solidFill>
                <a:latin typeface="League Spartan Bold"/>
              </a:rPr>
              <a:t>Interagir</a:t>
            </a:r>
            <a:r>
              <a:rPr lang="en-US" sz="1200" dirty="0">
                <a:solidFill>
                  <a:srgbClr val="1B1B1B"/>
                </a:solidFill>
                <a:latin typeface="League Spartan Bold"/>
              </a:rPr>
              <a:t> </a:t>
            </a:r>
            <a:r>
              <a:rPr lang="en-US" sz="1200" dirty="0" err="1">
                <a:solidFill>
                  <a:srgbClr val="1B1B1B"/>
                </a:solidFill>
                <a:latin typeface="League Spartan Bold"/>
              </a:rPr>
              <a:t>ou</a:t>
            </a:r>
            <a:r>
              <a:rPr lang="en-US" sz="1200" dirty="0">
                <a:solidFill>
                  <a:srgbClr val="1B1B1B"/>
                </a:solidFill>
                <a:latin typeface="League Spartan Bold"/>
              </a:rPr>
              <a:t> </a:t>
            </a:r>
            <a:r>
              <a:rPr lang="en-US" sz="1200" dirty="0" err="1">
                <a:solidFill>
                  <a:srgbClr val="1B1B1B"/>
                </a:solidFill>
                <a:latin typeface="League Spartan Bold"/>
              </a:rPr>
              <a:t>traiter</a:t>
            </a:r>
            <a:r>
              <a:rPr lang="en-US" sz="1200" dirty="0">
                <a:solidFill>
                  <a:srgbClr val="1B1B1B"/>
                </a:solidFill>
                <a:latin typeface="League Spartan Bold"/>
              </a:rPr>
              <a:t> avec des </a:t>
            </a:r>
            <a:r>
              <a:rPr lang="en-US" sz="1200" dirty="0" err="1">
                <a:solidFill>
                  <a:srgbClr val="1B1B1B"/>
                </a:solidFill>
                <a:latin typeface="League Spartan Bold"/>
              </a:rPr>
              <a:t>personnes</a:t>
            </a:r>
            <a:r>
              <a:rPr lang="en-US" sz="1200" dirty="0">
                <a:solidFill>
                  <a:srgbClr val="1B1B1B"/>
                </a:solidFill>
                <a:latin typeface="League Spartan Bold"/>
              </a:rPr>
              <a:t> que </a:t>
            </a:r>
            <a:r>
              <a:rPr lang="en-US" sz="1200" dirty="0" err="1">
                <a:solidFill>
                  <a:srgbClr val="1B1B1B"/>
                </a:solidFill>
                <a:latin typeface="League Spartan Bold"/>
              </a:rPr>
              <a:t>vous</a:t>
            </a:r>
            <a:r>
              <a:rPr lang="en-US" sz="1200" dirty="0">
                <a:solidFill>
                  <a:srgbClr val="1B1B1B"/>
                </a:solidFill>
                <a:latin typeface="League Spartan Bold"/>
              </a:rPr>
              <a:t> ne </a:t>
            </a:r>
            <a:r>
              <a:rPr lang="en-US" sz="1200" dirty="0" err="1">
                <a:solidFill>
                  <a:srgbClr val="1B1B1B"/>
                </a:solidFill>
                <a:latin typeface="League Spartan Bold"/>
              </a:rPr>
              <a:t>connaissez</a:t>
            </a:r>
            <a:r>
              <a:rPr lang="en-US" sz="1200" dirty="0">
                <a:solidFill>
                  <a:srgbClr val="1B1B1B"/>
                </a:solidFill>
                <a:latin typeface="League Spartan Bold"/>
              </a:rPr>
              <a:t> pas</a:t>
            </a:r>
          </a:p>
          <a:p>
            <a:pPr marL="457200" indent="-457200">
              <a:lnSpc>
                <a:spcPts val="2659"/>
              </a:lnSpc>
              <a:buFont typeface="+mj-lt"/>
              <a:buAutoNum type="arabicPeriod"/>
            </a:pPr>
            <a:r>
              <a:rPr lang="en-US" sz="1200" dirty="0" err="1">
                <a:solidFill>
                  <a:srgbClr val="1B1B1B"/>
                </a:solidFill>
                <a:latin typeface="League Spartan Bold"/>
              </a:rPr>
              <a:t>Maintenir</a:t>
            </a:r>
            <a:r>
              <a:rPr lang="en-US" sz="1200" dirty="0">
                <a:solidFill>
                  <a:srgbClr val="1B1B1B"/>
                </a:solidFill>
                <a:latin typeface="League Spartan Bold"/>
              </a:rPr>
              <a:t> la </a:t>
            </a:r>
            <a:r>
              <a:rPr lang="en-US" sz="1200" dirty="0" err="1">
                <a:solidFill>
                  <a:srgbClr val="1B1B1B"/>
                </a:solidFill>
                <a:latin typeface="League Spartan Bold"/>
              </a:rPr>
              <a:t>propreté</a:t>
            </a:r>
            <a:r>
              <a:rPr lang="en-US" sz="1200" dirty="0">
                <a:solidFill>
                  <a:srgbClr val="1B1B1B"/>
                </a:solidFill>
                <a:latin typeface="League Spartan Bold"/>
              </a:rPr>
              <a:t> de </a:t>
            </a:r>
            <a:r>
              <a:rPr lang="en-US" sz="1200" dirty="0" err="1">
                <a:solidFill>
                  <a:srgbClr val="1B1B1B"/>
                </a:solidFill>
                <a:latin typeface="League Spartan Bold"/>
              </a:rPr>
              <a:t>votre</a:t>
            </a:r>
            <a:r>
              <a:rPr lang="en-US" sz="1200" dirty="0">
                <a:solidFill>
                  <a:srgbClr val="1B1B1B"/>
                </a:solidFill>
                <a:latin typeface="League Spartan Bold"/>
              </a:rPr>
              <a:t> foyer</a:t>
            </a:r>
          </a:p>
          <a:p>
            <a:pPr marL="228600" lvl="0" indent="-228600">
              <a:buFont typeface="+mj-lt"/>
              <a:buAutoNum type="arabicPeriod"/>
            </a:pPr>
            <a:endParaRPr lang="en-US" dirty="0"/>
          </a:p>
          <a:p>
            <a:pPr lvl="0"/>
            <a:endParaRPr lang="en-US" dirty="0"/>
          </a:p>
          <a:p>
            <a:pPr lvl="0"/>
            <a:r>
              <a:rPr lang="en-US" dirty="0" err="1"/>
              <a:t>Toutefois</a:t>
            </a:r>
            <a:r>
              <a:rPr lang="en-US" dirty="0"/>
              <a:t>, </a:t>
            </a:r>
            <a:r>
              <a:rPr lang="en-US" dirty="0" err="1"/>
              <a:t>vous</a:t>
            </a:r>
            <a:r>
              <a:rPr lang="en-US" dirty="0"/>
              <a:t> </a:t>
            </a:r>
            <a:r>
              <a:rPr lang="en-US" dirty="0" err="1"/>
              <a:t>pouvez</a:t>
            </a:r>
            <a:r>
              <a:rPr lang="en-US" dirty="0"/>
              <a:t> </a:t>
            </a:r>
            <a:r>
              <a:rPr lang="en-US" dirty="0" err="1"/>
              <a:t>décider</a:t>
            </a:r>
            <a:r>
              <a:rPr lang="en-US" dirty="0"/>
              <a:t> </a:t>
            </a:r>
            <a:r>
              <a:rPr lang="en-US" dirty="0" err="1"/>
              <a:t>d'ajouter</a:t>
            </a:r>
            <a:r>
              <a:rPr lang="en-US" dirty="0"/>
              <a:t> </a:t>
            </a:r>
            <a:r>
              <a:rPr lang="en-US" dirty="0" err="1"/>
              <a:t>d'autres</a:t>
            </a:r>
            <a:r>
              <a:rPr lang="en-US" dirty="0"/>
              <a:t> </a:t>
            </a:r>
            <a:r>
              <a:rPr lang="en-US" dirty="0" err="1"/>
              <a:t>éléments</a:t>
            </a:r>
            <a:r>
              <a:rPr lang="en-US" dirty="0"/>
              <a:t> </a:t>
            </a:r>
            <a:r>
              <a:rPr lang="en-US" dirty="0" err="1"/>
              <a:t>facultatifs</a:t>
            </a:r>
            <a:r>
              <a:rPr lang="en-US" dirty="0"/>
              <a:t> à </a:t>
            </a:r>
            <a:r>
              <a:rPr lang="en-US" dirty="0" err="1"/>
              <a:t>cette</a:t>
            </a:r>
            <a:r>
              <a:rPr lang="en-US" dirty="0"/>
              <a:t> </a:t>
            </a:r>
            <a:r>
              <a:rPr lang="en-US" dirty="0" err="1"/>
              <a:t>liste</a:t>
            </a:r>
            <a:r>
              <a:rPr lang="en-US" dirty="0"/>
              <a:t> :</a:t>
            </a:r>
          </a:p>
          <a:p>
            <a:pPr lvl="0"/>
            <a:endParaRPr lang="en-US" dirty="0"/>
          </a:p>
          <a:p>
            <a:pPr marL="228600" lvl="0" indent="-228600">
              <a:buFont typeface="+mj-lt"/>
              <a:buAutoNum type="arabicPeriod" startAt="11"/>
            </a:pPr>
            <a:r>
              <a:rPr lang="en-US" dirty="0"/>
              <a:t>Donner des conseils aux </a:t>
            </a:r>
            <a:r>
              <a:rPr lang="en-US" dirty="0" err="1"/>
              <a:t>autres</a:t>
            </a:r>
            <a:r>
              <a:rPr lang="en-US" dirty="0"/>
              <a:t> </a:t>
            </a:r>
            <a:r>
              <a:rPr lang="en-US" dirty="0" err="1"/>
              <a:t>membres</a:t>
            </a:r>
            <a:r>
              <a:rPr lang="en-US" dirty="0"/>
              <a:t> de la </a:t>
            </a:r>
            <a:r>
              <a:rPr lang="en-US" dirty="0" err="1"/>
              <a:t>communauté</a:t>
            </a:r>
            <a:endParaRPr lang="en-US" dirty="0"/>
          </a:p>
          <a:p>
            <a:pPr marL="228600" lvl="0" indent="-228600">
              <a:buFont typeface="+mj-lt"/>
              <a:buAutoNum type="arabicPeriod" startAt="11"/>
            </a:pPr>
            <a:r>
              <a:rPr lang="en-US" dirty="0" err="1"/>
              <a:t>S'unir</a:t>
            </a:r>
            <a:r>
              <a:rPr lang="en-US" dirty="0"/>
              <a:t> à </a:t>
            </a:r>
            <a:r>
              <a:rPr lang="en-US" dirty="0" err="1"/>
              <a:t>d'autres</a:t>
            </a:r>
            <a:r>
              <a:rPr lang="en-US" dirty="0"/>
              <a:t> </a:t>
            </a:r>
            <a:r>
              <a:rPr lang="en-US" dirty="0" err="1"/>
              <a:t>membres</a:t>
            </a:r>
            <a:r>
              <a:rPr lang="en-US" dirty="0"/>
              <a:t> de la </a:t>
            </a:r>
            <a:r>
              <a:rPr lang="en-US" dirty="0" err="1"/>
              <a:t>famille</a:t>
            </a:r>
            <a:r>
              <a:rPr lang="en-US" dirty="0"/>
              <a:t> pour </a:t>
            </a:r>
            <a:r>
              <a:rPr lang="en-US" dirty="0" err="1"/>
              <a:t>accomplir</a:t>
            </a:r>
            <a:r>
              <a:rPr lang="en-US" dirty="0"/>
              <a:t> des </a:t>
            </a:r>
            <a:r>
              <a:rPr lang="en-US" dirty="0" err="1"/>
              <a:t>tâches</a:t>
            </a:r>
            <a:r>
              <a:rPr lang="en-US" dirty="0"/>
              <a:t> pour la </a:t>
            </a:r>
            <a:r>
              <a:rPr lang="en-US" dirty="0" err="1"/>
              <a:t>famille</a:t>
            </a:r>
            <a:endParaRPr lang="en-US" dirty="0"/>
          </a:p>
          <a:p>
            <a:pPr marL="228600" lvl="0" indent="-228600">
              <a:buFont typeface="+mj-lt"/>
              <a:buAutoNum type="arabicPeriod" startAt="11"/>
            </a:pPr>
            <a:r>
              <a:rPr lang="en-US" dirty="0" err="1"/>
              <a:t>Socialiser</a:t>
            </a:r>
            <a:r>
              <a:rPr lang="en-US" dirty="0"/>
              <a:t> avec </a:t>
            </a:r>
            <a:r>
              <a:rPr lang="en-US" dirty="0" err="1"/>
              <a:t>d'autres</a:t>
            </a:r>
            <a:r>
              <a:rPr lang="en-US" dirty="0"/>
              <a:t> </a:t>
            </a:r>
            <a:r>
              <a:rPr lang="en-US" dirty="0" err="1"/>
              <a:t>membres</a:t>
            </a:r>
            <a:r>
              <a:rPr lang="en-US" dirty="0"/>
              <a:t> de la </a:t>
            </a:r>
            <a:r>
              <a:rPr lang="en-US" dirty="0" err="1"/>
              <a:t>communauté</a:t>
            </a:r>
            <a:endParaRPr lang="en-US" dirty="0"/>
          </a:p>
          <a:p>
            <a:pPr marL="228600" lvl="0" indent="-228600">
              <a:buFont typeface="+mj-lt"/>
              <a:buAutoNum type="arabicPeriod" startAt="11"/>
            </a:pPr>
            <a:r>
              <a:rPr lang="en-US" dirty="0"/>
              <a:t>Prendre part aux </a:t>
            </a:r>
            <a:r>
              <a:rPr lang="en-US" dirty="0" err="1"/>
              <a:t>décisions</a:t>
            </a:r>
            <a:r>
              <a:rPr lang="en-US" dirty="0"/>
              <a:t> </a:t>
            </a:r>
            <a:r>
              <a:rPr lang="en-US" dirty="0" err="1"/>
              <a:t>familiales</a:t>
            </a:r>
            <a:endParaRPr lang="en-US" dirty="0"/>
          </a:p>
          <a:p>
            <a:pPr marL="228600" lvl="0" indent="-228600">
              <a:buFont typeface="+mj-lt"/>
              <a:buAutoNum type="arabicPeriod" startAt="11"/>
            </a:pPr>
            <a:r>
              <a:rPr lang="en-US" dirty="0" err="1"/>
              <a:t>Participer</a:t>
            </a:r>
            <a:r>
              <a:rPr lang="en-US" dirty="0"/>
              <a:t> aux </a:t>
            </a:r>
            <a:r>
              <a:rPr lang="en-US" dirty="0" err="1"/>
              <a:t>événements</a:t>
            </a:r>
            <a:r>
              <a:rPr lang="en-US" dirty="0"/>
              <a:t> de la </a:t>
            </a:r>
            <a:r>
              <a:rPr lang="en-US" dirty="0" err="1"/>
              <a:t>communauté</a:t>
            </a:r>
            <a:endParaRPr lang="en-US" dirty="0"/>
          </a:p>
          <a:p>
            <a:pPr marL="228600" lvl="0" indent="-228600">
              <a:buFont typeface="+mj-lt"/>
              <a:buAutoNum type="arabicPeriod" startAt="11"/>
            </a:pPr>
            <a:r>
              <a:rPr lang="en-US" dirty="0"/>
              <a:t>Aller à </a:t>
            </a:r>
            <a:r>
              <a:rPr lang="en-US" dirty="0" err="1"/>
              <a:t>l'église</a:t>
            </a:r>
            <a:r>
              <a:rPr lang="en-US" dirty="0"/>
              <a:t> </a:t>
            </a:r>
            <a:r>
              <a:rPr lang="en-US" dirty="0" err="1"/>
              <a:t>ou</a:t>
            </a:r>
            <a:r>
              <a:rPr lang="en-US" dirty="0"/>
              <a:t> à la </a:t>
            </a:r>
            <a:r>
              <a:rPr lang="en-US" dirty="0" err="1"/>
              <a:t>mosquée</a:t>
            </a:r>
            <a:r>
              <a:rPr lang="en-US" dirty="0"/>
              <a:t> </a:t>
            </a:r>
            <a:r>
              <a:rPr lang="en-US" dirty="0" err="1"/>
              <a:t>comme</a:t>
            </a:r>
            <a:r>
              <a:rPr lang="en-US" dirty="0"/>
              <a:t> </a:t>
            </a:r>
            <a:r>
              <a:rPr lang="en-US" dirty="0" err="1"/>
              <a:t>d'habitude</a:t>
            </a:r>
            <a:r>
              <a:rPr lang="en-US" dirty="0"/>
              <a:t>, </a:t>
            </a:r>
            <a:r>
              <a:rPr lang="en-US" dirty="0" err="1"/>
              <a:t>ou</a:t>
            </a:r>
            <a:r>
              <a:rPr lang="en-US" dirty="0"/>
              <a:t> prier </a:t>
            </a:r>
            <a:r>
              <a:rPr lang="en-US" dirty="0" err="1"/>
              <a:t>comme</a:t>
            </a:r>
            <a:r>
              <a:rPr lang="en-US" dirty="0"/>
              <a:t> </a:t>
            </a:r>
            <a:r>
              <a:rPr lang="en-US" dirty="0" err="1"/>
              <a:t>d'habitude</a:t>
            </a:r>
            <a:endParaRPr lang="en-US" dirty="0"/>
          </a:p>
          <a:p>
            <a:pPr marL="228600" lvl="0" indent="-228600">
              <a:buFont typeface="+mj-lt"/>
              <a:buAutoNum type="arabicPeriod" startAt="11"/>
            </a:pPr>
            <a:r>
              <a:rPr lang="en-US" dirty="0"/>
              <a:t>Aller au </a:t>
            </a:r>
            <a:r>
              <a:rPr lang="en-US" dirty="0" err="1"/>
              <a:t>marché</a:t>
            </a:r>
            <a:r>
              <a:rPr lang="en-US" dirty="0"/>
              <a:t> </a:t>
            </a:r>
            <a:r>
              <a:rPr lang="en-US" dirty="0" err="1"/>
              <a:t>ou</a:t>
            </a:r>
            <a:r>
              <a:rPr lang="en-US" dirty="0"/>
              <a:t> à </a:t>
            </a:r>
            <a:r>
              <a:rPr lang="en-US" dirty="0" err="1"/>
              <a:t>l'épicerie</a:t>
            </a:r>
            <a:r>
              <a:rPr lang="en-US" dirty="0"/>
              <a:t> </a:t>
            </a:r>
            <a:r>
              <a:rPr lang="en-US" dirty="0" err="1"/>
              <a:t>ou</a:t>
            </a:r>
            <a:r>
              <a:rPr lang="en-US" dirty="0"/>
              <a:t> </a:t>
            </a:r>
            <a:r>
              <a:rPr lang="en-US" dirty="0" err="1"/>
              <a:t>acheter</a:t>
            </a:r>
            <a:r>
              <a:rPr lang="en-US" dirty="0"/>
              <a:t> </a:t>
            </a:r>
            <a:r>
              <a:rPr lang="en-US" dirty="0" err="1"/>
              <a:t>d'autres</a:t>
            </a:r>
            <a:r>
              <a:rPr lang="en-US" dirty="0"/>
              <a:t> </a:t>
            </a:r>
            <a:r>
              <a:rPr lang="en-US" dirty="0" err="1"/>
              <a:t>biens</a:t>
            </a:r>
            <a:r>
              <a:rPr lang="en-US" dirty="0"/>
              <a:t> </a:t>
            </a:r>
            <a:r>
              <a:rPr lang="en-US" dirty="0" err="1"/>
              <a:t>essentiels</a:t>
            </a:r>
            <a:endParaRPr lang="en-US" dirty="0"/>
          </a:p>
          <a:p>
            <a:pPr marL="228600" lvl="0" indent="-228600">
              <a:buFont typeface="+mj-lt"/>
              <a:buAutoNum type="arabicPeriod" startAt="11"/>
            </a:pPr>
            <a:r>
              <a:rPr lang="en-US" dirty="0"/>
              <a:t>Bien se </a:t>
            </a:r>
            <a:r>
              <a:rPr lang="en-US" dirty="0" err="1"/>
              <a:t>présenter</a:t>
            </a:r>
            <a:r>
              <a:rPr lang="en-US" dirty="0"/>
              <a:t> (par </a:t>
            </a:r>
            <a:r>
              <a:rPr lang="en-US" dirty="0" err="1"/>
              <a:t>exemple</a:t>
            </a:r>
            <a:r>
              <a:rPr lang="en-US" dirty="0"/>
              <a:t>, </a:t>
            </a:r>
            <a:r>
              <a:rPr lang="en-US" dirty="0" err="1"/>
              <a:t>avoir</a:t>
            </a:r>
            <a:r>
              <a:rPr lang="en-US" dirty="0"/>
              <a:t> </a:t>
            </a:r>
            <a:r>
              <a:rPr lang="en-US" dirty="0" err="1"/>
              <a:t>une</a:t>
            </a:r>
            <a:r>
              <a:rPr lang="en-US" dirty="0"/>
              <a:t> bonne </a:t>
            </a:r>
            <a:r>
              <a:rPr lang="en-US" dirty="0" err="1"/>
              <a:t>hygiène</a:t>
            </a:r>
            <a:r>
              <a:rPr lang="en-US" dirty="0"/>
              <a:t>, </a:t>
            </a:r>
            <a:r>
              <a:rPr lang="en-US" dirty="0" err="1"/>
              <a:t>s'habiller</a:t>
            </a:r>
            <a:r>
              <a:rPr lang="en-US" dirty="0"/>
              <a:t> </a:t>
            </a:r>
            <a:r>
              <a:rPr lang="en-US" dirty="0" err="1"/>
              <a:t>proprement</a:t>
            </a:r>
            <a:r>
              <a:rPr lang="en-US" dirty="0"/>
              <a:t>).</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lang="cs-CZ"/>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fld id="{871B2431-D351-4C6E-A3CF-9DFAC0E3E050}" type="slidenum">
              <a:rPr lang="cs-CZ" smtClean="0"/>
              <a:t>37</a:t>
            </a:fld>
            <a:endParaRPr lang="cs-CZ"/>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lang="cs-CZ"/>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fld id="{B7268E1E-0E44-426D-905E-8AD9B19D2182}" type="datetimeFigureOut">
              <a:rPr lang="cs-CZ" smtClean="0"/>
              <a:t>18.10.2024</a:t>
            </a:fld>
            <a:endParaRPr lang="cs-CZ"/>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lang="cs-CZ"/>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pPr lvl="0"/>
            <a:r>
              <a:rPr lang="en-US" dirty="0"/>
              <a:t>Pour </a:t>
            </a:r>
            <a:r>
              <a:rPr lang="en-US" dirty="0" err="1"/>
              <a:t>l'échelle</a:t>
            </a:r>
            <a:r>
              <a:rPr lang="en-US" dirty="0"/>
              <a:t> de </a:t>
            </a:r>
            <a:r>
              <a:rPr lang="en-US" dirty="0" err="1"/>
              <a:t>stigmatisation</a:t>
            </a:r>
            <a:r>
              <a:rPr lang="en-US" dirty="0"/>
              <a:t> </a:t>
            </a:r>
            <a:r>
              <a:rPr lang="en-US" dirty="0" err="1"/>
              <a:t>ressentie</a:t>
            </a:r>
            <a:r>
              <a:rPr lang="en-US" dirty="0"/>
              <a:t>, les </a:t>
            </a:r>
            <a:r>
              <a:rPr lang="en-US" dirty="0" err="1"/>
              <a:t>éléments</a:t>
            </a:r>
            <a:r>
              <a:rPr lang="en-US" dirty="0"/>
              <a:t> standard (que nous </a:t>
            </a:r>
            <a:r>
              <a:rPr lang="en-US" dirty="0" err="1"/>
              <a:t>recommandons</a:t>
            </a:r>
            <a:r>
              <a:rPr lang="en-US" dirty="0"/>
              <a:t> </a:t>
            </a:r>
            <a:r>
              <a:rPr lang="en-US" dirty="0" err="1"/>
              <a:t>d'utiliser</a:t>
            </a:r>
            <a:r>
              <a:rPr lang="en-US" dirty="0"/>
              <a:t> dans </a:t>
            </a:r>
            <a:r>
              <a:rPr lang="en-US" dirty="0" err="1"/>
              <a:t>tous</a:t>
            </a:r>
            <a:r>
              <a:rPr lang="en-US" dirty="0"/>
              <a:t> les </a:t>
            </a:r>
            <a:r>
              <a:rPr lang="en-US" dirty="0" err="1"/>
              <a:t>contextes</a:t>
            </a:r>
            <a:r>
              <a:rPr lang="en-US" dirty="0"/>
              <a:t>, sans modifications </a:t>
            </a:r>
            <a:r>
              <a:rPr lang="en-US" dirty="0" err="1"/>
              <a:t>ni</a:t>
            </a:r>
            <a:r>
              <a:rPr lang="en-US" dirty="0"/>
              <a:t> suppressions) </a:t>
            </a:r>
            <a:r>
              <a:rPr lang="en-US" dirty="0" err="1"/>
              <a:t>sont</a:t>
            </a:r>
            <a:r>
              <a:rPr lang="en-US" dirty="0"/>
              <a:t> les </a:t>
            </a:r>
            <a:r>
              <a:rPr lang="en-US" dirty="0" err="1"/>
              <a:t>suivants</a:t>
            </a:r>
            <a:r>
              <a:rPr lang="en-US" dirty="0"/>
              <a:t> :</a:t>
            </a:r>
          </a:p>
          <a:p>
            <a:pPr lvl="0"/>
            <a:endParaRPr lang="en-US" dirty="0"/>
          </a:p>
          <a:p>
            <a:pPr marL="228600" lvl="0" indent="-228600">
              <a:buAutoNum type="arabicPeriod"/>
            </a:pPr>
            <a:r>
              <a:rPr lang="en-US" dirty="0"/>
              <a:t>Sentiment </a:t>
            </a:r>
            <a:r>
              <a:rPr lang="en-US" dirty="0" err="1"/>
              <a:t>d'inutilité</a:t>
            </a:r>
            <a:r>
              <a:rPr lang="en-US" dirty="0"/>
              <a:t>, </a:t>
            </a:r>
            <a:r>
              <a:rPr lang="en-US" dirty="0" err="1"/>
              <a:t>d'absence</a:t>
            </a:r>
            <a:r>
              <a:rPr lang="en-US" dirty="0"/>
              <a:t> de </a:t>
            </a:r>
            <a:r>
              <a:rPr lang="en-US" dirty="0" err="1"/>
              <a:t>valeur</a:t>
            </a:r>
            <a:endParaRPr lang="en-US" dirty="0"/>
          </a:p>
          <a:p>
            <a:pPr marL="228600" lvl="0" indent="-228600">
              <a:buAutoNum type="arabicPeriod"/>
            </a:pPr>
            <a:r>
              <a:rPr lang="en-US" dirty="0"/>
              <a:t>Sentiment de </a:t>
            </a:r>
            <a:r>
              <a:rPr lang="en-US" dirty="0" err="1"/>
              <a:t>détachement</a:t>
            </a:r>
            <a:r>
              <a:rPr lang="en-US" dirty="0"/>
              <a:t> </a:t>
            </a:r>
            <a:r>
              <a:rPr lang="en-US" dirty="0" err="1"/>
              <a:t>ou</a:t>
            </a:r>
            <a:r>
              <a:rPr lang="en-US" dirty="0"/>
              <a:t> de </a:t>
            </a:r>
            <a:r>
              <a:rPr lang="en-US" dirty="0" err="1"/>
              <a:t>retrait</a:t>
            </a:r>
            <a:r>
              <a:rPr lang="en-US" dirty="0"/>
              <a:t> des </a:t>
            </a:r>
            <a:r>
              <a:rPr lang="en-US" dirty="0" err="1"/>
              <a:t>autres</a:t>
            </a:r>
            <a:endParaRPr lang="en-US" dirty="0"/>
          </a:p>
          <a:p>
            <a:pPr lvl="0"/>
            <a:r>
              <a:rPr lang="en-US" dirty="0"/>
              <a:t>3. Se </a:t>
            </a:r>
            <a:r>
              <a:rPr lang="en-US" dirty="0" err="1"/>
              <a:t>sentir</a:t>
            </a:r>
            <a:r>
              <a:rPr lang="en-US" dirty="0"/>
              <a:t> mal </a:t>
            </a:r>
            <a:r>
              <a:rPr lang="en-US" dirty="0" err="1"/>
              <a:t>traitée</a:t>
            </a:r>
            <a:r>
              <a:rPr lang="en-US" dirty="0"/>
              <a:t> par les </a:t>
            </a:r>
            <a:r>
              <a:rPr lang="en-US" dirty="0" err="1"/>
              <a:t>membres</a:t>
            </a:r>
            <a:r>
              <a:rPr lang="en-US" dirty="0"/>
              <a:t> de la </a:t>
            </a:r>
            <a:r>
              <a:rPr lang="en-US" dirty="0" err="1"/>
              <a:t>communauté</a:t>
            </a:r>
            <a:endParaRPr lang="en-US" dirty="0"/>
          </a:p>
          <a:p>
            <a:pPr lvl="0"/>
            <a:r>
              <a:rPr lang="en-US" dirty="0"/>
              <a:t>4. Sentiment de </a:t>
            </a:r>
            <a:r>
              <a:rPr lang="en-US" dirty="0" err="1"/>
              <a:t>honte</a:t>
            </a:r>
            <a:r>
              <a:rPr lang="en-US" dirty="0"/>
              <a:t>  </a:t>
            </a:r>
          </a:p>
          <a:p>
            <a:pPr lvl="0"/>
            <a:r>
              <a:rPr lang="en-US" dirty="0"/>
              <a:t>5. Se </a:t>
            </a:r>
            <a:r>
              <a:rPr lang="en-US" dirty="0" err="1"/>
              <a:t>reprocher</a:t>
            </a:r>
            <a:r>
              <a:rPr lang="en-US" dirty="0"/>
              <a:t> des </a:t>
            </a:r>
            <a:r>
              <a:rPr lang="en-US" dirty="0" err="1"/>
              <a:t>événements</a:t>
            </a:r>
            <a:r>
              <a:rPr lang="en-US" dirty="0"/>
              <a:t> </a:t>
            </a:r>
            <a:r>
              <a:rPr lang="en-US" dirty="0" err="1"/>
              <a:t>passés</a:t>
            </a:r>
            <a:r>
              <a:rPr lang="en-US" dirty="0"/>
              <a:t>. </a:t>
            </a:r>
          </a:p>
          <a:p>
            <a:pPr lvl="0"/>
            <a:r>
              <a:rPr lang="en-US" dirty="0"/>
              <a:t>6. Se </a:t>
            </a:r>
            <a:r>
              <a:rPr lang="en-US" dirty="0" err="1"/>
              <a:t>sentir</a:t>
            </a:r>
            <a:r>
              <a:rPr lang="en-US" dirty="0"/>
              <a:t> </a:t>
            </a:r>
            <a:r>
              <a:rPr lang="en-US" dirty="0" err="1"/>
              <a:t>rejetée</a:t>
            </a:r>
            <a:r>
              <a:rPr lang="en-US" dirty="0"/>
              <a:t> par tout le monde</a:t>
            </a:r>
          </a:p>
          <a:p>
            <a:pPr lvl="0"/>
            <a:r>
              <a:rPr lang="en-US" dirty="0"/>
              <a:t>7. Se </a:t>
            </a:r>
            <a:r>
              <a:rPr lang="en-US" dirty="0" err="1"/>
              <a:t>sentir</a:t>
            </a:r>
            <a:r>
              <a:rPr lang="en-US" dirty="0"/>
              <a:t> </a:t>
            </a:r>
            <a:r>
              <a:rPr lang="en-US" dirty="0" err="1"/>
              <a:t>stigmatisée</a:t>
            </a:r>
            <a:endParaRPr lang="en-US" dirty="0"/>
          </a:p>
          <a:p>
            <a:pPr lvl="0"/>
            <a:r>
              <a:rPr lang="en-US" dirty="0"/>
              <a:t>8. </a:t>
            </a:r>
            <a:r>
              <a:rPr lang="en-US" dirty="0" err="1"/>
              <a:t>Vouloir</a:t>
            </a:r>
            <a:r>
              <a:rPr lang="en-US" dirty="0"/>
              <a:t> </a:t>
            </a:r>
            <a:r>
              <a:rPr lang="en-US" dirty="0" err="1"/>
              <a:t>éviter</a:t>
            </a:r>
            <a:r>
              <a:rPr lang="en-US" dirty="0"/>
              <a:t> les </a:t>
            </a:r>
            <a:r>
              <a:rPr lang="en-US" dirty="0" err="1"/>
              <a:t>autres</a:t>
            </a:r>
            <a:r>
              <a:rPr lang="en-US" dirty="0"/>
              <a:t> </a:t>
            </a:r>
            <a:r>
              <a:rPr lang="en-US" dirty="0" err="1"/>
              <a:t>ou</a:t>
            </a:r>
            <a:r>
              <a:rPr lang="en-US" dirty="0"/>
              <a:t> se </a:t>
            </a:r>
            <a:r>
              <a:rPr lang="en-US" dirty="0" err="1"/>
              <a:t>cacher</a:t>
            </a:r>
            <a:endParaRPr lang="en-US" dirty="0"/>
          </a:p>
          <a:p>
            <a:pPr lvl="0"/>
            <a:r>
              <a:rPr lang="en-US" dirty="0"/>
              <a:t>9. </a:t>
            </a:r>
            <a:r>
              <a:rPr lang="en-US" dirty="0" err="1"/>
              <a:t>Avoir</a:t>
            </a:r>
            <a:r>
              <a:rPr lang="en-US" dirty="0"/>
              <a:t> </a:t>
            </a:r>
            <a:r>
              <a:rPr lang="en-US" dirty="0" err="1"/>
              <a:t>l'impression</a:t>
            </a:r>
            <a:r>
              <a:rPr lang="en-US" dirty="0"/>
              <a:t> que </a:t>
            </a:r>
            <a:r>
              <a:rPr lang="en-US" dirty="0" err="1"/>
              <a:t>votre</a:t>
            </a:r>
            <a:r>
              <a:rPr lang="en-US" dirty="0"/>
              <a:t> </a:t>
            </a:r>
            <a:r>
              <a:rPr lang="en-US" dirty="0" err="1"/>
              <a:t>famille</a:t>
            </a:r>
            <a:r>
              <a:rPr lang="en-US" dirty="0"/>
              <a:t> </a:t>
            </a:r>
            <a:r>
              <a:rPr lang="en-US" dirty="0" err="1"/>
              <a:t>vous</a:t>
            </a:r>
            <a:r>
              <a:rPr lang="en-US" dirty="0"/>
              <a:t> </a:t>
            </a:r>
            <a:r>
              <a:rPr lang="en-US" dirty="0" err="1"/>
              <a:t>regarde</a:t>
            </a:r>
            <a:r>
              <a:rPr lang="en-US" dirty="0"/>
              <a:t> </a:t>
            </a:r>
            <a:r>
              <a:rPr lang="en-US" dirty="0" err="1"/>
              <a:t>comme</a:t>
            </a:r>
            <a:r>
              <a:rPr lang="en-US" dirty="0"/>
              <a:t> </a:t>
            </a:r>
            <a:r>
              <a:rPr lang="en-US" dirty="0" err="1"/>
              <a:t>si</a:t>
            </a:r>
            <a:r>
              <a:rPr lang="en-US" dirty="0"/>
              <a:t> </a:t>
            </a:r>
            <a:r>
              <a:rPr lang="en-US" dirty="0" err="1"/>
              <a:t>elle</a:t>
            </a:r>
            <a:r>
              <a:rPr lang="en-US" dirty="0"/>
              <a:t> </a:t>
            </a:r>
            <a:r>
              <a:rPr lang="en-US" dirty="0" err="1"/>
              <a:t>vous</a:t>
            </a:r>
            <a:r>
              <a:rPr lang="en-US" dirty="0"/>
              <a:t> </a:t>
            </a:r>
            <a:r>
              <a:rPr lang="en-US" dirty="0" err="1"/>
              <a:t>blâmait</a:t>
            </a:r>
            <a:endParaRPr lang="en-US" dirty="0"/>
          </a:p>
          <a:p>
            <a:pPr lvl="0"/>
            <a:r>
              <a:rPr lang="en-US" dirty="0"/>
              <a:t>10. </a:t>
            </a:r>
            <a:r>
              <a:rPr lang="en-US" dirty="0" err="1"/>
              <a:t>Avoir</a:t>
            </a:r>
            <a:r>
              <a:rPr lang="en-US" dirty="0"/>
              <a:t> </a:t>
            </a:r>
            <a:r>
              <a:rPr lang="en-US" dirty="0" err="1"/>
              <a:t>l'impression</a:t>
            </a:r>
            <a:r>
              <a:rPr lang="en-US" dirty="0"/>
              <a:t> que les </a:t>
            </a:r>
            <a:r>
              <a:rPr lang="en-US" dirty="0" err="1"/>
              <a:t>membres</a:t>
            </a:r>
            <a:r>
              <a:rPr lang="en-US" dirty="0"/>
              <a:t> de la </a:t>
            </a:r>
            <a:r>
              <a:rPr lang="en-US" dirty="0" err="1"/>
              <a:t>communauté</a:t>
            </a:r>
            <a:r>
              <a:rPr lang="en-US" dirty="0"/>
              <a:t> </a:t>
            </a:r>
            <a:r>
              <a:rPr lang="en-US" dirty="0" err="1"/>
              <a:t>vous</a:t>
            </a:r>
            <a:r>
              <a:rPr lang="en-US" dirty="0"/>
              <a:t> </a:t>
            </a:r>
            <a:r>
              <a:rPr lang="en-US" dirty="0" err="1"/>
              <a:t>regardent</a:t>
            </a:r>
            <a:r>
              <a:rPr lang="en-US" dirty="0"/>
              <a:t> </a:t>
            </a:r>
            <a:r>
              <a:rPr lang="en-US" dirty="0" err="1"/>
              <a:t>comme</a:t>
            </a:r>
            <a:r>
              <a:rPr lang="en-US" dirty="0"/>
              <a:t> </a:t>
            </a:r>
            <a:r>
              <a:rPr lang="en-US" dirty="0" err="1"/>
              <a:t>s'ils</a:t>
            </a:r>
            <a:r>
              <a:rPr lang="en-US" dirty="0"/>
              <a:t> </a:t>
            </a:r>
            <a:r>
              <a:rPr lang="en-US" dirty="0" err="1"/>
              <a:t>vous</a:t>
            </a:r>
            <a:r>
              <a:rPr lang="en-US" dirty="0"/>
              <a:t> </a:t>
            </a:r>
            <a:r>
              <a:rPr lang="en-US" dirty="0" err="1"/>
              <a:t>blâmaient</a:t>
            </a:r>
            <a:endParaRPr lang="en-US" dirty="0"/>
          </a:p>
          <a:p>
            <a:pPr lvl="0"/>
            <a:endParaRPr lang="en-US" dirty="0"/>
          </a:p>
          <a:p>
            <a:pPr lvl="0"/>
            <a:r>
              <a:rPr lang="en-US" dirty="0" err="1"/>
              <a:t>Toutefois</a:t>
            </a:r>
            <a:r>
              <a:rPr lang="en-US" dirty="0"/>
              <a:t>, </a:t>
            </a:r>
            <a:r>
              <a:rPr lang="en-US" dirty="0" err="1"/>
              <a:t>vous</a:t>
            </a:r>
            <a:r>
              <a:rPr lang="en-US" dirty="0"/>
              <a:t> </a:t>
            </a:r>
            <a:r>
              <a:rPr lang="en-US" dirty="0" err="1"/>
              <a:t>pouvez</a:t>
            </a:r>
            <a:r>
              <a:rPr lang="en-US" dirty="0"/>
              <a:t> </a:t>
            </a:r>
            <a:r>
              <a:rPr lang="en-US" dirty="0" err="1"/>
              <a:t>décider</a:t>
            </a:r>
            <a:r>
              <a:rPr lang="en-US" dirty="0"/>
              <a:t> </a:t>
            </a:r>
            <a:r>
              <a:rPr lang="en-US" dirty="0" err="1"/>
              <a:t>d'ajouter</a:t>
            </a:r>
            <a:r>
              <a:rPr lang="en-US" dirty="0"/>
              <a:t> </a:t>
            </a:r>
            <a:r>
              <a:rPr lang="en-US" dirty="0" err="1"/>
              <a:t>d'autres</a:t>
            </a:r>
            <a:r>
              <a:rPr lang="en-US" dirty="0"/>
              <a:t> </a:t>
            </a:r>
            <a:r>
              <a:rPr lang="en-US" dirty="0" err="1"/>
              <a:t>éléments</a:t>
            </a:r>
            <a:r>
              <a:rPr lang="en-US" dirty="0"/>
              <a:t> </a:t>
            </a:r>
            <a:r>
              <a:rPr lang="en-US" dirty="0" err="1"/>
              <a:t>facultatifs</a:t>
            </a:r>
            <a:r>
              <a:rPr lang="en-US" dirty="0"/>
              <a:t> de </a:t>
            </a:r>
            <a:r>
              <a:rPr lang="en-US" dirty="0" err="1"/>
              <a:t>cette</a:t>
            </a:r>
            <a:r>
              <a:rPr lang="en-US" dirty="0"/>
              <a:t> </a:t>
            </a:r>
            <a:r>
              <a:rPr lang="en-US" dirty="0" err="1"/>
              <a:t>liste</a:t>
            </a:r>
            <a:r>
              <a:rPr lang="en-US" dirty="0"/>
              <a:t> :</a:t>
            </a:r>
          </a:p>
          <a:p>
            <a:pPr lvl="0"/>
            <a:endParaRPr lang="en-US" dirty="0"/>
          </a:p>
          <a:p>
            <a:pPr lvl="0"/>
            <a:r>
              <a:rPr lang="en-US" dirty="0"/>
              <a:t>11. Se </a:t>
            </a:r>
            <a:r>
              <a:rPr lang="en-US" dirty="0" err="1"/>
              <a:t>sentir</a:t>
            </a:r>
            <a:r>
              <a:rPr lang="en-US" dirty="0"/>
              <a:t> mal </a:t>
            </a:r>
            <a:r>
              <a:rPr lang="en-US" dirty="0" err="1"/>
              <a:t>traitée</a:t>
            </a:r>
            <a:r>
              <a:rPr lang="en-US" dirty="0"/>
              <a:t> par les </a:t>
            </a:r>
            <a:r>
              <a:rPr lang="en-US" dirty="0" err="1"/>
              <a:t>membres</a:t>
            </a:r>
            <a:r>
              <a:rPr lang="en-US" dirty="0"/>
              <a:t> de </a:t>
            </a:r>
            <a:r>
              <a:rPr lang="en-US" dirty="0" err="1"/>
              <a:t>sa</a:t>
            </a:r>
            <a:r>
              <a:rPr lang="en-US" dirty="0"/>
              <a:t> </a:t>
            </a:r>
            <a:r>
              <a:rPr lang="en-US" dirty="0" err="1"/>
              <a:t>famille</a:t>
            </a:r>
            <a:endParaRPr lang="en-US" dirty="0"/>
          </a:p>
          <a:p>
            <a:pPr lvl="0"/>
            <a:r>
              <a:rPr lang="en-US" dirty="0"/>
              <a:t>12. </a:t>
            </a:r>
            <a:r>
              <a:rPr lang="en-US" dirty="0" err="1"/>
              <a:t>Sentir</a:t>
            </a:r>
            <a:r>
              <a:rPr lang="en-US" dirty="0"/>
              <a:t> que les </a:t>
            </a:r>
            <a:r>
              <a:rPr lang="en-US" dirty="0" err="1"/>
              <a:t>ami</a:t>
            </a:r>
            <a:r>
              <a:rPr lang="en-US" dirty="0"/>
              <a:t>(e)s et les </a:t>
            </a:r>
            <a:r>
              <a:rPr lang="en-US" dirty="0" err="1"/>
              <a:t>camarades</a:t>
            </a:r>
            <a:r>
              <a:rPr lang="en-US" dirty="0"/>
              <a:t> de </a:t>
            </a:r>
            <a:r>
              <a:rPr lang="en-US" dirty="0" err="1"/>
              <a:t>classe</a:t>
            </a:r>
            <a:r>
              <a:rPr lang="en-US" dirty="0"/>
              <a:t> à </a:t>
            </a:r>
            <a:r>
              <a:rPr lang="en-US" dirty="0" err="1"/>
              <a:t>l'école</a:t>
            </a:r>
            <a:r>
              <a:rPr lang="en-US" dirty="0"/>
              <a:t> </a:t>
            </a:r>
            <a:r>
              <a:rPr lang="en-US" dirty="0" err="1"/>
              <a:t>vous</a:t>
            </a:r>
            <a:r>
              <a:rPr lang="en-US" dirty="0"/>
              <a:t> </a:t>
            </a:r>
            <a:r>
              <a:rPr lang="en-US" dirty="0" err="1"/>
              <a:t>regardent</a:t>
            </a:r>
            <a:r>
              <a:rPr lang="en-US" dirty="0"/>
              <a:t> </a:t>
            </a:r>
            <a:r>
              <a:rPr lang="en-US" dirty="0" err="1"/>
              <a:t>comme</a:t>
            </a:r>
            <a:r>
              <a:rPr lang="en-US" dirty="0"/>
              <a:t> </a:t>
            </a:r>
            <a:r>
              <a:rPr lang="en-US" dirty="0" err="1"/>
              <a:t>si</a:t>
            </a:r>
            <a:r>
              <a:rPr lang="en-US" dirty="0"/>
              <a:t> </a:t>
            </a:r>
            <a:r>
              <a:rPr lang="en-US" dirty="0" err="1"/>
              <a:t>elles</a:t>
            </a:r>
            <a:r>
              <a:rPr lang="en-US" dirty="0"/>
              <a:t>/</a:t>
            </a:r>
            <a:r>
              <a:rPr lang="en-US" dirty="0" err="1"/>
              <a:t>ils</a:t>
            </a:r>
            <a:r>
              <a:rPr lang="en-US" dirty="0"/>
              <a:t> </a:t>
            </a:r>
            <a:r>
              <a:rPr lang="en-US" dirty="0" err="1"/>
              <a:t>vous</a:t>
            </a:r>
            <a:r>
              <a:rPr lang="en-US" dirty="0"/>
              <a:t> </a:t>
            </a:r>
            <a:r>
              <a:rPr lang="en-US" dirty="0" err="1"/>
              <a:t>blâmaient</a:t>
            </a:r>
            <a:endParaRPr lang="en-US" dirty="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lang="cs-CZ"/>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fld id="{871B2431-D351-4C6E-A3CF-9DFAC0E3E050}" type="slidenum">
              <a:rPr lang="cs-CZ" smtClean="0"/>
              <a:t>38</a:t>
            </a:fld>
            <a:endParaRPr lang="cs-CZ"/>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lang="cs-CZ"/>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fld id="{B7268E1E-0E44-426D-905E-8AD9B19D2182}" type="datetimeFigureOut">
              <a:rPr lang="cs-CZ" smtClean="0"/>
              <a:t>18.10.2024</a:t>
            </a:fld>
            <a:endParaRPr lang="cs-CZ"/>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lang="cs-CZ"/>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pPr marL="228600" lvl="0" indent="-228600">
              <a:buFont typeface="+mj-lt"/>
              <a:buAutoNum type="arabicPeriod"/>
            </a:pPr>
            <a:endParaRPr lang="fr-FR" noProof="0" dirty="0"/>
          </a:p>
          <a:p>
            <a:pPr marL="0" lvl="0" indent="0">
              <a:buFont typeface="+mj-lt"/>
              <a:buNone/>
            </a:pPr>
            <a:r>
              <a:rPr lang="fr-FR" noProof="0" dirty="0"/>
              <a:t>L'adaptation de l'outil de suivi des résultats à votre contexte se fait en quatre étapes :</a:t>
            </a:r>
          </a:p>
          <a:p>
            <a:pPr marL="228600" lvl="0" indent="-228600">
              <a:buFont typeface="+mj-lt"/>
              <a:buAutoNum type="arabicPeriod"/>
            </a:pPr>
            <a:endParaRPr lang="fr-FR" noProof="0" dirty="0"/>
          </a:p>
          <a:p>
            <a:pPr marL="228600" lvl="0" indent="-228600">
              <a:buFont typeface="+mj-lt"/>
              <a:buAutoNum type="arabicPeriod"/>
            </a:pPr>
            <a:r>
              <a:rPr lang="fr-FR" noProof="0" dirty="0"/>
              <a:t>Premièrement, décidez si vous souhaitez ou non adapter l'outil. Les données existantes sur la gestion des cas dans votre zone de programmation peuvent fournir des informations importantes sur l'opportunité d'adapter l'outil de suivi des résultats de la prise en charge des cas de VBG, telles que l'âge, l'hétérogénéité de l'origine, le contexte culturel et la religion.</a:t>
            </a:r>
          </a:p>
          <a:p>
            <a:pPr marL="228600" lvl="0" indent="-228600">
              <a:buFont typeface="+mj-lt"/>
              <a:buAutoNum type="arabicPeriod"/>
            </a:pPr>
            <a:r>
              <a:rPr lang="fr-FR" noProof="0" dirty="0"/>
              <a:t>Deuxièmement, nous recommandons d'organiser des discussions de groupe dirigées avec les équipes de réponse à la VBG afin d'identifier les éléments supplémentaires à inclure dans l'échelle. </a:t>
            </a:r>
            <a:br>
              <a:rPr lang="fr-FR" noProof="0" dirty="0"/>
            </a:br>
            <a:r>
              <a:rPr lang="fr-FR" noProof="0" dirty="0"/>
              <a:t>- Visez à introduire des variations dans l'âge, l'ethnicité, le contexte culturel, la région d'origine (en cas de déplacement) et le lieu de résidence actuel, en fonction de votre domaine de programmation.</a:t>
            </a:r>
            <a:br>
              <a:rPr lang="fr-FR" noProof="0" dirty="0"/>
            </a:br>
            <a:r>
              <a:rPr lang="fr-FR" noProof="0" dirty="0"/>
              <a:t>- Assurez-vous que </a:t>
            </a:r>
            <a:r>
              <a:rPr lang="fr-FR" noProof="0" dirty="0" err="1"/>
              <a:t>tou</a:t>
            </a:r>
            <a:r>
              <a:rPr lang="fr-FR" noProof="0" dirty="0"/>
              <a:t>(te)s les participant(e)s ont donné leur consentement éclairé. </a:t>
            </a:r>
            <a:br>
              <a:rPr lang="fr-FR" noProof="0" dirty="0"/>
            </a:br>
            <a:r>
              <a:rPr lang="fr-FR" noProof="0" dirty="0"/>
              <a:t>- Vous pouvez également envisager de mener des discussions de groupe dirigées ou de recueillir les commentaires des diplômées et des mentors de </a:t>
            </a:r>
            <a:r>
              <a:rPr lang="fr-FR" noProof="0" dirty="0" err="1"/>
              <a:t>Women</a:t>
            </a:r>
            <a:r>
              <a:rPr lang="fr-FR" noProof="0" dirty="0"/>
              <a:t> Rise ou Filles Soleil afin de contextualiser et d'adapter les questions de l'Échelle. </a:t>
            </a:r>
          </a:p>
          <a:p>
            <a:pPr marL="228600" lvl="0" indent="-228600">
              <a:buFont typeface="+mj-lt"/>
              <a:buAutoNum type="arabicPeriod"/>
            </a:pPr>
            <a:endParaRPr lang="fr-FR" noProof="0" dirty="0"/>
          </a:p>
          <a:p>
            <a:pPr marL="228600" lvl="0" indent="-228600">
              <a:buFont typeface="+mj-lt"/>
              <a:buAutoNum type="arabicPeriod"/>
            </a:pPr>
            <a:r>
              <a:rPr lang="fr-FR" noProof="0" dirty="0"/>
              <a:t>Ensuite, adaptez les guides visuels qui visent à aider les survivantes à répondre aux questions basées sur une échelle de Likert. Les images sont actuellement adaptées pour 1) l'est de la République démocratique du Congo ; 2) les réfugiées somaliennes et 3) les réfugiées syriennes. Les dessins peuvent être adaptés et remplacés pour être utilisés dans d'autres contextes, notamment pour mieux représenter les vêtements et les traits physiques locaux, ainsi que pour choisir les objets qui représentent le « fardeau » à porter afin de mieux représenter les réalités locales. </a:t>
            </a:r>
          </a:p>
          <a:p>
            <a:pPr marL="228600" lvl="0" indent="-228600">
              <a:buFont typeface="+mj-lt"/>
              <a:buAutoNum type="arabicPeriod"/>
            </a:pPr>
            <a:r>
              <a:rPr lang="fr-FR" noProof="0" dirty="0"/>
              <a:t>Enfin, pilotez l'outil de suivi adapté. </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lang="cs-CZ"/>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fld id="{871B2431-D351-4C6E-A3CF-9DFAC0E3E050}" type="slidenum">
              <a:rPr lang="cs-CZ" smtClean="0"/>
              <a:t>39</a:t>
            </a:fld>
            <a:endParaRPr lang="cs-CZ"/>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290763" y="512763"/>
            <a:ext cx="4562475" cy="2566987"/>
          </a:xfrm>
        </p:spPr>
      </p:sp>
      <p:sp>
        <p:nvSpPr>
          <p:cNvPr id="3" name="Notes Placeholder 2"/>
          <p:cNvSpPr>
            <a:spLocks noGrp="1"/>
          </p:cNvSpPr>
          <p:nvPr>
            <p:ph type="body" idx="1"/>
          </p:nvPr>
        </p:nvSpPr>
        <p:spPr/>
        <p:txBody>
          <a:bodyPr/>
          <a:lstStyle/>
          <a:p>
            <a:r>
              <a:rPr lang="fr-FR" b="1" i="1" noProof="0" dirty="0"/>
              <a:t>Notes de l'animatrice :</a:t>
            </a:r>
          </a:p>
          <a:p>
            <a:pPr marL="171450" indent="-171450">
              <a:buFont typeface="Arial" panose="020B0604020202020204" pitchFamily="34" charset="0"/>
              <a:buChar char="•"/>
            </a:pPr>
            <a:r>
              <a:rPr lang="fr-FR" b="0" i="1" noProof="0" dirty="0"/>
              <a:t>Avez-vous des questions ? </a:t>
            </a:r>
          </a:p>
          <a:p>
            <a:pPr marL="171450" indent="-171450">
              <a:buFont typeface="Arial" panose="020B0604020202020204" pitchFamily="34" charset="0"/>
              <a:buChar char="•"/>
            </a:pPr>
            <a:r>
              <a:rPr lang="fr-FR" b="0" i="1" noProof="0" dirty="0"/>
              <a:t>Utilisez cet espace pour réitérer les points pertinents et parler de l'utilisation des échelles dans le programme (plan d'action avec les équipes si nécessaire).</a:t>
            </a:r>
          </a:p>
          <a:p>
            <a:endParaRPr lang="fr-FR" b="1" i="1" noProof="0" dirty="0"/>
          </a:p>
          <a:p>
            <a:r>
              <a:rPr lang="fr-FR" b="1" i="1" noProof="0" dirty="0"/>
              <a:t>***********************************************************************</a:t>
            </a:r>
          </a:p>
          <a:p>
            <a:endParaRPr lang="fr-FR" b="1" i="1" noProof="0" dirty="0"/>
          </a:p>
          <a:p>
            <a:r>
              <a:rPr lang="fr-FR" b="1" i="0" noProof="0" dirty="0"/>
              <a:t>Quelles sont les prochaines étapes à entreprendre après cela pour faire progresser les échelles de résultats de la prise en charge des cas de VBG ? </a:t>
            </a:r>
          </a:p>
        </p:txBody>
      </p:sp>
      <p:sp>
        <p:nvSpPr>
          <p:cNvPr id="4" name="Slide Number Placeholder 3"/>
          <p:cNvSpPr>
            <a:spLocks noGrp="1"/>
          </p:cNvSpPr>
          <p:nvPr>
            <p:ph type="sldNum" sz="quarter" idx="5"/>
          </p:nvPr>
        </p:nvSpPr>
        <p:spPr/>
        <p:txBody>
          <a:bodyPr/>
          <a:lstStyle/>
          <a:p>
            <a:fld id="{871B2431-D351-4C6E-A3CF-9DFAC0E3E050}" type="slidenum">
              <a:rPr lang="cs-CZ" smtClean="0"/>
              <a:t>40</a:t>
            </a:fld>
            <a:endParaRPr lang="cs-CZ"/>
          </a:p>
        </p:txBody>
      </p:sp>
    </p:spTree>
    <p:extLst>
      <p:ext uri="{BB962C8B-B14F-4D97-AF65-F5344CB8AC3E}">
        <p14:creationId xmlns:p14="http://schemas.microsoft.com/office/powerpoint/2010/main" val="227910180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10/18/2024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10/18/2024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10/18/2024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10/18/2024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10/18/2024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10/18/2024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10/18/2024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10/18/2024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10/18/2024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10/18/2024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10/18/2024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10/18/2024</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video" Target="../media/media1.mp4"/><Relationship Id="rId1" Type="http://schemas.microsoft.com/office/2007/relationships/media" Target="../media/media1.mp4"/><Relationship Id="rId5" Type="http://schemas.openxmlformats.org/officeDocument/2006/relationships/image" Target="../media/image5.png"/><Relationship Id="rId4"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31.xml"/><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3" Type="http://schemas.microsoft.com/office/2018/10/relationships/comments" Target="../comments/modernComment_128_A5880787.xml"/><Relationship Id="rId2" Type="http://schemas.openxmlformats.org/officeDocument/2006/relationships/notesSlide" Target="../notesSlides/notesSlide33.xml"/><Relationship Id="rId1" Type="http://schemas.openxmlformats.org/officeDocument/2006/relationships/slideLayout" Target="../slideLayouts/slideLayout7.xml"/><Relationship Id="rId4" Type="http://schemas.openxmlformats.org/officeDocument/2006/relationships/chart" Target="../charts/chart2.xml"/></Relationships>
</file>

<file path=ppt/slides/_rels/slide34.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34.xml"/><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video" Target="../media/media2.mp4"/><Relationship Id="rId1" Type="http://schemas.microsoft.com/office/2007/relationships/media" Target="../media/media2.mp4"/><Relationship Id="rId6" Type="http://schemas.openxmlformats.org/officeDocument/2006/relationships/image" Target="../media/image5.png"/><Relationship Id="rId5" Type="http://schemas.openxmlformats.org/officeDocument/2006/relationships/image" Target="../media/image7.jpeg"/><Relationship Id="rId4" Type="http://schemas.openxmlformats.org/officeDocument/2006/relationships/notesSlide" Target="../notesSlides/notesSlide35.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028700" y="800100"/>
            <a:ext cx="16230600" cy="8044740"/>
            <a:chOff x="0" y="0"/>
            <a:chExt cx="21640800" cy="10726320"/>
          </a:xfrm>
        </p:grpSpPr>
        <p:grpSp>
          <p:nvGrpSpPr>
            <p:cNvPr id="3" name="Group 3"/>
            <p:cNvGrpSpPr/>
            <p:nvPr/>
          </p:nvGrpSpPr>
          <p:grpSpPr>
            <a:xfrm>
              <a:off x="6405" y="0"/>
              <a:ext cx="82785" cy="82785"/>
              <a:chOff x="0" y="0"/>
              <a:chExt cx="6350000" cy="6350000"/>
            </a:xfrm>
          </p:grpSpPr>
          <p:sp>
            <p:nvSpPr>
              <p:cNvPr id="4" name="Freeform 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5" name="Group 5"/>
            <p:cNvGrpSpPr/>
            <p:nvPr/>
          </p:nvGrpSpPr>
          <p:grpSpPr>
            <a:xfrm>
              <a:off x="6405" y="6380485"/>
              <a:ext cx="82785" cy="82785"/>
              <a:chOff x="0" y="0"/>
              <a:chExt cx="6350000" cy="6350000"/>
            </a:xfrm>
          </p:grpSpPr>
          <p:sp>
            <p:nvSpPr>
              <p:cNvPr id="6" name="Freeform 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7" name="Group 7"/>
            <p:cNvGrpSpPr/>
            <p:nvPr/>
          </p:nvGrpSpPr>
          <p:grpSpPr>
            <a:xfrm>
              <a:off x="6405" y="3187700"/>
              <a:ext cx="82785" cy="82785"/>
              <a:chOff x="0" y="0"/>
              <a:chExt cx="6350000" cy="6350000"/>
            </a:xfrm>
          </p:grpSpPr>
          <p:sp>
            <p:nvSpPr>
              <p:cNvPr id="8" name="Freeform 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9" name="Group 9"/>
            <p:cNvGrpSpPr/>
            <p:nvPr/>
          </p:nvGrpSpPr>
          <p:grpSpPr>
            <a:xfrm>
              <a:off x="6405" y="9568185"/>
              <a:ext cx="82785" cy="82785"/>
              <a:chOff x="0" y="0"/>
              <a:chExt cx="6350000" cy="6350000"/>
            </a:xfrm>
          </p:grpSpPr>
          <p:sp>
            <p:nvSpPr>
              <p:cNvPr id="10" name="Freeform 1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11" name="Group 11"/>
            <p:cNvGrpSpPr/>
            <p:nvPr/>
          </p:nvGrpSpPr>
          <p:grpSpPr>
            <a:xfrm>
              <a:off x="9707677" y="0"/>
              <a:ext cx="82785" cy="82785"/>
              <a:chOff x="0" y="0"/>
              <a:chExt cx="6350000" cy="6350000"/>
            </a:xfrm>
          </p:grpSpPr>
          <p:sp>
            <p:nvSpPr>
              <p:cNvPr id="12" name="Freeform 1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13" name="Group 13"/>
            <p:cNvGrpSpPr/>
            <p:nvPr/>
          </p:nvGrpSpPr>
          <p:grpSpPr>
            <a:xfrm>
              <a:off x="9707677" y="6380485"/>
              <a:ext cx="82785" cy="82785"/>
              <a:chOff x="0" y="0"/>
              <a:chExt cx="6350000" cy="6350000"/>
            </a:xfrm>
          </p:grpSpPr>
          <p:sp>
            <p:nvSpPr>
              <p:cNvPr id="14" name="Freeform 1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15" name="Group 15"/>
            <p:cNvGrpSpPr/>
            <p:nvPr/>
          </p:nvGrpSpPr>
          <p:grpSpPr>
            <a:xfrm>
              <a:off x="9707677" y="3187700"/>
              <a:ext cx="82785" cy="82785"/>
              <a:chOff x="0" y="0"/>
              <a:chExt cx="6350000" cy="6350000"/>
            </a:xfrm>
          </p:grpSpPr>
          <p:sp>
            <p:nvSpPr>
              <p:cNvPr id="16" name="Freeform 1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17" name="Group 17"/>
            <p:cNvGrpSpPr/>
            <p:nvPr/>
          </p:nvGrpSpPr>
          <p:grpSpPr>
            <a:xfrm>
              <a:off x="9707677" y="9568185"/>
              <a:ext cx="82785" cy="82785"/>
              <a:chOff x="0" y="0"/>
              <a:chExt cx="6350000" cy="6350000"/>
            </a:xfrm>
          </p:grpSpPr>
          <p:sp>
            <p:nvSpPr>
              <p:cNvPr id="18" name="Freeform 1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19" name="Group 19"/>
            <p:cNvGrpSpPr/>
            <p:nvPr/>
          </p:nvGrpSpPr>
          <p:grpSpPr>
            <a:xfrm>
              <a:off x="6405" y="1618080"/>
              <a:ext cx="82785" cy="82785"/>
              <a:chOff x="0" y="0"/>
              <a:chExt cx="6350000" cy="6350000"/>
            </a:xfrm>
          </p:grpSpPr>
          <p:sp>
            <p:nvSpPr>
              <p:cNvPr id="20" name="Freeform 2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21" name="Group 21"/>
            <p:cNvGrpSpPr/>
            <p:nvPr/>
          </p:nvGrpSpPr>
          <p:grpSpPr>
            <a:xfrm>
              <a:off x="6405" y="7998564"/>
              <a:ext cx="82785" cy="82785"/>
              <a:chOff x="0" y="0"/>
              <a:chExt cx="6350000" cy="6350000"/>
            </a:xfrm>
          </p:grpSpPr>
          <p:sp>
            <p:nvSpPr>
              <p:cNvPr id="22" name="Freeform 2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23" name="Group 23"/>
            <p:cNvGrpSpPr/>
            <p:nvPr/>
          </p:nvGrpSpPr>
          <p:grpSpPr>
            <a:xfrm>
              <a:off x="6405" y="4805780"/>
              <a:ext cx="82785" cy="82785"/>
              <a:chOff x="0" y="0"/>
              <a:chExt cx="6350000" cy="6350000"/>
            </a:xfrm>
          </p:grpSpPr>
          <p:sp>
            <p:nvSpPr>
              <p:cNvPr id="24" name="Freeform 2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25" name="Group 25"/>
            <p:cNvGrpSpPr/>
            <p:nvPr/>
          </p:nvGrpSpPr>
          <p:grpSpPr>
            <a:xfrm>
              <a:off x="9707677" y="1618080"/>
              <a:ext cx="82785" cy="82785"/>
              <a:chOff x="0" y="0"/>
              <a:chExt cx="6350000" cy="6350000"/>
            </a:xfrm>
          </p:grpSpPr>
          <p:sp>
            <p:nvSpPr>
              <p:cNvPr id="26" name="Freeform 2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27" name="Group 27"/>
            <p:cNvGrpSpPr/>
            <p:nvPr/>
          </p:nvGrpSpPr>
          <p:grpSpPr>
            <a:xfrm>
              <a:off x="9707677" y="7998564"/>
              <a:ext cx="82785" cy="82785"/>
              <a:chOff x="0" y="0"/>
              <a:chExt cx="6350000" cy="6350000"/>
            </a:xfrm>
          </p:grpSpPr>
          <p:sp>
            <p:nvSpPr>
              <p:cNvPr id="28" name="Freeform 2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29" name="Group 29"/>
            <p:cNvGrpSpPr/>
            <p:nvPr/>
          </p:nvGrpSpPr>
          <p:grpSpPr>
            <a:xfrm>
              <a:off x="9707677" y="4805780"/>
              <a:ext cx="82785" cy="82785"/>
              <a:chOff x="0" y="0"/>
              <a:chExt cx="6350000" cy="6350000"/>
            </a:xfrm>
          </p:grpSpPr>
          <p:sp>
            <p:nvSpPr>
              <p:cNvPr id="30" name="Freeform 3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31" name="Group 31"/>
            <p:cNvGrpSpPr/>
            <p:nvPr/>
          </p:nvGrpSpPr>
          <p:grpSpPr>
            <a:xfrm>
              <a:off x="6500554" y="0"/>
              <a:ext cx="82785" cy="82785"/>
              <a:chOff x="0" y="0"/>
              <a:chExt cx="6350000" cy="6350000"/>
            </a:xfrm>
          </p:grpSpPr>
          <p:sp>
            <p:nvSpPr>
              <p:cNvPr id="32" name="Freeform 3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33" name="Group 33"/>
            <p:cNvGrpSpPr/>
            <p:nvPr/>
          </p:nvGrpSpPr>
          <p:grpSpPr>
            <a:xfrm>
              <a:off x="6500554" y="6380485"/>
              <a:ext cx="82785" cy="82785"/>
              <a:chOff x="0" y="0"/>
              <a:chExt cx="6350000" cy="6350000"/>
            </a:xfrm>
          </p:grpSpPr>
          <p:sp>
            <p:nvSpPr>
              <p:cNvPr id="34" name="Freeform 3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35" name="Group 35"/>
            <p:cNvGrpSpPr/>
            <p:nvPr/>
          </p:nvGrpSpPr>
          <p:grpSpPr>
            <a:xfrm>
              <a:off x="6500554" y="3187700"/>
              <a:ext cx="82785" cy="82785"/>
              <a:chOff x="0" y="0"/>
              <a:chExt cx="6350000" cy="6350000"/>
            </a:xfrm>
          </p:grpSpPr>
          <p:sp>
            <p:nvSpPr>
              <p:cNvPr id="36" name="Freeform 3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37" name="Group 37"/>
            <p:cNvGrpSpPr/>
            <p:nvPr/>
          </p:nvGrpSpPr>
          <p:grpSpPr>
            <a:xfrm>
              <a:off x="6500554" y="9568185"/>
              <a:ext cx="82785" cy="82785"/>
              <a:chOff x="0" y="0"/>
              <a:chExt cx="6350000" cy="6350000"/>
            </a:xfrm>
          </p:grpSpPr>
          <p:sp>
            <p:nvSpPr>
              <p:cNvPr id="38" name="Freeform 3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39" name="Group 39"/>
            <p:cNvGrpSpPr/>
            <p:nvPr/>
          </p:nvGrpSpPr>
          <p:grpSpPr>
            <a:xfrm>
              <a:off x="16201826" y="0"/>
              <a:ext cx="82785" cy="82785"/>
              <a:chOff x="0" y="0"/>
              <a:chExt cx="6350000" cy="6350000"/>
            </a:xfrm>
          </p:grpSpPr>
          <p:sp>
            <p:nvSpPr>
              <p:cNvPr id="40" name="Freeform 4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41" name="Group 41"/>
            <p:cNvGrpSpPr/>
            <p:nvPr/>
          </p:nvGrpSpPr>
          <p:grpSpPr>
            <a:xfrm>
              <a:off x="16201826" y="6380485"/>
              <a:ext cx="82785" cy="82785"/>
              <a:chOff x="0" y="0"/>
              <a:chExt cx="6350000" cy="6350000"/>
            </a:xfrm>
          </p:grpSpPr>
          <p:sp>
            <p:nvSpPr>
              <p:cNvPr id="42" name="Freeform 4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43" name="Group 43"/>
            <p:cNvGrpSpPr/>
            <p:nvPr/>
          </p:nvGrpSpPr>
          <p:grpSpPr>
            <a:xfrm>
              <a:off x="16201826" y="3187700"/>
              <a:ext cx="82785" cy="82785"/>
              <a:chOff x="0" y="0"/>
              <a:chExt cx="6350000" cy="6350000"/>
            </a:xfrm>
          </p:grpSpPr>
          <p:sp>
            <p:nvSpPr>
              <p:cNvPr id="44" name="Freeform 4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45" name="Group 45"/>
            <p:cNvGrpSpPr/>
            <p:nvPr/>
          </p:nvGrpSpPr>
          <p:grpSpPr>
            <a:xfrm>
              <a:off x="16201826" y="9568185"/>
              <a:ext cx="82785" cy="82785"/>
              <a:chOff x="0" y="0"/>
              <a:chExt cx="6350000" cy="6350000"/>
            </a:xfrm>
          </p:grpSpPr>
          <p:sp>
            <p:nvSpPr>
              <p:cNvPr id="46" name="Freeform 4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47" name="Group 47"/>
            <p:cNvGrpSpPr/>
            <p:nvPr/>
          </p:nvGrpSpPr>
          <p:grpSpPr>
            <a:xfrm>
              <a:off x="19389206" y="0"/>
              <a:ext cx="82785" cy="82785"/>
              <a:chOff x="0" y="0"/>
              <a:chExt cx="6350000" cy="6350000"/>
            </a:xfrm>
          </p:grpSpPr>
          <p:sp>
            <p:nvSpPr>
              <p:cNvPr id="48" name="Freeform 4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49" name="Group 49"/>
            <p:cNvGrpSpPr/>
            <p:nvPr/>
          </p:nvGrpSpPr>
          <p:grpSpPr>
            <a:xfrm>
              <a:off x="19389206" y="6380485"/>
              <a:ext cx="82785" cy="82785"/>
              <a:chOff x="0" y="0"/>
              <a:chExt cx="6350000" cy="6350000"/>
            </a:xfrm>
          </p:grpSpPr>
          <p:sp>
            <p:nvSpPr>
              <p:cNvPr id="50" name="Freeform 5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51" name="Group 51"/>
            <p:cNvGrpSpPr/>
            <p:nvPr/>
          </p:nvGrpSpPr>
          <p:grpSpPr>
            <a:xfrm>
              <a:off x="19389206" y="3187700"/>
              <a:ext cx="82785" cy="82785"/>
              <a:chOff x="0" y="0"/>
              <a:chExt cx="6350000" cy="6350000"/>
            </a:xfrm>
          </p:grpSpPr>
          <p:sp>
            <p:nvSpPr>
              <p:cNvPr id="52" name="Freeform 5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53" name="Group 53"/>
            <p:cNvGrpSpPr/>
            <p:nvPr/>
          </p:nvGrpSpPr>
          <p:grpSpPr>
            <a:xfrm>
              <a:off x="19389206" y="9568185"/>
              <a:ext cx="82785" cy="82785"/>
              <a:chOff x="0" y="0"/>
              <a:chExt cx="6350000" cy="6350000"/>
            </a:xfrm>
          </p:grpSpPr>
          <p:sp>
            <p:nvSpPr>
              <p:cNvPr id="54" name="Freeform 5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55" name="Group 55"/>
            <p:cNvGrpSpPr/>
            <p:nvPr/>
          </p:nvGrpSpPr>
          <p:grpSpPr>
            <a:xfrm>
              <a:off x="6500554" y="1618080"/>
              <a:ext cx="82785" cy="82785"/>
              <a:chOff x="0" y="0"/>
              <a:chExt cx="6350000" cy="6350000"/>
            </a:xfrm>
          </p:grpSpPr>
          <p:sp>
            <p:nvSpPr>
              <p:cNvPr id="56" name="Freeform 5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57" name="Group 57"/>
            <p:cNvGrpSpPr/>
            <p:nvPr/>
          </p:nvGrpSpPr>
          <p:grpSpPr>
            <a:xfrm>
              <a:off x="6500554" y="7998564"/>
              <a:ext cx="82785" cy="82785"/>
              <a:chOff x="0" y="0"/>
              <a:chExt cx="6350000" cy="6350000"/>
            </a:xfrm>
          </p:grpSpPr>
          <p:sp>
            <p:nvSpPr>
              <p:cNvPr id="58" name="Freeform 5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59" name="Group 59"/>
            <p:cNvGrpSpPr/>
            <p:nvPr/>
          </p:nvGrpSpPr>
          <p:grpSpPr>
            <a:xfrm>
              <a:off x="6500554" y="4805780"/>
              <a:ext cx="82785" cy="82785"/>
              <a:chOff x="0" y="0"/>
              <a:chExt cx="6350000" cy="6350000"/>
            </a:xfrm>
          </p:grpSpPr>
          <p:sp>
            <p:nvSpPr>
              <p:cNvPr id="60" name="Freeform 6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61" name="Group 61"/>
            <p:cNvGrpSpPr/>
            <p:nvPr/>
          </p:nvGrpSpPr>
          <p:grpSpPr>
            <a:xfrm>
              <a:off x="16201826" y="1618080"/>
              <a:ext cx="82785" cy="82785"/>
              <a:chOff x="0" y="0"/>
              <a:chExt cx="6350000" cy="6350000"/>
            </a:xfrm>
          </p:grpSpPr>
          <p:sp>
            <p:nvSpPr>
              <p:cNvPr id="62" name="Freeform 6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63" name="Group 63"/>
            <p:cNvGrpSpPr/>
            <p:nvPr/>
          </p:nvGrpSpPr>
          <p:grpSpPr>
            <a:xfrm>
              <a:off x="16201826" y="7998564"/>
              <a:ext cx="82785" cy="82785"/>
              <a:chOff x="0" y="0"/>
              <a:chExt cx="6350000" cy="6350000"/>
            </a:xfrm>
          </p:grpSpPr>
          <p:sp>
            <p:nvSpPr>
              <p:cNvPr id="64" name="Freeform 6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65" name="Group 65"/>
            <p:cNvGrpSpPr/>
            <p:nvPr/>
          </p:nvGrpSpPr>
          <p:grpSpPr>
            <a:xfrm>
              <a:off x="16201826" y="4805780"/>
              <a:ext cx="82785" cy="82785"/>
              <a:chOff x="0" y="0"/>
              <a:chExt cx="6350000" cy="6350000"/>
            </a:xfrm>
          </p:grpSpPr>
          <p:sp>
            <p:nvSpPr>
              <p:cNvPr id="66" name="Freeform 6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67" name="Group 67"/>
            <p:cNvGrpSpPr/>
            <p:nvPr/>
          </p:nvGrpSpPr>
          <p:grpSpPr>
            <a:xfrm>
              <a:off x="19389206" y="1618080"/>
              <a:ext cx="82785" cy="82785"/>
              <a:chOff x="0" y="0"/>
              <a:chExt cx="6350000" cy="6350000"/>
            </a:xfrm>
          </p:grpSpPr>
          <p:sp>
            <p:nvSpPr>
              <p:cNvPr id="68" name="Freeform 6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69" name="Group 69"/>
            <p:cNvGrpSpPr/>
            <p:nvPr/>
          </p:nvGrpSpPr>
          <p:grpSpPr>
            <a:xfrm>
              <a:off x="19389206" y="7998564"/>
              <a:ext cx="82785" cy="82785"/>
              <a:chOff x="0" y="0"/>
              <a:chExt cx="6350000" cy="6350000"/>
            </a:xfrm>
          </p:grpSpPr>
          <p:sp>
            <p:nvSpPr>
              <p:cNvPr id="70" name="Freeform 7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71" name="Group 71"/>
            <p:cNvGrpSpPr/>
            <p:nvPr/>
          </p:nvGrpSpPr>
          <p:grpSpPr>
            <a:xfrm>
              <a:off x="19389206" y="4805780"/>
              <a:ext cx="82785" cy="82785"/>
              <a:chOff x="0" y="0"/>
              <a:chExt cx="6350000" cy="6350000"/>
            </a:xfrm>
          </p:grpSpPr>
          <p:sp>
            <p:nvSpPr>
              <p:cNvPr id="72" name="Freeform 7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73" name="Group 73"/>
            <p:cNvGrpSpPr/>
            <p:nvPr/>
          </p:nvGrpSpPr>
          <p:grpSpPr>
            <a:xfrm>
              <a:off x="3254270" y="0"/>
              <a:ext cx="82785" cy="82785"/>
              <a:chOff x="0" y="0"/>
              <a:chExt cx="6350000" cy="6350000"/>
            </a:xfrm>
          </p:grpSpPr>
          <p:sp>
            <p:nvSpPr>
              <p:cNvPr id="74" name="Freeform 7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75" name="Group 75"/>
            <p:cNvGrpSpPr/>
            <p:nvPr/>
          </p:nvGrpSpPr>
          <p:grpSpPr>
            <a:xfrm>
              <a:off x="3254270" y="6380485"/>
              <a:ext cx="82785" cy="82785"/>
              <a:chOff x="0" y="0"/>
              <a:chExt cx="6350000" cy="6350000"/>
            </a:xfrm>
          </p:grpSpPr>
          <p:sp>
            <p:nvSpPr>
              <p:cNvPr id="76" name="Freeform 7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77" name="Group 77"/>
            <p:cNvGrpSpPr/>
            <p:nvPr/>
          </p:nvGrpSpPr>
          <p:grpSpPr>
            <a:xfrm>
              <a:off x="3254270" y="3187700"/>
              <a:ext cx="82785" cy="82785"/>
              <a:chOff x="0" y="0"/>
              <a:chExt cx="6350000" cy="6350000"/>
            </a:xfrm>
          </p:grpSpPr>
          <p:sp>
            <p:nvSpPr>
              <p:cNvPr id="78" name="Freeform 7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79" name="Group 79"/>
            <p:cNvGrpSpPr/>
            <p:nvPr/>
          </p:nvGrpSpPr>
          <p:grpSpPr>
            <a:xfrm>
              <a:off x="3254270" y="9568185"/>
              <a:ext cx="82785" cy="82785"/>
              <a:chOff x="0" y="0"/>
              <a:chExt cx="6350000" cy="6350000"/>
            </a:xfrm>
          </p:grpSpPr>
          <p:sp>
            <p:nvSpPr>
              <p:cNvPr id="80" name="Freeform 8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81" name="Group 81"/>
            <p:cNvGrpSpPr/>
            <p:nvPr/>
          </p:nvGrpSpPr>
          <p:grpSpPr>
            <a:xfrm>
              <a:off x="12955542" y="0"/>
              <a:ext cx="82785" cy="82785"/>
              <a:chOff x="0" y="0"/>
              <a:chExt cx="6350000" cy="6350000"/>
            </a:xfrm>
          </p:grpSpPr>
          <p:sp>
            <p:nvSpPr>
              <p:cNvPr id="82" name="Freeform 8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83" name="Group 83"/>
            <p:cNvGrpSpPr/>
            <p:nvPr/>
          </p:nvGrpSpPr>
          <p:grpSpPr>
            <a:xfrm>
              <a:off x="12955542" y="6380485"/>
              <a:ext cx="82785" cy="82785"/>
              <a:chOff x="0" y="0"/>
              <a:chExt cx="6350000" cy="6350000"/>
            </a:xfrm>
          </p:grpSpPr>
          <p:sp>
            <p:nvSpPr>
              <p:cNvPr id="84" name="Freeform 8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85" name="Group 85"/>
            <p:cNvGrpSpPr/>
            <p:nvPr/>
          </p:nvGrpSpPr>
          <p:grpSpPr>
            <a:xfrm>
              <a:off x="12955542" y="3187700"/>
              <a:ext cx="82785" cy="82785"/>
              <a:chOff x="0" y="0"/>
              <a:chExt cx="6350000" cy="6350000"/>
            </a:xfrm>
          </p:grpSpPr>
          <p:sp>
            <p:nvSpPr>
              <p:cNvPr id="86" name="Freeform 8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87" name="Group 87"/>
            <p:cNvGrpSpPr/>
            <p:nvPr/>
          </p:nvGrpSpPr>
          <p:grpSpPr>
            <a:xfrm>
              <a:off x="12955542" y="9568185"/>
              <a:ext cx="82785" cy="82785"/>
              <a:chOff x="0" y="0"/>
              <a:chExt cx="6350000" cy="6350000"/>
            </a:xfrm>
          </p:grpSpPr>
          <p:sp>
            <p:nvSpPr>
              <p:cNvPr id="88" name="Freeform 8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89" name="Group 89"/>
            <p:cNvGrpSpPr/>
            <p:nvPr/>
          </p:nvGrpSpPr>
          <p:grpSpPr>
            <a:xfrm>
              <a:off x="3254270" y="1618080"/>
              <a:ext cx="82785" cy="82785"/>
              <a:chOff x="0" y="0"/>
              <a:chExt cx="6350000" cy="6350000"/>
            </a:xfrm>
          </p:grpSpPr>
          <p:sp>
            <p:nvSpPr>
              <p:cNvPr id="90" name="Freeform 9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91" name="Group 91"/>
            <p:cNvGrpSpPr/>
            <p:nvPr/>
          </p:nvGrpSpPr>
          <p:grpSpPr>
            <a:xfrm>
              <a:off x="3254270" y="7998564"/>
              <a:ext cx="82785" cy="82785"/>
              <a:chOff x="0" y="0"/>
              <a:chExt cx="6350000" cy="6350000"/>
            </a:xfrm>
          </p:grpSpPr>
          <p:sp>
            <p:nvSpPr>
              <p:cNvPr id="92" name="Freeform 9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93" name="Group 93"/>
            <p:cNvGrpSpPr/>
            <p:nvPr/>
          </p:nvGrpSpPr>
          <p:grpSpPr>
            <a:xfrm>
              <a:off x="3254270" y="4805780"/>
              <a:ext cx="82785" cy="82785"/>
              <a:chOff x="0" y="0"/>
              <a:chExt cx="6350000" cy="6350000"/>
            </a:xfrm>
          </p:grpSpPr>
          <p:sp>
            <p:nvSpPr>
              <p:cNvPr id="94" name="Freeform 9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95" name="Group 95"/>
            <p:cNvGrpSpPr/>
            <p:nvPr/>
          </p:nvGrpSpPr>
          <p:grpSpPr>
            <a:xfrm>
              <a:off x="12955542" y="1618080"/>
              <a:ext cx="82785" cy="82785"/>
              <a:chOff x="0" y="0"/>
              <a:chExt cx="6350000" cy="6350000"/>
            </a:xfrm>
          </p:grpSpPr>
          <p:sp>
            <p:nvSpPr>
              <p:cNvPr id="96" name="Freeform 9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97" name="Group 97"/>
            <p:cNvGrpSpPr/>
            <p:nvPr/>
          </p:nvGrpSpPr>
          <p:grpSpPr>
            <a:xfrm>
              <a:off x="12955542" y="7998564"/>
              <a:ext cx="82785" cy="82785"/>
              <a:chOff x="0" y="0"/>
              <a:chExt cx="6350000" cy="6350000"/>
            </a:xfrm>
          </p:grpSpPr>
          <p:sp>
            <p:nvSpPr>
              <p:cNvPr id="98" name="Freeform 9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99" name="Group 99"/>
            <p:cNvGrpSpPr/>
            <p:nvPr/>
          </p:nvGrpSpPr>
          <p:grpSpPr>
            <a:xfrm>
              <a:off x="12955542" y="4805780"/>
              <a:ext cx="82785" cy="82785"/>
              <a:chOff x="0" y="0"/>
              <a:chExt cx="6350000" cy="6350000"/>
            </a:xfrm>
          </p:grpSpPr>
          <p:sp>
            <p:nvSpPr>
              <p:cNvPr id="100" name="Freeform 10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101" name="Group 101"/>
            <p:cNvGrpSpPr/>
            <p:nvPr/>
          </p:nvGrpSpPr>
          <p:grpSpPr>
            <a:xfrm>
              <a:off x="545066" y="537155"/>
              <a:ext cx="82785" cy="82785"/>
              <a:chOff x="0" y="0"/>
              <a:chExt cx="6350000" cy="6350000"/>
            </a:xfrm>
          </p:grpSpPr>
          <p:sp>
            <p:nvSpPr>
              <p:cNvPr id="102" name="Freeform 10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103" name="Group 103"/>
            <p:cNvGrpSpPr/>
            <p:nvPr/>
          </p:nvGrpSpPr>
          <p:grpSpPr>
            <a:xfrm>
              <a:off x="545066" y="6917640"/>
              <a:ext cx="82785" cy="82785"/>
              <a:chOff x="0" y="0"/>
              <a:chExt cx="6350000" cy="6350000"/>
            </a:xfrm>
          </p:grpSpPr>
          <p:sp>
            <p:nvSpPr>
              <p:cNvPr id="104" name="Freeform 10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105" name="Group 105"/>
            <p:cNvGrpSpPr/>
            <p:nvPr/>
          </p:nvGrpSpPr>
          <p:grpSpPr>
            <a:xfrm>
              <a:off x="545066" y="3724855"/>
              <a:ext cx="82785" cy="82785"/>
              <a:chOff x="0" y="0"/>
              <a:chExt cx="6350000" cy="6350000"/>
            </a:xfrm>
          </p:grpSpPr>
          <p:sp>
            <p:nvSpPr>
              <p:cNvPr id="106" name="Freeform 10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107" name="Group 107"/>
            <p:cNvGrpSpPr/>
            <p:nvPr/>
          </p:nvGrpSpPr>
          <p:grpSpPr>
            <a:xfrm>
              <a:off x="545066" y="10105340"/>
              <a:ext cx="82785" cy="82785"/>
              <a:chOff x="0" y="0"/>
              <a:chExt cx="6350000" cy="6350000"/>
            </a:xfrm>
          </p:grpSpPr>
          <p:sp>
            <p:nvSpPr>
              <p:cNvPr id="108" name="Freeform 10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109" name="Group 109"/>
            <p:cNvGrpSpPr/>
            <p:nvPr/>
          </p:nvGrpSpPr>
          <p:grpSpPr>
            <a:xfrm>
              <a:off x="10246338" y="537155"/>
              <a:ext cx="82785" cy="82785"/>
              <a:chOff x="0" y="0"/>
              <a:chExt cx="6350000" cy="6350000"/>
            </a:xfrm>
          </p:grpSpPr>
          <p:sp>
            <p:nvSpPr>
              <p:cNvPr id="110" name="Freeform 11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111" name="Group 111"/>
            <p:cNvGrpSpPr/>
            <p:nvPr/>
          </p:nvGrpSpPr>
          <p:grpSpPr>
            <a:xfrm>
              <a:off x="10246338" y="6917640"/>
              <a:ext cx="82785" cy="82785"/>
              <a:chOff x="0" y="0"/>
              <a:chExt cx="6350000" cy="6350000"/>
            </a:xfrm>
          </p:grpSpPr>
          <p:sp>
            <p:nvSpPr>
              <p:cNvPr id="112" name="Freeform 11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113" name="Group 113"/>
            <p:cNvGrpSpPr/>
            <p:nvPr/>
          </p:nvGrpSpPr>
          <p:grpSpPr>
            <a:xfrm>
              <a:off x="10246338" y="3724855"/>
              <a:ext cx="82785" cy="82785"/>
              <a:chOff x="0" y="0"/>
              <a:chExt cx="6350000" cy="6350000"/>
            </a:xfrm>
          </p:grpSpPr>
          <p:sp>
            <p:nvSpPr>
              <p:cNvPr id="114" name="Freeform 11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115" name="Group 115"/>
            <p:cNvGrpSpPr/>
            <p:nvPr/>
          </p:nvGrpSpPr>
          <p:grpSpPr>
            <a:xfrm>
              <a:off x="10246338" y="10105340"/>
              <a:ext cx="82785" cy="82785"/>
              <a:chOff x="0" y="0"/>
              <a:chExt cx="6350000" cy="6350000"/>
            </a:xfrm>
          </p:grpSpPr>
          <p:sp>
            <p:nvSpPr>
              <p:cNvPr id="116" name="Freeform 11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117" name="Group 117"/>
            <p:cNvGrpSpPr/>
            <p:nvPr/>
          </p:nvGrpSpPr>
          <p:grpSpPr>
            <a:xfrm>
              <a:off x="545066" y="2155235"/>
              <a:ext cx="82785" cy="82785"/>
              <a:chOff x="0" y="0"/>
              <a:chExt cx="6350000" cy="6350000"/>
            </a:xfrm>
          </p:grpSpPr>
          <p:sp>
            <p:nvSpPr>
              <p:cNvPr id="118" name="Freeform 11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119" name="Group 119"/>
            <p:cNvGrpSpPr/>
            <p:nvPr/>
          </p:nvGrpSpPr>
          <p:grpSpPr>
            <a:xfrm>
              <a:off x="545066" y="8535719"/>
              <a:ext cx="82785" cy="82785"/>
              <a:chOff x="0" y="0"/>
              <a:chExt cx="6350000" cy="6350000"/>
            </a:xfrm>
          </p:grpSpPr>
          <p:sp>
            <p:nvSpPr>
              <p:cNvPr id="120" name="Freeform 12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121" name="Group 121"/>
            <p:cNvGrpSpPr/>
            <p:nvPr/>
          </p:nvGrpSpPr>
          <p:grpSpPr>
            <a:xfrm>
              <a:off x="545066" y="5342935"/>
              <a:ext cx="82785" cy="82785"/>
              <a:chOff x="0" y="0"/>
              <a:chExt cx="6350000" cy="6350000"/>
            </a:xfrm>
          </p:grpSpPr>
          <p:sp>
            <p:nvSpPr>
              <p:cNvPr id="122" name="Freeform 12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123" name="Group 123"/>
            <p:cNvGrpSpPr/>
            <p:nvPr/>
          </p:nvGrpSpPr>
          <p:grpSpPr>
            <a:xfrm>
              <a:off x="10246338" y="2155235"/>
              <a:ext cx="82785" cy="82785"/>
              <a:chOff x="0" y="0"/>
              <a:chExt cx="6350000" cy="6350000"/>
            </a:xfrm>
          </p:grpSpPr>
          <p:sp>
            <p:nvSpPr>
              <p:cNvPr id="124" name="Freeform 12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125" name="Group 125"/>
            <p:cNvGrpSpPr/>
            <p:nvPr/>
          </p:nvGrpSpPr>
          <p:grpSpPr>
            <a:xfrm>
              <a:off x="10246338" y="8535719"/>
              <a:ext cx="82785" cy="82785"/>
              <a:chOff x="0" y="0"/>
              <a:chExt cx="6350000" cy="6350000"/>
            </a:xfrm>
          </p:grpSpPr>
          <p:sp>
            <p:nvSpPr>
              <p:cNvPr id="126" name="Freeform 12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127" name="Group 127"/>
            <p:cNvGrpSpPr/>
            <p:nvPr/>
          </p:nvGrpSpPr>
          <p:grpSpPr>
            <a:xfrm>
              <a:off x="10246338" y="5342935"/>
              <a:ext cx="82785" cy="82785"/>
              <a:chOff x="0" y="0"/>
              <a:chExt cx="6350000" cy="6350000"/>
            </a:xfrm>
          </p:grpSpPr>
          <p:sp>
            <p:nvSpPr>
              <p:cNvPr id="128" name="Freeform 12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129" name="Group 129"/>
            <p:cNvGrpSpPr/>
            <p:nvPr/>
          </p:nvGrpSpPr>
          <p:grpSpPr>
            <a:xfrm>
              <a:off x="7039214" y="537155"/>
              <a:ext cx="82785" cy="82785"/>
              <a:chOff x="0" y="0"/>
              <a:chExt cx="6350000" cy="6350000"/>
            </a:xfrm>
          </p:grpSpPr>
          <p:sp>
            <p:nvSpPr>
              <p:cNvPr id="130" name="Freeform 13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131" name="Group 131"/>
            <p:cNvGrpSpPr/>
            <p:nvPr/>
          </p:nvGrpSpPr>
          <p:grpSpPr>
            <a:xfrm>
              <a:off x="7039214" y="6917640"/>
              <a:ext cx="82785" cy="82785"/>
              <a:chOff x="0" y="0"/>
              <a:chExt cx="6350000" cy="6350000"/>
            </a:xfrm>
          </p:grpSpPr>
          <p:sp>
            <p:nvSpPr>
              <p:cNvPr id="132" name="Freeform 13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133" name="Group 133"/>
            <p:cNvGrpSpPr/>
            <p:nvPr/>
          </p:nvGrpSpPr>
          <p:grpSpPr>
            <a:xfrm>
              <a:off x="7039214" y="3724855"/>
              <a:ext cx="82785" cy="82785"/>
              <a:chOff x="0" y="0"/>
              <a:chExt cx="6350000" cy="6350000"/>
            </a:xfrm>
          </p:grpSpPr>
          <p:sp>
            <p:nvSpPr>
              <p:cNvPr id="134" name="Freeform 13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135" name="Group 135"/>
            <p:cNvGrpSpPr/>
            <p:nvPr/>
          </p:nvGrpSpPr>
          <p:grpSpPr>
            <a:xfrm>
              <a:off x="7039214" y="10105340"/>
              <a:ext cx="82785" cy="82785"/>
              <a:chOff x="0" y="0"/>
              <a:chExt cx="6350000" cy="6350000"/>
            </a:xfrm>
          </p:grpSpPr>
          <p:sp>
            <p:nvSpPr>
              <p:cNvPr id="136" name="Freeform 13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137" name="Group 137"/>
            <p:cNvGrpSpPr/>
            <p:nvPr/>
          </p:nvGrpSpPr>
          <p:grpSpPr>
            <a:xfrm>
              <a:off x="16740487" y="537155"/>
              <a:ext cx="82785" cy="82785"/>
              <a:chOff x="0" y="0"/>
              <a:chExt cx="6350000" cy="6350000"/>
            </a:xfrm>
          </p:grpSpPr>
          <p:sp>
            <p:nvSpPr>
              <p:cNvPr id="138" name="Freeform 13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139" name="Group 139"/>
            <p:cNvGrpSpPr/>
            <p:nvPr/>
          </p:nvGrpSpPr>
          <p:grpSpPr>
            <a:xfrm>
              <a:off x="16740487" y="6917640"/>
              <a:ext cx="82785" cy="82785"/>
              <a:chOff x="0" y="0"/>
              <a:chExt cx="6350000" cy="6350000"/>
            </a:xfrm>
          </p:grpSpPr>
          <p:sp>
            <p:nvSpPr>
              <p:cNvPr id="140" name="Freeform 14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141" name="Group 141"/>
            <p:cNvGrpSpPr/>
            <p:nvPr/>
          </p:nvGrpSpPr>
          <p:grpSpPr>
            <a:xfrm>
              <a:off x="16740487" y="3724855"/>
              <a:ext cx="82785" cy="82785"/>
              <a:chOff x="0" y="0"/>
              <a:chExt cx="6350000" cy="6350000"/>
            </a:xfrm>
          </p:grpSpPr>
          <p:sp>
            <p:nvSpPr>
              <p:cNvPr id="142" name="Freeform 14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143" name="Group 143"/>
            <p:cNvGrpSpPr/>
            <p:nvPr/>
          </p:nvGrpSpPr>
          <p:grpSpPr>
            <a:xfrm>
              <a:off x="16740487" y="10105340"/>
              <a:ext cx="82785" cy="82785"/>
              <a:chOff x="0" y="0"/>
              <a:chExt cx="6350000" cy="6350000"/>
            </a:xfrm>
          </p:grpSpPr>
          <p:sp>
            <p:nvSpPr>
              <p:cNvPr id="144" name="Freeform 14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145" name="Group 145"/>
            <p:cNvGrpSpPr/>
            <p:nvPr/>
          </p:nvGrpSpPr>
          <p:grpSpPr>
            <a:xfrm>
              <a:off x="19927867" y="537155"/>
              <a:ext cx="82785" cy="82785"/>
              <a:chOff x="0" y="0"/>
              <a:chExt cx="6350000" cy="6350000"/>
            </a:xfrm>
          </p:grpSpPr>
          <p:sp>
            <p:nvSpPr>
              <p:cNvPr id="146" name="Freeform 14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147" name="Group 147"/>
            <p:cNvGrpSpPr/>
            <p:nvPr/>
          </p:nvGrpSpPr>
          <p:grpSpPr>
            <a:xfrm>
              <a:off x="19927867" y="6917640"/>
              <a:ext cx="82785" cy="82785"/>
              <a:chOff x="0" y="0"/>
              <a:chExt cx="6350000" cy="6350000"/>
            </a:xfrm>
          </p:grpSpPr>
          <p:sp>
            <p:nvSpPr>
              <p:cNvPr id="148" name="Freeform 14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149" name="Group 149"/>
            <p:cNvGrpSpPr/>
            <p:nvPr/>
          </p:nvGrpSpPr>
          <p:grpSpPr>
            <a:xfrm>
              <a:off x="19927867" y="3724855"/>
              <a:ext cx="82785" cy="82785"/>
              <a:chOff x="0" y="0"/>
              <a:chExt cx="6350000" cy="6350000"/>
            </a:xfrm>
          </p:grpSpPr>
          <p:sp>
            <p:nvSpPr>
              <p:cNvPr id="150" name="Freeform 15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151" name="Group 151"/>
            <p:cNvGrpSpPr/>
            <p:nvPr/>
          </p:nvGrpSpPr>
          <p:grpSpPr>
            <a:xfrm>
              <a:off x="19927867" y="10105340"/>
              <a:ext cx="82785" cy="82785"/>
              <a:chOff x="0" y="0"/>
              <a:chExt cx="6350000" cy="6350000"/>
            </a:xfrm>
          </p:grpSpPr>
          <p:sp>
            <p:nvSpPr>
              <p:cNvPr id="152" name="Freeform 15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153" name="Group 153"/>
            <p:cNvGrpSpPr/>
            <p:nvPr/>
          </p:nvGrpSpPr>
          <p:grpSpPr>
            <a:xfrm>
              <a:off x="7039214" y="2155235"/>
              <a:ext cx="82785" cy="82785"/>
              <a:chOff x="0" y="0"/>
              <a:chExt cx="6350000" cy="6350000"/>
            </a:xfrm>
          </p:grpSpPr>
          <p:sp>
            <p:nvSpPr>
              <p:cNvPr id="154" name="Freeform 15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155" name="Group 155"/>
            <p:cNvGrpSpPr/>
            <p:nvPr/>
          </p:nvGrpSpPr>
          <p:grpSpPr>
            <a:xfrm>
              <a:off x="7039214" y="8535719"/>
              <a:ext cx="82785" cy="82785"/>
              <a:chOff x="0" y="0"/>
              <a:chExt cx="6350000" cy="6350000"/>
            </a:xfrm>
          </p:grpSpPr>
          <p:sp>
            <p:nvSpPr>
              <p:cNvPr id="156" name="Freeform 15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157" name="Group 157"/>
            <p:cNvGrpSpPr/>
            <p:nvPr/>
          </p:nvGrpSpPr>
          <p:grpSpPr>
            <a:xfrm>
              <a:off x="7039214" y="5342935"/>
              <a:ext cx="82785" cy="82785"/>
              <a:chOff x="0" y="0"/>
              <a:chExt cx="6350000" cy="6350000"/>
            </a:xfrm>
          </p:grpSpPr>
          <p:sp>
            <p:nvSpPr>
              <p:cNvPr id="158" name="Freeform 15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159" name="Group 159"/>
            <p:cNvGrpSpPr/>
            <p:nvPr/>
          </p:nvGrpSpPr>
          <p:grpSpPr>
            <a:xfrm>
              <a:off x="16740487" y="2155235"/>
              <a:ext cx="82785" cy="82785"/>
              <a:chOff x="0" y="0"/>
              <a:chExt cx="6350000" cy="6350000"/>
            </a:xfrm>
          </p:grpSpPr>
          <p:sp>
            <p:nvSpPr>
              <p:cNvPr id="160" name="Freeform 16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161" name="Group 161"/>
            <p:cNvGrpSpPr/>
            <p:nvPr/>
          </p:nvGrpSpPr>
          <p:grpSpPr>
            <a:xfrm>
              <a:off x="16740487" y="8535719"/>
              <a:ext cx="82785" cy="82785"/>
              <a:chOff x="0" y="0"/>
              <a:chExt cx="6350000" cy="6350000"/>
            </a:xfrm>
          </p:grpSpPr>
          <p:sp>
            <p:nvSpPr>
              <p:cNvPr id="162" name="Freeform 16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163" name="Group 163"/>
            <p:cNvGrpSpPr/>
            <p:nvPr/>
          </p:nvGrpSpPr>
          <p:grpSpPr>
            <a:xfrm>
              <a:off x="16740487" y="5342935"/>
              <a:ext cx="82785" cy="82785"/>
              <a:chOff x="0" y="0"/>
              <a:chExt cx="6350000" cy="6350000"/>
            </a:xfrm>
          </p:grpSpPr>
          <p:sp>
            <p:nvSpPr>
              <p:cNvPr id="164" name="Freeform 16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165" name="Group 165"/>
            <p:cNvGrpSpPr/>
            <p:nvPr/>
          </p:nvGrpSpPr>
          <p:grpSpPr>
            <a:xfrm>
              <a:off x="19927867" y="2155235"/>
              <a:ext cx="82785" cy="82785"/>
              <a:chOff x="0" y="0"/>
              <a:chExt cx="6350000" cy="6350000"/>
            </a:xfrm>
          </p:grpSpPr>
          <p:sp>
            <p:nvSpPr>
              <p:cNvPr id="166" name="Freeform 16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167" name="Group 167"/>
            <p:cNvGrpSpPr/>
            <p:nvPr/>
          </p:nvGrpSpPr>
          <p:grpSpPr>
            <a:xfrm>
              <a:off x="19927867" y="8535719"/>
              <a:ext cx="82785" cy="82785"/>
              <a:chOff x="0" y="0"/>
              <a:chExt cx="6350000" cy="6350000"/>
            </a:xfrm>
          </p:grpSpPr>
          <p:sp>
            <p:nvSpPr>
              <p:cNvPr id="168" name="Freeform 16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169" name="Group 169"/>
            <p:cNvGrpSpPr/>
            <p:nvPr/>
          </p:nvGrpSpPr>
          <p:grpSpPr>
            <a:xfrm>
              <a:off x="19927867" y="5342935"/>
              <a:ext cx="82785" cy="82785"/>
              <a:chOff x="0" y="0"/>
              <a:chExt cx="6350000" cy="6350000"/>
            </a:xfrm>
          </p:grpSpPr>
          <p:sp>
            <p:nvSpPr>
              <p:cNvPr id="170" name="Freeform 17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171" name="Group 171"/>
            <p:cNvGrpSpPr/>
            <p:nvPr/>
          </p:nvGrpSpPr>
          <p:grpSpPr>
            <a:xfrm>
              <a:off x="3792930" y="537155"/>
              <a:ext cx="82785" cy="82785"/>
              <a:chOff x="0" y="0"/>
              <a:chExt cx="6350000" cy="6350000"/>
            </a:xfrm>
          </p:grpSpPr>
          <p:sp>
            <p:nvSpPr>
              <p:cNvPr id="172" name="Freeform 17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173" name="Group 173"/>
            <p:cNvGrpSpPr/>
            <p:nvPr/>
          </p:nvGrpSpPr>
          <p:grpSpPr>
            <a:xfrm>
              <a:off x="3792930" y="6917640"/>
              <a:ext cx="82785" cy="82785"/>
              <a:chOff x="0" y="0"/>
              <a:chExt cx="6350000" cy="6350000"/>
            </a:xfrm>
          </p:grpSpPr>
          <p:sp>
            <p:nvSpPr>
              <p:cNvPr id="174" name="Freeform 17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175" name="Group 175"/>
            <p:cNvGrpSpPr/>
            <p:nvPr/>
          </p:nvGrpSpPr>
          <p:grpSpPr>
            <a:xfrm>
              <a:off x="3792930" y="3724855"/>
              <a:ext cx="82785" cy="82785"/>
              <a:chOff x="0" y="0"/>
              <a:chExt cx="6350000" cy="6350000"/>
            </a:xfrm>
          </p:grpSpPr>
          <p:sp>
            <p:nvSpPr>
              <p:cNvPr id="176" name="Freeform 17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177" name="Group 177"/>
            <p:cNvGrpSpPr/>
            <p:nvPr/>
          </p:nvGrpSpPr>
          <p:grpSpPr>
            <a:xfrm>
              <a:off x="3792930" y="10105340"/>
              <a:ext cx="82785" cy="82785"/>
              <a:chOff x="0" y="0"/>
              <a:chExt cx="6350000" cy="6350000"/>
            </a:xfrm>
          </p:grpSpPr>
          <p:sp>
            <p:nvSpPr>
              <p:cNvPr id="178" name="Freeform 17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179" name="Group 179"/>
            <p:cNvGrpSpPr/>
            <p:nvPr/>
          </p:nvGrpSpPr>
          <p:grpSpPr>
            <a:xfrm>
              <a:off x="13494203" y="537155"/>
              <a:ext cx="82785" cy="82785"/>
              <a:chOff x="0" y="0"/>
              <a:chExt cx="6350000" cy="6350000"/>
            </a:xfrm>
          </p:grpSpPr>
          <p:sp>
            <p:nvSpPr>
              <p:cNvPr id="180" name="Freeform 18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181" name="Group 181"/>
            <p:cNvGrpSpPr/>
            <p:nvPr/>
          </p:nvGrpSpPr>
          <p:grpSpPr>
            <a:xfrm>
              <a:off x="13494203" y="6917640"/>
              <a:ext cx="82785" cy="82785"/>
              <a:chOff x="0" y="0"/>
              <a:chExt cx="6350000" cy="6350000"/>
            </a:xfrm>
          </p:grpSpPr>
          <p:sp>
            <p:nvSpPr>
              <p:cNvPr id="182" name="Freeform 18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183" name="Group 183"/>
            <p:cNvGrpSpPr/>
            <p:nvPr/>
          </p:nvGrpSpPr>
          <p:grpSpPr>
            <a:xfrm>
              <a:off x="13494203" y="3724855"/>
              <a:ext cx="82785" cy="82785"/>
              <a:chOff x="0" y="0"/>
              <a:chExt cx="6350000" cy="6350000"/>
            </a:xfrm>
          </p:grpSpPr>
          <p:sp>
            <p:nvSpPr>
              <p:cNvPr id="184" name="Freeform 18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185" name="Group 185"/>
            <p:cNvGrpSpPr/>
            <p:nvPr/>
          </p:nvGrpSpPr>
          <p:grpSpPr>
            <a:xfrm>
              <a:off x="13494203" y="10105340"/>
              <a:ext cx="82785" cy="82785"/>
              <a:chOff x="0" y="0"/>
              <a:chExt cx="6350000" cy="6350000"/>
            </a:xfrm>
          </p:grpSpPr>
          <p:sp>
            <p:nvSpPr>
              <p:cNvPr id="186" name="Freeform 18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187" name="Group 187"/>
            <p:cNvGrpSpPr/>
            <p:nvPr/>
          </p:nvGrpSpPr>
          <p:grpSpPr>
            <a:xfrm>
              <a:off x="3792930" y="2155235"/>
              <a:ext cx="82785" cy="82785"/>
              <a:chOff x="0" y="0"/>
              <a:chExt cx="6350000" cy="6350000"/>
            </a:xfrm>
          </p:grpSpPr>
          <p:sp>
            <p:nvSpPr>
              <p:cNvPr id="188" name="Freeform 18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189" name="Group 189"/>
            <p:cNvGrpSpPr/>
            <p:nvPr/>
          </p:nvGrpSpPr>
          <p:grpSpPr>
            <a:xfrm>
              <a:off x="3792930" y="8535719"/>
              <a:ext cx="82785" cy="82785"/>
              <a:chOff x="0" y="0"/>
              <a:chExt cx="6350000" cy="6350000"/>
            </a:xfrm>
          </p:grpSpPr>
          <p:sp>
            <p:nvSpPr>
              <p:cNvPr id="190" name="Freeform 19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191" name="Group 191"/>
            <p:cNvGrpSpPr/>
            <p:nvPr/>
          </p:nvGrpSpPr>
          <p:grpSpPr>
            <a:xfrm>
              <a:off x="3792930" y="5342935"/>
              <a:ext cx="82785" cy="82785"/>
              <a:chOff x="0" y="0"/>
              <a:chExt cx="6350000" cy="6350000"/>
            </a:xfrm>
          </p:grpSpPr>
          <p:sp>
            <p:nvSpPr>
              <p:cNvPr id="192" name="Freeform 19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193" name="Group 193"/>
            <p:cNvGrpSpPr/>
            <p:nvPr/>
          </p:nvGrpSpPr>
          <p:grpSpPr>
            <a:xfrm>
              <a:off x="13494203" y="2155235"/>
              <a:ext cx="82785" cy="82785"/>
              <a:chOff x="0" y="0"/>
              <a:chExt cx="6350000" cy="6350000"/>
            </a:xfrm>
          </p:grpSpPr>
          <p:sp>
            <p:nvSpPr>
              <p:cNvPr id="194" name="Freeform 19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195" name="Group 195"/>
            <p:cNvGrpSpPr/>
            <p:nvPr/>
          </p:nvGrpSpPr>
          <p:grpSpPr>
            <a:xfrm>
              <a:off x="13494203" y="8535719"/>
              <a:ext cx="82785" cy="82785"/>
              <a:chOff x="0" y="0"/>
              <a:chExt cx="6350000" cy="6350000"/>
            </a:xfrm>
          </p:grpSpPr>
          <p:sp>
            <p:nvSpPr>
              <p:cNvPr id="196" name="Freeform 19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197" name="Group 197"/>
            <p:cNvGrpSpPr/>
            <p:nvPr/>
          </p:nvGrpSpPr>
          <p:grpSpPr>
            <a:xfrm>
              <a:off x="13494203" y="5342935"/>
              <a:ext cx="82785" cy="82785"/>
              <a:chOff x="0" y="0"/>
              <a:chExt cx="6350000" cy="6350000"/>
            </a:xfrm>
          </p:grpSpPr>
          <p:sp>
            <p:nvSpPr>
              <p:cNvPr id="198" name="Freeform 19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199" name="Group 199"/>
            <p:cNvGrpSpPr/>
            <p:nvPr/>
          </p:nvGrpSpPr>
          <p:grpSpPr>
            <a:xfrm>
              <a:off x="1084926" y="1075351"/>
              <a:ext cx="82785" cy="82785"/>
              <a:chOff x="0" y="0"/>
              <a:chExt cx="6350000" cy="6350000"/>
            </a:xfrm>
          </p:grpSpPr>
          <p:sp>
            <p:nvSpPr>
              <p:cNvPr id="200" name="Freeform 20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201" name="Group 201"/>
            <p:cNvGrpSpPr/>
            <p:nvPr/>
          </p:nvGrpSpPr>
          <p:grpSpPr>
            <a:xfrm>
              <a:off x="1084926" y="7455836"/>
              <a:ext cx="82785" cy="82785"/>
              <a:chOff x="0" y="0"/>
              <a:chExt cx="6350000" cy="6350000"/>
            </a:xfrm>
          </p:grpSpPr>
          <p:sp>
            <p:nvSpPr>
              <p:cNvPr id="202" name="Freeform 20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203" name="Group 203"/>
            <p:cNvGrpSpPr/>
            <p:nvPr/>
          </p:nvGrpSpPr>
          <p:grpSpPr>
            <a:xfrm>
              <a:off x="1084926" y="4263051"/>
              <a:ext cx="82785" cy="82785"/>
              <a:chOff x="0" y="0"/>
              <a:chExt cx="6350000" cy="6350000"/>
            </a:xfrm>
          </p:grpSpPr>
          <p:sp>
            <p:nvSpPr>
              <p:cNvPr id="204" name="Freeform 20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205" name="Group 205"/>
            <p:cNvGrpSpPr/>
            <p:nvPr/>
          </p:nvGrpSpPr>
          <p:grpSpPr>
            <a:xfrm>
              <a:off x="1084926" y="10643536"/>
              <a:ext cx="82785" cy="82785"/>
              <a:chOff x="0" y="0"/>
              <a:chExt cx="6350000" cy="6350000"/>
            </a:xfrm>
          </p:grpSpPr>
          <p:sp>
            <p:nvSpPr>
              <p:cNvPr id="206" name="Freeform 20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207" name="Group 207"/>
            <p:cNvGrpSpPr/>
            <p:nvPr/>
          </p:nvGrpSpPr>
          <p:grpSpPr>
            <a:xfrm>
              <a:off x="10786198" y="1075351"/>
              <a:ext cx="82785" cy="82785"/>
              <a:chOff x="0" y="0"/>
              <a:chExt cx="6350000" cy="6350000"/>
            </a:xfrm>
          </p:grpSpPr>
          <p:sp>
            <p:nvSpPr>
              <p:cNvPr id="208" name="Freeform 20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209" name="Group 209"/>
            <p:cNvGrpSpPr/>
            <p:nvPr/>
          </p:nvGrpSpPr>
          <p:grpSpPr>
            <a:xfrm>
              <a:off x="10786198" y="7455836"/>
              <a:ext cx="82785" cy="82785"/>
              <a:chOff x="0" y="0"/>
              <a:chExt cx="6350000" cy="6350000"/>
            </a:xfrm>
          </p:grpSpPr>
          <p:sp>
            <p:nvSpPr>
              <p:cNvPr id="210" name="Freeform 21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211" name="Group 211"/>
            <p:cNvGrpSpPr/>
            <p:nvPr/>
          </p:nvGrpSpPr>
          <p:grpSpPr>
            <a:xfrm>
              <a:off x="10786198" y="4263051"/>
              <a:ext cx="82785" cy="82785"/>
              <a:chOff x="0" y="0"/>
              <a:chExt cx="6350000" cy="6350000"/>
            </a:xfrm>
          </p:grpSpPr>
          <p:sp>
            <p:nvSpPr>
              <p:cNvPr id="212" name="Freeform 21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213" name="Group 213"/>
            <p:cNvGrpSpPr/>
            <p:nvPr/>
          </p:nvGrpSpPr>
          <p:grpSpPr>
            <a:xfrm>
              <a:off x="10786198" y="10643536"/>
              <a:ext cx="82785" cy="82785"/>
              <a:chOff x="0" y="0"/>
              <a:chExt cx="6350000" cy="6350000"/>
            </a:xfrm>
          </p:grpSpPr>
          <p:sp>
            <p:nvSpPr>
              <p:cNvPr id="214" name="Freeform 21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215" name="Group 215"/>
            <p:cNvGrpSpPr/>
            <p:nvPr/>
          </p:nvGrpSpPr>
          <p:grpSpPr>
            <a:xfrm>
              <a:off x="1084926" y="2693431"/>
              <a:ext cx="82785" cy="82785"/>
              <a:chOff x="0" y="0"/>
              <a:chExt cx="6350000" cy="6350000"/>
            </a:xfrm>
          </p:grpSpPr>
          <p:sp>
            <p:nvSpPr>
              <p:cNvPr id="216" name="Freeform 21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217" name="Group 217"/>
            <p:cNvGrpSpPr/>
            <p:nvPr/>
          </p:nvGrpSpPr>
          <p:grpSpPr>
            <a:xfrm>
              <a:off x="1084926" y="9073915"/>
              <a:ext cx="82785" cy="82785"/>
              <a:chOff x="0" y="0"/>
              <a:chExt cx="6350000" cy="6350000"/>
            </a:xfrm>
          </p:grpSpPr>
          <p:sp>
            <p:nvSpPr>
              <p:cNvPr id="218" name="Freeform 21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219" name="Group 219"/>
            <p:cNvGrpSpPr/>
            <p:nvPr/>
          </p:nvGrpSpPr>
          <p:grpSpPr>
            <a:xfrm>
              <a:off x="1084926" y="5881131"/>
              <a:ext cx="82785" cy="82785"/>
              <a:chOff x="0" y="0"/>
              <a:chExt cx="6350000" cy="6350000"/>
            </a:xfrm>
          </p:grpSpPr>
          <p:sp>
            <p:nvSpPr>
              <p:cNvPr id="220" name="Freeform 22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221" name="Group 221"/>
            <p:cNvGrpSpPr/>
            <p:nvPr/>
          </p:nvGrpSpPr>
          <p:grpSpPr>
            <a:xfrm>
              <a:off x="10786198" y="2693431"/>
              <a:ext cx="82785" cy="82785"/>
              <a:chOff x="0" y="0"/>
              <a:chExt cx="6350000" cy="6350000"/>
            </a:xfrm>
          </p:grpSpPr>
          <p:sp>
            <p:nvSpPr>
              <p:cNvPr id="222" name="Freeform 22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223" name="Group 223"/>
            <p:cNvGrpSpPr/>
            <p:nvPr/>
          </p:nvGrpSpPr>
          <p:grpSpPr>
            <a:xfrm>
              <a:off x="10786198" y="9073915"/>
              <a:ext cx="82785" cy="82785"/>
              <a:chOff x="0" y="0"/>
              <a:chExt cx="6350000" cy="6350000"/>
            </a:xfrm>
          </p:grpSpPr>
          <p:sp>
            <p:nvSpPr>
              <p:cNvPr id="224" name="Freeform 22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225" name="Group 225"/>
            <p:cNvGrpSpPr/>
            <p:nvPr/>
          </p:nvGrpSpPr>
          <p:grpSpPr>
            <a:xfrm>
              <a:off x="10786198" y="5881131"/>
              <a:ext cx="82785" cy="82785"/>
              <a:chOff x="0" y="0"/>
              <a:chExt cx="6350000" cy="6350000"/>
            </a:xfrm>
          </p:grpSpPr>
          <p:sp>
            <p:nvSpPr>
              <p:cNvPr id="226" name="Freeform 22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227" name="Group 227"/>
            <p:cNvGrpSpPr/>
            <p:nvPr/>
          </p:nvGrpSpPr>
          <p:grpSpPr>
            <a:xfrm>
              <a:off x="7579075" y="1075351"/>
              <a:ext cx="82785" cy="82785"/>
              <a:chOff x="0" y="0"/>
              <a:chExt cx="6350000" cy="6350000"/>
            </a:xfrm>
          </p:grpSpPr>
          <p:sp>
            <p:nvSpPr>
              <p:cNvPr id="228" name="Freeform 22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229" name="Group 229"/>
            <p:cNvGrpSpPr/>
            <p:nvPr/>
          </p:nvGrpSpPr>
          <p:grpSpPr>
            <a:xfrm>
              <a:off x="7579075" y="7455836"/>
              <a:ext cx="82785" cy="82785"/>
              <a:chOff x="0" y="0"/>
              <a:chExt cx="6350000" cy="6350000"/>
            </a:xfrm>
          </p:grpSpPr>
          <p:sp>
            <p:nvSpPr>
              <p:cNvPr id="230" name="Freeform 23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231" name="Group 231"/>
            <p:cNvGrpSpPr/>
            <p:nvPr/>
          </p:nvGrpSpPr>
          <p:grpSpPr>
            <a:xfrm>
              <a:off x="7579075" y="4263051"/>
              <a:ext cx="82785" cy="82785"/>
              <a:chOff x="0" y="0"/>
              <a:chExt cx="6350000" cy="6350000"/>
            </a:xfrm>
          </p:grpSpPr>
          <p:sp>
            <p:nvSpPr>
              <p:cNvPr id="232" name="Freeform 23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233" name="Group 233"/>
            <p:cNvGrpSpPr/>
            <p:nvPr/>
          </p:nvGrpSpPr>
          <p:grpSpPr>
            <a:xfrm>
              <a:off x="7579075" y="10643536"/>
              <a:ext cx="82785" cy="82785"/>
              <a:chOff x="0" y="0"/>
              <a:chExt cx="6350000" cy="6350000"/>
            </a:xfrm>
          </p:grpSpPr>
          <p:sp>
            <p:nvSpPr>
              <p:cNvPr id="234" name="Freeform 23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235" name="Group 235"/>
            <p:cNvGrpSpPr/>
            <p:nvPr/>
          </p:nvGrpSpPr>
          <p:grpSpPr>
            <a:xfrm>
              <a:off x="17280347" y="1075351"/>
              <a:ext cx="82785" cy="82785"/>
              <a:chOff x="0" y="0"/>
              <a:chExt cx="6350000" cy="6350000"/>
            </a:xfrm>
          </p:grpSpPr>
          <p:sp>
            <p:nvSpPr>
              <p:cNvPr id="236" name="Freeform 23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237" name="Group 237"/>
            <p:cNvGrpSpPr/>
            <p:nvPr/>
          </p:nvGrpSpPr>
          <p:grpSpPr>
            <a:xfrm>
              <a:off x="17280347" y="7455836"/>
              <a:ext cx="82785" cy="82785"/>
              <a:chOff x="0" y="0"/>
              <a:chExt cx="6350000" cy="6350000"/>
            </a:xfrm>
          </p:grpSpPr>
          <p:sp>
            <p:nvSpPr>
              <p:cNvPr id="238" name="Freeform 23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239" name="Group 239"/>
            <p:cNvGrpSpPr/>
            <p:nvPr/>
          </p:nvGrpSpPr>
          <p:grpSpPr>
            <a:xfrm>
              <a:off x="17280347" y="4263051"/>
              <a:ext cx="82785" cy="82785"/>
              <a:chOff x="0" y="0"/>
              <a:chExt cx="6350000" cy="6350000"/>
            </a:xfrm>
          </p:grpSpPr>
          <p:sp>
            <p:nvSpPr>
              <p:cNvPr id="240" name="Freeform 24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241" name="Group 241"/>
            <p:cNvGrpSpPr/>
            <p:nvPr/>
          </p:nvGrpSpPr>
          <p:grpSpPr>
            <a:xfrm>
              <a:off x="17280347" y="10643536"/>
              <a:ext cx="82785" cy="82785"/>
              <a:chOff x="0" y="0"/>
              <a:chExt cx="6350000" cy="6350000"/>
            </a:xfrm>
          </p:grpSpPr>
          <p:sp>
            <p:nvSpPr>
              <p:cNvPr id="242" name="Freeform 24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243" name="Group 243"/>
            <p:cNvGrpSpPr/>
            <p:nvPr/>
          </p:nvGrpSpPr>
          <p:grpSpPr>
            <a:xfrm>
              <a:off x="20467728" y="1075351"/>
              <a:ext cx="82785" cy="82785"/>
              <a:chOff x="0" y="0"/>
              <a:chExt cx="6350000" cy="6350000"/>
            </a:xfrm>
          </p:grpSpPr>
          <p:sp>
            <p:nvSpPr>
              <p:cNvPr id="244" name="Freeform 24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245" name="Group 245"/>
            <p:cNvGrpSpPr/>
            <p:nvPr/>
          </p:nvGrpSpPr>
          <p:grpSpPr>
            <a:xfrm>
              <a:off x="20467728" y="7455836"/>
              <a:ext cx="82785" cy="82785"/>
              <a:chOff x="0" y="0"/>
              <a:chExt cx="6350000" cy="6350000"/>
            </a:xfrm>
          </p:grpSpPr>
          <p:sp>
            <p:nvSpPr>
              <p:cNvPr id="246" name="Freeform 24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247" name="Group 247"/>
            <p:cNvGrpSpPr/>
            <p:nvPr/>
          </p:nvGrpSpPr>
          <p:grpSpPr>
            <a:xfrm>
              <a:off x="20467728" y="4263051"/>
              <a:ext cx="82785" cy="82785"/>
              <a:chOff x="0" y="0"/>
              <a:chExt cx="6350000" cy="6350000"/>
            </a:xfrm>
          </p:grpSpPr>
          <p:sp>
            <p:nvSpPr>
              <p:cNvPr id="248" name="Freeform 24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249" name="Group 249"/>
            <p:cNvGrpSpPr/>
            <p:nvPr/>
          </p:nvGrpSpPr>
          <p:grpSpPr>
            <a:xfrm>
              <a:off x="20467728" y="10643536"/>
              <a:ext cx="82785" cy="82785"/>
              <a:chOff x="0" y="0"/>
              <a:chExt cx="6350000" cy="6350000"/>
            </a:xfrm>
          </p:grpSpPr>
          <p:sp>
            <p:nvSpPr>
              <p:cNvPr id="250" name="Freeform 25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251" name="Group 251"/>
            <p:cNvGrpSpPr/>
            <p:nvPr/>
          </p:nvGrpSpPr>
          <p:grpSpPr>
            <a:xfrm>
              <a:off x="7579075" y="2693431"/>
              <a:ext cx="82785" cy="82785"/>
              <a:chOff x="0" y="0"/>
              <a:chExt cx="6350000" cy="6350000"/>
            </a:xfrm>
          </p:grpSpPr>
          <p:sp>
            <p:nvSpPr>
              <p:cNvPr id="252" name="Freeform 25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253" name="Group 253"/>
            <p:cNvGrpSpPr/>
            <p:nvPr/>
          </p:nvGrpSpPr>
          <p:grpSpPr>
            <a:xfrm>
              <a:off x="7579075" y="9073915"/>
              <a:ext cx="82785" cy="82785"/>
              <a:chOff x="0" y="0"/>
              <a:chExt cx="6350000" cy="6350000"/>
            </a:xfrm>
          </p:grpSpPr>
          <p:sp>
            <p:nvSpPr>
              <p:cNvPr id="254" name="Freeform 25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255" name="Group 255"/>
            <p:cNvGrpSpPr/>
            <p:nvPr/>
          </p:nvGrpSpPr>
          <p:grpSpPr>
            <a:xfrm>
              <a:off x="7579075" y="5881131"/>
              <a:ext cx="82785" cy="82785"/>
              <a:chOff x="0" y="0"/>
              <a:chExt cx="6350000" cy="6350000"/>
            </a:xfrm>
          </p:grpSpPr>
          <p:sp>
            <p:nvSpPr>
              <p:cNvPr id="256" name="Freeform 25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257" name="Group 257"/>
            <p:cNvGrpSpPr/>
            <p:nvPr/>
          </p:nvGrpSpPr>
          <p:grpSpPr>
            <a:xfrm>
              <a:off x="17280347" y="2693431"/>
              <a:ext cx="82785" cy="82785"/>
              <a:chOff x="0" y="0"/>
              <a:chExt cx="6350000" cy="6350000"/>
            </a:xfrm>
          </p:grpSpPr>
          <p:sp>
            <p:nvSpPr>
              <p:cNvPr id="258" name="Freeform 25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259" name="Group 259"/>
            <p:cNvGrpSpPr/>
            <p:nvPr/>
          </p:nvGrpSpPr>
          <p:grpSpPr>
            <a:xfrm>
              <a:off x="17280347" y="9073915"/>
              <a:ext cx="82785" cy="82785"/>
              <a:chOff x="0" y="0"/>
              <a:chExt cx="6350000" cy="6350000"/>
            </a:xfrm>
          </p:grpSpPr>
          <p:sp>
            <p:nvSpPr>
              <p:cNvPr id="260" name="Freeform 26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261" name="Group 261"/>
            <p:cNvGrpSpPr/>
            <p:nvPr/>
          </p:nvGrpSpPr>
          <p:grpSpPr>
            <a:xfrm>
              <a:off x="17280347" y="5881131"/>
              <a:ext cx="82785" cy="82785"/>
              <a:chOff x="0" y="0"/>
              <a:chExt cx="6350000" cy="6350000"/>
            </a:xfrm>
          </p:grpSpPr>
          <p:sp>
            <p:nvSpPr>
              <p:cNvPr id="262" name="Freeform 26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263" name="Group 263"/>
            <p:cNvGrpSpPr/>
            <p:nvPr/>
          </p:nvGrpSpPr>
          <p:grpSpPr>
            <a:xfrm>
              <a:off x="20467728" y="2693431"/>
              <a:ext cx="82785" cy="82785"/>
              <a:chOff x="0" y="0"/>
              <a:chExt cx="6350000" cy="6350000"/>
            </a:xfrm>
          </p:grpSpPr>
          <p:sp>
            <p:nvSpPr>
              <p:cNvPr id="264" name="Freeform 26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265" name="Group 265"/>
            <p:cNvGrpSpPr/>
            <p:nvPr/>
          </p:nvGrpSpPr>
          <p:grpSpPr>
            <a:xfrm>
              <a:off x="20467728" y="9073915"/>
              <a:ext cx="82785" cy="82785"/>
              <a:chOff x="0" y="0"/>
              <a:chExt cx="6350000" cy="6350000"/>
            </a:xfrm>
          </p:grpSpPr>
          <p:sp>
            <p:nvSpPr>
              <p:cNvPr id="266" name="Freeform 26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267" name="Group 267"/>
            <p:cNvGrpSpPr/>
            <p:nvPr/>
          </p:nvGrpSpPr>
          <p:grpSpPr>
            <a:xfrm>
              <a:off x="20467728" y="5881131"/>
              <a:ext cx="82785" cy="82785"/>
              <a:chOff x="0" y="0"/>
              <a:chExt cx="6350000" cy="6350000"/>
            </a:xfrm>
          </p:grpSpPr>
          <p:sp>
            <p:nvSpPr>
              <p:cNvPr id="268" name="Freeform 26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269" name="Group 269"/>
            <p:cNvGrpSpPr/>
            <p:nvPr/>
          </p:nvGrpSpPr>
          <p:grpSpPr>
            <a:xfrm>
              <a:off x="4332791" y="1075351"/>
              <a:ext cx="82785" cy="82785"/>
              <a:chOff x="0" y="0"/>
              <a:chExt cx="6350000" cy="6350000"/>
            </a:xfrm>
          </p:grpSpPr>
          <p:sp>
            <p:nvSpPr>
              <p:cNvPr id="270" name="Freeform 27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271" name="Group 271"/>
            <p:cNvGrpSpPr/>
            <p:nvPr/>
          </p:nvGrpSpPr>
          <p:grpSpPr>
            <a:xfrm>
              <a:off x="4332791" y="7455836"/>
              <a:ext cx="82785" cy="82785"/>
              <a:chOff x="0" y="0"/>
              <a:chExt cx="6350000" cy="6350000"/>
            </a:xfrm>
          </p:grpSpPr>
          <p:sp>
            <p:nvSpPr>
              <p:cNvPr id="272" name="Freeform 27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273" name="Group 273"/>
            <p:cNvGrpSpPr/>
            <p:nvPr/>
          </p:nvGrpSpPr>
          <p:grpSpPr>
            <a:xfrm>
              <a:off x="4332791" y="4263051"/>
              <a:ext cx="82785" cy="82785"/>
              <a:chOff x="0" y="0"/>
              <a:chExt cx="6350000" cy="6350000"/>
            </a:xfrm>
          </p:grpSpPr>
          <p:sp>
            <p:nvSpPr>
              <p:cNvPr id="274" name="Freeform 27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275" name="Group 275"/>
            <p:cNvGrpSpPr/>
            <p:nvPr/>
          </p:nvGrpSpPr>
          <p:grpSpPr>
            <a:xfrm>
              <a:off x="4332791" y="10643536"/>
              <a:ext cx="82785" cy="82785"/>
              <a:chOff x="0" y="0"/>
              <a:chExt cx="6350000" cy="6350000"/>
            </a:xfrm>
          </p:grpSpPr>
          <p:sp>
            <p:nvSpPr>
              <p:cNvPr id="276" name="Freeform 27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277" name="Group 277"/>
            <p:cNvGrpSpPr/>
            <p:nvPr/>
          </p:nvGrpSpPr>
          <p:grpSpPr>
            <a:xfrm>
              <a:off x="14034063" y="1075351"/>
              <a:ext cx="82785" cy="82785"/>
              <a:chOff x="0" y="0"/>
              <a:chExt cx="6350000" cy="6350000"/>
            </a:xfrm>
          </p:grpSpPr>
          <p:sp>
            <p:nvSpPr>
              <p:cNvPr id="278" name="Freeform 27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279" name="Group 279"/>
            <p:cNvGrpSpPr/>
            <p:nvPr/>
          </p:nvGrpSpPr>
          <p:grpSpPr>
            <a:xfrm>
              <a:off x="14034063" y="7455836"/>
              <a:ext cx="82785" cy="82785"/>
              <a:chOff x="0" y="0"/>
              <a:chExt cx="6350000" cy="6350000"/>
            </a:xfrm>
          </p:grpSpPr>
          <p:sp>
            <p:nvSpPr>
              <p:cNvPr id="280" name="Freeform 28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281" name="Group 281"/>
            <p:cNvGrpSpPr/>
            <p:nvPr/>
          </p:nvGrpSpPr>
          <p:grpSpPr>
            <a:xfrm>
              <a:off x="14034063" y="4263051"/>
              <a:ext cx="82785" cy="82785"/>
              <a:chOff x="0" y="0"/>
              <a:chExt cx="6350000" cy="6350000"/>
            </a:xfrm>
          </p:grpSpPr>
          <p:sp>
            <p:nvSpPr>
              <p:cNvPr id="282" name="Freeform 28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283" name="Group 283"/>
            <p:cNvGrpSpPr/>
            <p:nvPr/>
          </p:nvGrpSpPr>
          <p:grpSpPr>
            <a:xfrm>
              <a:off x="14034063" y="10643536"/>
              <a:ext cx="82785" cy="82785"/>
              <a:chOff x="0" y="0"/>
              <a:chExt cx="6350000" cy="6350000"/>
            </a:xfrm>
          </p:grpSpPr>
          <p:sp>
            <p:nvSpPr>
              <p:cNvPr id="284" name="Freeform 28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285" name="Group 285"/>
            <p:cNvGrpSpPr/>
            <p:nvPr/>
          </p:nvGrpSpPr>
          <p:grpSpPr>
            <a:xfrm>
              <a:off x="4332791" y="2693431"/>
              <a:ext cx="82785" cy="82785"/>
              <a:chOff x="0" y="0"/>
              <a:chExt cx="6350000" cy="6350000"/>
            </a:xfrm>
          </p:grpSpPr>
          <p:sp>
            <p:nvSpPr>
              <p:cNvPr id="286" name="Freeform 28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287" name="Group 287"/>
            <p:cNvGrpSpPr/>
            <p:nvPr/>
          </p:nvGrpSpPr>
          <p:grpSpPr>
            <a:xfrm>
              <a:off x="4332791" y="9073915"/>
              <a:ext cx="82785" cy="82785"/>
              <a:chOff x="0" y="0"/>
              <a:chExt cx="6350000" cy="6350000"/>
            </a:xfrm>
          </p:grpSpPr>
          <p:sp>
            <p:nvSpPr>
              <p:cNvPr id="288" name="Freeform 28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289" name="Group 289"/>
            <p:cNvGrpSpPr/>
            <p:nvPr/>
          </p:nvGrpSpPr>
          <p:grpSpPr>
            <a:xfrm>
              <a:off x="4332791" y="5881131"/>
              <a:ext cx="82785" cy="82785"/>
              <a:chOff x="0" y="0"/>
              <a:chExt cx="6350000" cy="6350000"/>
            </a:xfrm>
          </p:grpSpPr>
          <p:sp>
            <p:nvSpPr>
              <p:cNvPr id="290" name="Freeform 29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291" name="Group 291"/>
            <p:cNvGrpSpPr/>
            <p:nvPr/>
          </p:nvGrpSpPr>
          <p:grpSpPr>
            <a:xfrm>
              <a:off x="14034063" y="2693431"/>
              <a:ext cx="82785" cy="82785"/>
              <a:chOff x="0" y="0"/>
              <a:chExt cx="6350000" cy="6350000"/>
            </a:xfrm>
          </p:grpSpPr>
          <p:sp>
            <p:nvSpPr>
              <p:cNvPr id="292" name="Freeform 29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293" name="Group 293"/>
            <p:cNvGrpSpPr/>
            <p:nvPr/>
          </p:nvGrpSpPr>
          <p:grpSpPr>
            <a:xfrm>
              <a:off x="14034063" y="9073915"/>
              <a:ext cx="82785" cy="82785"/>
              <a:chOff x="0" y="0"/>
              <a:chExt cx="6350000" cy="6350000"/>
            </a:xfrm>
          </p:grpSpPr>
          <p:sp>
            <p:nvSpPr>
              <p:cNvPr id="294" name="Freeform 29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295" name="Group 295"/>
            <p:cNvGrpSpPr/>
            <p:nvPr/>
          </p:nvGrpSpPr>
          <p:grpSpPr>
            <a:xfrm>
              <a:off x="14034063" y="5881131"/>
              <a:ext cx="82785" cy="82785"/>
              <a:chOff x="0" y="0"/>
              <a:chExt cx="6350000" cy="6350000"/>
            </a:xfrm>
          </p:grpSpPr>
          <p:sp>
            <p:nvSpPr>
              <p:cNvPr id="296" name="Freeform 29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297" name="Group 297"/>
            <p:cNvGrpSpPr/>
            <p:nvPr/>
          </p:nvGrpSpPr>
          <p:grpSpPr>
            <a:xfrm>
              <a:off x="1633891" y="0"/>
              <a:ext cx="82785" cy="82785"/>
              <a:chOff x="0" y="0"/>
              <a:chExt cx="6350000" cy="6350000"/>
            </a:xfrm>
          </p:grpSpPr>
          <p:sp>
            <p:nvSpPr>
              <p:cNvPr id="298" name="Freeform 29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299" name="Group 299"/>
            <p:cNvGrpSpPr/>
            <p:nvPr/>
          </p:nvGrpSpPr>
          <p:grpSpPr>
            <a:xfrm>
              <a:off x="1633891" y="6380485"/>
              <a:ext cx="82785" cy="82785"/>
              <a:chOff x="0" y="0"/>
              <a:chExt cx="6350000" cy="6350000"/>
            </a:xfrm>
          </p:grpSpPr>
          <p:sp>
            <p:nvSpPr>
              <p:cNvPr id="300" name="Freeform 30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301" name="Group 301"/>
            <p:cNvGrpSpPr/>
            <p:nvPr/>
          </p:nvGrpSpPr>
          <p:grpSpPr>
            <a:xfrm>
              <a:off x="1633891" y="3187700"/>
              <a:ext cx="82785" cy="82785"/>
              <a:chOff x="0" y="0"/>
              <a:chExt cx="6350000" cy="6350000"/>
            </a:xfrm>
          </p:grpSpPr>
          <p:sp>
            <p:nvSpPr>
              <p:cNvPr id="302" name="Freeform 30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303" name="Group 303"/>
            <p:cNvGrpSpPr/>
            <p:nvPr/>
          </p:nvGrpSpPr>
          <p:grpSpPr>
            <a:xfrm>
              <a:off x="1633891" y="9568185"/>
              <a:ext cx="82785" cy="82785"/>
              <a:chOff x="0" y="0"/>
              <a:chExt cx="6350000" cy="6350000"/>
            </a:xfrm>
          </p:grpSpPr>
          <p:sp>
            <p:nvSpPr>
              <p:cNvPr id="304" name="Freeform 30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305" name="Group 305"/>
            <p:cNvGrpSpPr/>
            <p:nvPr/>
          </p:nvGrpSpPr>
          <p:grpSpPr>
            <a:xfrm>
              <a:off x="11335164" y="0"/>
              <a:ext cx="82785" cy="82785"/>
              <a:chOff x="0" y="0"/>
              <a:chExt cx="6350000" cy="6350000"/>
            </a:xfrm>
          </p:grpSpPr>
          <p:sp>
            <p:nvSpPr>
              <p:cNvPr id="306" name="Freeform 30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307" name="Group 307"/>
            <p:cNvGrpSpPr/>
            <p:nvPr/>
          </p:nvGrpSpPr>
          <p:grpSpPr>
            <a:xfrm>
              <a:off x="11335164" y="6380485"/>
              <a:ext cx="82785" cy="82785"/>
              <a:chOff x="0" y="0"/>
              <a:chExt cx="6350000" cy="6350000"/>
            </a:xfrm>
          </p:grpSpPr>
          <p:sp>
            <p:nvSpPr>
              <p:cNvPr id="308" name="Freeform 30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309" name="Group 309"/>
            <p:cNvGrpSpPr/>
            <p:nvPr/>
          </p:nvGrpSpPr>
          <p:grpSpPr>
            <a:xfrm>
              <a:off x="11335164" y="3187700"/>
              <a:ext cx="82785" cy="82785"/>
              <a:chOff x="0" y="0"/>
              <a:chExt cx="6350000" cy="6350000"/>
            </a:xfrm>
          </p:grpSpPr>
          <p:sp>
            <p:nvSpPr>
              <p:cNvPr id="310" name="Freeform 31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311" name="Group 311"/>
            <p:cNvGrpSpPr/>
            <p:nvPr/>
          </p:nvGrpSpPr>
          <p:grpSpPr>
            <a:xfrm>
              <a:off x="11335164" y="9568185"/>
              <a:ext cx="82785" cy="82785"/>
              <a:chOff x="0" y="0"/>
              <a:chExt cx="6350000" cy="6350000"/>
            </a:xfrm>
          </p:grpSpPr>
          <p:sp>
            <p:nvSpPr>
              <p:cNvPr id="312" name="Freeform 31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313" name="Group 313"/>
            <p:cNvGrpSpPr/>
            <p:nvPr/>
          </p:nvGrpSpPr>
          <p:grpSpPr>
            <a:xfrm>
              <a:off x="1633891" y="1618080"/>
              <a:ext cx="82785" cy="82785"/>
              <a:chOff x="0" y="0"/>
              <a:chExt cx="6350000" cy="6350000"/>
            </a:xfrm>
          </p:grpSpPr>
          <p:sp>
            <p:nvSpPr>
              <p:cNvPr id="314" name="Freeform 31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315" name="Group 315"/>
            <p:cNvGrpSpPr/>
            <p:nvPr/>
          </p:nvGrpSpPr>
          <p:grpSpPr>
            <a:xfrm>
              <a:off x="1633891" y="7998564"/>
              <a:ext cx="82785" cy="82785"/>
              <a:chOff x="0" y="0"/>
              <a:chExt cx="6350000" cy="6350000"/>
            </a:xfrm>
          </p:grpSpPr>
          <p:sp>
            <p:nvSpPr>
              <p:cNvPr id="316" name="Freeform 31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317" name="Group 317"/>
            <p:cNvGrpSpPr/>
            <p:nvPr/>
          </p:nvGrpSpPr>
          <p:grpSpPr>
            <a:xfrm>
              <a:off x="1633891" y="4805780"/>
              <a:ext cx="82785" cy="82785"/>
              <a:chOff x="0" y="0"/>
              <a:chExt cx="6350000" cy="6350000"/>
            </a:xfrm>
          </p:grpSpPr>
          <p:sp>
            <p:nvSpPr>
              <p:cNvPr id="318" name="Freeform 31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319" name="Group 319"/>
            <p:cNvGrpSpPr/>
            <p:nvPr/>
          </p:nvGrpSpPr>
          <p:grpSpPr>
            <a:xfrm>
              <a:off x="11335164" y="1618080"/>
              <a:ext cx="82785" cy="82785"/>
              <a:chOff x="0" y="0"/>
              <a:chExt cx="6350000" cy="6350000"/>
            </a:xfrm>
          </p:grpSpPr>
          <p:sp>
            <p:nvSpPr>
              <p:cNvPr id="320" name="Freeform 32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321" name="Group 321"/>
            <p:cNvGrpSpPr/>
            <p:nvPr/>
          </p:nvGrpSpPr>
          <p:grpSpPr>
            <a:xfrm>
              <a:off x="11335164" y="7998564"/>
              <a:ext cx="82785" cy="82785"/>
              <a:chOff x="0" y="0"/>
              <a:chExt cx="6350000" cy="6350000"/>
            </a:xfrm>
          </p:grpSpPr>
          <p:sp>
            <p:nvSpPr>
              <p:cNvPr id="322" name="Freeform 32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323" name="Group 323"/>
            <p:cNvGrpSpPr/>
            <p:nvPr/>
          </p:nvGrpSpPr>
          <p:grpSpPr>
            <a:xfrm>
              <a:off x="11335164" y="4805780"/>
              <a:ext cx="82785" cy="82785"/>
              <a:chOff x="0" y="0"/>
              <a:chExt cx="6350000" cy="6350000"/>
            </a:xfrm>
          </p:grpSpPr>
          <p:sp>
            <p:nvSpPr>
              <p:cNvPr id="324" name="Freeform 32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325" name="Group 325"/>
            <p:cNvGrpSpPr/>
            <p:nvPr/>
          </p:nvGrpSpPr>
          <p:grpSpPr>
            <a:xfrm>
              <a:off x="8128040" y="0"/>
              <a:ext cx="82785" cy="82785"/>
              <a:chOff x="0" y="0"/>
              <a:chExt cx="6350000" cy="6350000"/>
            </a:xfrm>
          </p:grpSpPr>
          <p:sp>
            <p:nvSpPr>
              <p:cNvPr id="326" name="Freeform 32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327" name="Group 327"/>
            <p:cNvGrpSpPr/>
            <p:nvPr/>
          </p:nvGrpSpPr>
          <p:grpSpPr>
            <a:xfrm>
              <a:off x="8128040" y="6380485"/>
              <a:ext cx="82785" cy="82785"/>
              <a:chOff x="0" y="0"/>
              <a:chExt cx="6350000" cy="6350000"/>
            </a:xfrm>
          </p:grpSpPr>
          <p:sp>
            <p:nvSpPr>
              <p:cNvPr id="328" name="Freeform 32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329" name="Group 329"/>
            <p:cNvGrpSpPr/>
            <p:nvPr/>
          </p:nvGrpSpPr>
          <p:grpSpPr>
            <a:xfrm>
              <a:off x="8128040" y="3187700"/>
              <a:ext cx="82785" cy="82785"/>
              <a:chOff x="0" y="0"/>
              <a:chExt cx="6350000" cy="6350000"/>
            </a:xfrm>
          </p:grpSpPr>
          <p:sp>
            <p:nvSpPr>
              <p:cNvPr id="330" name="Freeform 33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331" name="Group 331"/>
            <p:cNvGrpSpPr/>
            <p:nvPr/>
          </p:nvGrpSpPr>
          <p:grpSpPr>
            <a:xfrm>
              <a:off x="8128040" y="9568185"/>
              <a:ext cx="82785" cy="82785"/>
              <a:chOff x="0" y="0"/>
              <a:chExt cx="6350000" cy="6350000"/>
            </a:xfrm>
          </p:grpSpPr>
          <p:sp>
            <p:nvSpPr>
              <p:cNvPr id="332" name="Freeform 33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333" name="Group 333"/>
            <p:cNvGrpSpPr/>
            <p:nvPr/>
          </p:nvGrpSpPr>
          <p:grpSpPr>
            <a:xfrm>
              <a:off x="17829312" y="0"/>
              <a:ext cx="82785" cy="82785"/>
              <a:chOff x="0" y="0"/>
              <a:chExt cx="6350000" cy="6350000"/>
            </a:xfrm>
          </p:grpSpPr>
          <p:sp>
            <p:nvSpPr>
              <p:cNvPr id="334" name="Freeform 33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335" name="Group 335"/>
            <p:cNvGrpSpPr/>
            <p:nvPr/>
          </p:nvGrpSpPr>
          <p:grpSpPr>
            <a:xfrm>
              <a:off x="17829312" y="6380485"/>
              <a:ext cx="82785" cy="82785"/>
              <a:chOff x="0" y="0"/>
              <a:chExt cx="6350000" cy="6350000"/>
            </a:xfrm>
          </p:grpSpPr>
          <p:sp>
            <p:nvSpPr>
              <p:cNvPr id="336" name="Freeform 33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337" name="Group 337"/>
            <p:cNvGrpSpPr/>
            <p:nvPr/>
          </p:nvGrpSpPr>
          <p:grpSpPr>
            <a:xfrm>
              <a:off x="17829312" y="3187700"/>
              <a:ext cx="82785" cy="82785"/>
              <a:chOff x="0" y="0"/>
              <a:chExt cx="6350000" cy="6350000"/>
            </a:xfrm>
          </p:grpSpPr>
          <p:sp>
            <p:nvSpPr>
              <p:cNvPr id="338" name="Freeform 33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339" name="Group 339"/>
            <p:cNvGrpSpPr/>
            <p:nvPr/>
          </p:nvGrpSpPr>
          <p:grpSpPr>
            <a:xfrm>
              <a:off x="17829312" y="9568185"/>
              <a:ext cx="82785" cy="82785"/>
              <a:chOff x="0" y="0"/>
              <a:chExt cx="6350000" cy="6350000"/>
            </a:xfrm>
          </p:grpSpPr>
          <p:sp>
            <p:nvSpPr>
              <p:cNvPr id="340" name="Freeform 34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341" name="Group 341"/>
            <p:cNvGrpSpPr/>
            <p:nvPr/>
          </p:nvGrpSpPr>
          <p:grpSpPr>
            <a:xfrm>
              <a:off x="21016693" y="0"/>
              <a:ext cx="82785" cy="82785"/>
              <a:chOff x="0" y="0"/>
              <a:chExt cx="6350000" cy="6350000"/>
            </a:xfrm>
          </p:grpSpPr>
          <p:sp>
            <p:nvSpPr>
              <p:cNvPr id="342" name="Freeform 34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343" name="Group 343"/>
            <p:cNvGrpSpPr/>
            <p:nvPr/>
          </p:nvGrpSpPr>
          <p:grpSpPr>
            <a:xfrm>
              <a:off x="21016693" y="6380485"/>
              <a:ext cx="82785" cy="82785"/>
              <a:chOff x="0" y="0"/>
              <a:chExt cx="6350000" cy="6350000"/>
            </a:xfrm>
          </p:grpSpPr>
          <p:sp>
            <p:nvSpPr>
              <p:cNvPr id="344" name="Freeform 34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345" name="Group 345"/>
            <p:cNvGrpSpPr/>
            <p:nvPr/>
          </p:nvGrpSpPr>
          <p:grpSpPr>
            <a:xfrm>
              <a:off x="21016693" y="3187700"/>
              <a:ext cx="82785" cy="82785"/>
              <a:chOff x="0" y="0"/>
              <a:chExt cx="6350000" cy="6350000"/>
            </a:xfrm>
          </p:grpSpPr>
          <p:sp>
            <p:nvSpPr>
              <p:cNvPr id="346" name="Freeform 34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347" name="Group 347"/>
            <p:cNvGrpSpPr/>
            <p:nvPr/>
          </p:nvGrpSpPr>
          <p:grpSpPr>
            <a:xfrm>
              <a:off x="21016693" y="9568185"/>
              <a:ext cx="82785" cy="82785"/>
              <a:chOff x="0" y="0"/>
              <a:chExt cx="6350000" cy="6350000"/>
            </a:xfrm>
          </p:grpSpPr>
          <p:sp>
            <p:nvSpPr>
              <p:cNvPr id="348" name="Freeform 34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349" name="Group 349"/>
            <p:cNvGrpSpPr/>
            <p:nvPr/>
          </p:nvGrpSpPr>
          <p:grpSpPr>
            <a:xfrm>
              <a:off x="8128040" y="1618080"/>
              <a:ext cx="82785" cy="82785"/>
              <a:chOff x="0" y="0"/>
              <a:chExt cx="6350000" cy="6350000"/>
            </a:xfrm>
          </p:grpSpPr>
          <p:sp>
            <p:nvSpPr>
              <p:cNvPr id="350" name="Freeform 35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351" name="Group 351"/>
            <p:cNvGrpSpPr/>
            <p:nvPr/>
          </p:nvGrpSpPr>
          <p:grpSpPr>
            <a:xfrm>
              <a:off x="8128040" y="7998564"/>
              <a:ext cx="82785" cy="82785"/>
              <a:chOff x="0" y="0"/>
              <a:chExt cx="6350000" cy="6350000"/>
            </a:xfrm>
          </p:grpSpPr>
          <p:sp>
            <p:nvSpPr>
              <p:cNvPr id="352" name="Freeform 35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353" name="Group 353"/>
            <p:cNvGrpSpPr/>
            <p:nvPr/>
          </p:nvGrpSpPr>
          <p:grpSpPr>
            <a:xfrm>
              <a:off x="8128040" y="4805780"/>
              <a:ext cx="82785" cy="82785"/>
              <a:chOff x="0" y="0"/>
              <a:chExt cx="6350000" cy="6350000"/>
            </a:xfrm>
          </p:grpSpPr>
          <p:sp>
            <p:nvSpPr>
              <p:cNvPr id="354" name="Freeform 35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355" name="Group 355"/>
            <p:cNvGrpSpPr/>
            <p:nvPr/>
          </p:nvGrpSpPr>
          <p:grpSpPr>
            <a:xfrm>
              <a:off x="17829312" y="1618080"/>
              <a:ext cx="82785" cy="82785"/>
              <a:chOff x="0" y="0"/>
              <a:chExt cx="6350000" cy="6350000"/>
            </a:xfrm>
          </p:grpSpPr>
          <p:sp>
            <p:nvSpPr>
              <p:cNvPr id="356" name="Freeform 35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357" name="Group 357"/>
            <p:cNvGrpSpPr/>
            <p:nvPr/>
          </p:nvGrpSpPr>
          <p:grpSpPr>
            <a:xfrm>
              <a:off x="17829312" y="7998564"/>
              <a:ext cx="82785" cy="82785"/>
              <a:chOff x="0" y="0"/>
              <a:chExt cx="6350000" cy="6350000"/>
            </a:xfrm>
          </p:grpSpPr>
          <p:sp>
            <p:nvSpPr>
              <p:cNvPr id="358" name="Freeform 35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359" name="Group 359"/>
            <p:cNvGrpSpPr/>
            <p:nvPr/>
          </p:nvGrpSpPr>
          <p:grpSpPr>
            <a:xfrm>
              <a:off x="17829312" y="4805780"/>
              <a:ext cx="82785" cy="82785"/>
              <a:chOff x="0" y="0"/>
              <a:chExt cx="6350000" cy="6350000"/>
            </a:xfrm>
          </p:grpSpPr>
          <p:sp>
            <p:nvSpPr>
              <p:cNvPr id="360" name="Freeform 36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361" name="Group 361"/>
            <p:cNvGrpSpPr/>
            <p:nvPr/>
          </p:nvGrpSpPr>
          <p:grpSpPr>
            <a:xfrm>
              <a:off x="21016693" y="1618080"/>
              <a:ext cx="82785" cy="82785"/>
              <a:chOff x="0" y="0"/>
              <a:chExt cx="6350000" cy="6350000"/>
            </a:xfrm>
          </p:grpSpPr>
          <p:sp>
            <p:nvSpPr>
              <p:cNvPr id="362" name="Freeform 36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363" name="Group 363"/>
            <p:cNvGrpSpPr/>
            <p:nvPr/>
          </p:nvGrpSpPr>
          <p:grpSpPr>
            <a:xfrm>
              <a:off x="21016693" y="7998564"/>
              <a:ext cx="82785" cy="82785"/>
              <a:chOff x="0" y="0"/>
              <a:chExt cx="6350000" cy="6350000"/>
            </a:xfrm>
          </p:grpSpPr>
          <p:sp>
            <p:nvSpPr>
              <p:cNvPr id="364" name="Freeform 36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365" name="Group 365"/>
            <p:cNvGrpSpPr/>
            <p:nvPr/>
          </p:nvGrpSpPr>
          <p:grpSpPr>
            <a:xfrm>
              <a:off x="21016693" y="4805780"/>
              <a:ext cx="82785" cy="82785"/>
              <a:chOff x="0" y="0"/>
              <a:chExt cx="6350000" cy="6350000"/>
            </a:xfrm>
          </p:grpSpPr>
          <p:sp>
            <p:nvSpPr>
              <p:cNvPr id="366" name="Freeform 36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367" name="Group 367"/>
            <p:cNvGrpSpPr/>
            <p:nvPr/>
          </p:nvGrpSpPr>
          <p:grpSpPr>
            <a:xfrm>
              <a:off x="4881756" y="0"/>
              <a:ext cx="82785" cy="82785"/>
              <a:chOff x="0" y="0"/>
              <a:chExt cx="6350000" cy="6350000"/>
            </a:xfrm>
          </p:grpSpPr>
          <p:sp>
            <p:nvSpPr>
              <p:cNvPr id="368" name="Freeform 36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369" name="Group 369"/>
            <p:cNvGrpSpPr/>
            <p:nvPr/>
          </p:nvGrpSpPr>
          <p:grpSpPr>
            <a:xfrm>
              <a:off x="4881756" y="6380485"/>
              <a:ext cx="82785" cy="82785"/>
              <a:chOff x="0" y="0"/>
              <a:chExt cx="6350000" cy="6350000"/>
            </a:xfrm>
          </p:grpSpPr>
          <p:sp>
            <p:nvSpPr>
              <p:cNvPr id="370" name="Freeform 37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371" name="Group 371"/>
            <p:cNvGrpSpPr/>
            <p:nvPr/>
          </p:nvGrpSpPr>
          <p:grpSpPr>
            <a:xfrm>
              <a:off x="4881756" y="3187700"/>
              <a:ext cx="82785" cy="82785"/>
              <a:chOff x="0" y="0"/>
              <a:chExt cx="6350000" cy="6350000"/>
            </a:xfrm>
          </p:grpSpPr>
          <p:sp>
            <p:nvSpPr>
              <p:cNvPr id="372" name="Freeform 37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373" name="Group 373"/>
            <p:cNvGrpSpPr/>
            <p:nvPr/>
          </p:nvGrpSpPr>
          <p:grpSpPr>
            <a:xfrm>
              <a:off x="4881756" y="9568185"/>
              <a:ext cx="82785" cy="82785"/>
              <a:chOff x="0" y="0"/>
              <a:chExt cx="6350000" cy="6350000"/>
            </a:xfrm>
          </p:grpSpPr>
          <p:sp>
            <p:nvSpPr>
              <p:cNvPr id="374" name="Freeform 37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375" name="Group 375"/>
            <p:cNvGrpSpPr/>
            <p:nvPr/>
          </p:nvGrpSpPr>
          <p:grpSpPr>
            <a:xfrm>
              <a:off x="14583028" y="0"/>
              <a:ext cx="82785" cy="82785"/>
              <a:chOff x="0" y="0"/>
              <a:chExt cx="6350000" cy="6350000"/>
            </a:xfrm>
          </p:grpSpPr>
          <p:sp>
            <p:nvSpPr>
              <p:cNvPr id="376" name="Freeform 37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377" name="Group 377"/>
            <p:cNvGrpSpPr/>
            <p:nvPr/>
          </p:nvGrpSpPr>
          <p:grpSpPr>
            <a:xfrm>
              <a:off x="14583028" y="6380485"/>
              <a:ext cx="82785" cy="82785"/>
              <a:chOff x="0" y="0"/>
              <a:chExt cx="6350000" cy="6350000"/>
            </a:xfrm>
          </p:grpSpPr>
          <p:sp>
            <p:nvSpPr>
              <p:cNvPr id="378" name="Freeform 37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379" name="Group 379"/>
            <p:cNvGrpSpPr/>
            <p:nvPr/>
          </p:nvGrpSpPr>
          <p:grpSpPr>
            <a:xfrm>
              <a:off x="14583028" y="3187700"/>
              <a:ext cx="82785" cy="82785"/>
              <a:chOff x="0" y="0"/>
              <a:chExt cx="6350000" cy="6350000"/>
            </a:xfrm>
          </p:grpSpPr>
          <p:sp>
            <p:nvSpPr>
              <p:cNvPr id="380" name="Freeform 38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381" name="Group 381"/>
            <p:cNvGrpSpPr/>
            <p:nvPr/>
          </p:nvGrpSpPr>
          <p:grpSpPr>
            <a:xfrm>
              <a:off x="14583028" y="9568185"/>
              <a:ext cx="82785" cy="82785"/>
              <a:chOff x="0" y="0"/>
              <a:chExt cx="6350000" cy="6350000"/>
            </a:xfrm>
          </p:grpSpPr>
          <p:sp>
            <p:nvSpPr>
              <p:cNvPr id="382" name="Freeform 38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383" name="Group 383"/>
            <p:cNvGrpSpPr/>
            <p:nvPr/>
          </p:nvGrpSpPr>
          <p:grpSpPr>
            <a:xfrm>
              <a:off x="4881756" y="1618080"/>
              <a:ext cx="82785" cy="82785"/>
              <a:chOff x="0" y="0"/>
              <a:chExt cx="6350000" cy="6350000"/>
            </a:xfrm>
          </p:grpSpPr>
          <p:sp>
            <p:nvSpPr>
              <p:cNvPr id="384" name="Freeform 38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385" name="Group 385"/>
            <p:cNvGrpSpPr/>
            <p:nvPr/>
          </p:nvGrpSpPr>
          <p:grpSpPr>
            <a:xfrm>
              <a:off x="4881756" y="7998564"/>
              <a:ext cx="82785" cy="82785"/>
              <a:chOff x="0" y="0"/>
              <a:chExt cx="6350000" cy="6350000"/>
            </a:xfrm>
          </p:grpSpPr>
          <p:sp>
            <p:nvSpPr>
              <p:cNvPr id="386" name="Freeform 38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387" name="Group 387"/>
            <p:cNvGrpSpPr/>
            <p:nvPr/>
          </p:nvGrpSpPr>
          <p:grpSpPr>
            <a:xfrm>
              <a:off x="4881756" y="4805780"/>
              <a:ext cx="82785" cy="82785"/>
              <a:chOff x="0" y="0"/>
              <a:chExt cx="6350000" cy="6350000"/>
            </a:xfrm>
          </p:grpSpPr>
          <p:sp>
            <p:nvSpPr>
              <p:cNvPr id="388" name="Freeform 38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389" name="Group 389"/>
            <p:cNvGrpSpPr/>
            <p:nvPr/>
          </p:nvGrpSpPr>
          <p:grpSpPr>
            <a:xfrm>
              <a:off x="14583028" y="1618080"/>
              <a:ext cx="82785" cy="82785"/>
              <a:chOff x="0" y="0"/>
              <a:chExt cx="6350000" cy="6350000"/>
            </a:xfrm>
          </p:grpSpPr>
          <p:sp>
            <p:nvSpPr>
              <p:cNvPr id="390" name="Freeform 39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391" name="Group 391"/>
            <p:cNvGrpSpPr/>
            <p:nvPr/>
          </p:nvGrpSpPr>
          <p:grpSpPr>
            <a:xfrm>
              <a:off x="14583028" y="7998564"/>
              <a:ext cx="82785" cy="82785"/>
              <a:chOff x="0" y="0"/>
              <a:chExt cx="6350000" cy="6350000"/>
            </a:xfrm>
          </p:grpSpPr>
          <p:sp>
            <p:nvSpPr>
              <p:cNvPr id="392" name="Freeform 39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393" name="Group 393"/>
            <p:cNvGrpSpPr/>
            <p:nvPr/>
          </p:nvGrpSpPr>
          <p:grpSpPr>
            <a:xfrm>
              <a:off x="14583028" y="4805780"/>
              <a:ext cx="82785" cy="82785"/>
              <a:chOff x="0" y="0"/>
              <a:chExt cx="6350000" cy="6350000"/>
            </a:xfrm>
          </p:grpSpPr>
          <p:sp>
            <p:nvSpPr>
              <p:cNvPr id="394" name="Freeform 39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395" name="Group 395"/>
            <p:cNvGrpSpPr/>
            <p:nvPr/>
          </p:nvGrpSpPr>
          <p:grpSpPr>
            <a:xfrm>
              <a:off x="2172552" y="537155"/>
              <a:ext cx="82785" cy="82785"/>
              <a:chOff x="0" y="0"/>
              <a:chExt cx="6350000" cy="6350000"/>
            </a:xfrm>
          </p:grpSpPr>
          <p:sp>
            <p:nvSpPr>
              <p:cNvPr id="396" name="Freeform 39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397" name="Group 397"/>
            <p:cNvGrpSpPr/>
            <p:nvPr/>
          </p:nvGrpSpPr>
          <p:grpSpPr>
            <a:xfrm>
              <a:off x="2172552" y="6917640"/>
              <a:ext cx="82785" cy="82785"/>
              <a:chOff x="0" y="0"/>
              <a:chExt cx="6350000" cy="6350000"/>
            </a:xfrm>
          </p:grpSpPr>
          <p:sp>
            <p:nvSpPr>
              <p:cNvPr id="398" name="Freeform 39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399" name="Group 399"/>
            <p:cNvGrpSpPr/>
            <p:nvPr/>
          </p:nvGrpSpPr>
          <p:grpSpPr>
            <a:xfrm>
              <a:off x="2172552" y="3724855"/>
              <a:ext cx="82785" cy="82785"/>
              <a:chOff x="0" y="0"/>
              <a:chExt cx="6350000" cy="6350000"/>
            </a:xfrm>
          </p:grpSpPr>
          <p:sp>
            <p:nvSpPr>
              <p:cNvPr id="400" name="Freeform 40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401" name="Group 401"/>
            <p:cNvGrpSpPr/>
            <p:nvPr/>
          </p:nvGrpSpPr>
          <p:grpSpPr>
            <a:xfrm>
              <a:off x="2172552" y="10105340"/>
              <a:ext cx="82785" cy="82785"/>
              <a:chOff x="0" y="0"/>
              <a:chExt cx="6350000" cy="6350000"/>
            </a:xfrm>
          </p:grpSpPr>
          <p:sp>
            <p:nvSpPr>
              <p:cNvPr id="402" name="Freeform 40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403" name="Group 403"/>
            <p:cNvGrpSpPr/>
            <p:nvPr/>
          </p:nvGrpSpPr>
          <p:grpSpPr>
            <a:xfrm>
              <a:off x="11873824" y="537155"/>
              <a:ext cx="82785" cy="82785"/>
              <a:chOff x="0" y="0"/>
              <a:chExt cx="6350000" cy="6350000"/>
            </a:xfrm>
          </p:grpSpPr>
          <p:sp>
            <p:nvSpPr>
              <p:cNvPr id="404" name="Freeform 40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405" name="Group 405"/>
            <p:cNvGrpSpPr/>
            <p:nvPr/>
          </p:nvGrpSpPr>
          <p:grpSpPr>
            <a:xfrm>
              <a:off x="11873824" y="6917640"/>
              <a:ext cx="82785" cy="82785"/>
              <a:chOff x="0" y="0"/>
              <a:chExt cx="6350000" cy="6350000"/>
            </a:xfrm>
          </p:grpSpPr>
          <p:sp>
            <p:nvSpPr>
              <p:cNvPr id="406" name="Freeform 40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407" name="Group 407"/>
            <p:cNvGrpSpPr/>
            <p:nvPr/>
          </p:nvGrpSpPr>
          <p:grpSpPr>
            <a:xfrm>
              <a:off x="11873824" y="3724855"/>
              <a:ext cx="82785" cy="82785"/>
              <a:chOff x="0" y="0"/>
              <a:chExt cx="6350000" cy="6350000"/>
            </a:xfrm>
          </p:grpSpPr>
          <p:sp>
            <p:nvSpPr>
              <p:cNvPr id="408" name="Freeform 40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409" name="Group 409"/>
            <p:cNvGrpSpPr/>
            <p:nvPr/>
          </p:nvGrpSpPr>
          <p:grpSpPr>
            <a:xfrm>
              <a:off x="11873824" y="10105340"/>
              <a:ext cx="82785" cy="82785"/>
              <a:chOff x="0" y="0"/>
              <a:chExt cx="6350000" cy="6350000"/>
            </a:xfrm>
          </p:grpSpPr>
          <p:sp>
            <p:nvSpPr>
              <p:cNvPr id="410" name="Freeform 41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411" name="Group 411"/>
            <p:cNvGrpSpPr/>
            <p:nvPr/>
          </p:nvGrpSpPr>
          <p:grpSpPr>
            <a:xfrm>
              <a:off x="2172552" y="2155235"/>
              <a:ext cx="82785" cy="82785"/>
              <a:chOff x="0" y="0"/>
              <a:chExt cx="6350000" cy="6350000"/>
            </a:xfrm>
          </p:grpSpPr>
          <p:sp>
            <p:nvSpPr>
              <p:cNvPr id="412" name="Freeform 41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413" name="Group 413"/>
            <p:cNvGrpSpPr/>
            <p:nvPr/>
          </p:nvGrpSpPr>
          <p:grpSpPr>
            <a:xfrm>
              <a:off x="2172552" y="8535719"/>
              <a:ext cx="82785" cy="82785"/>
              <a:chOff x="0" y="0"/>
              <a:chExt cx="6350000" cy="6350000"/>
            </a:xfrm>
          </p:grpSpPr>
          <p:sp>
            <p:nvSpPr>
              <p:cNvPr id="414" name="Freeform 41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415" name="Group 415"/>
            <p:cNvGrpSpPr/>
            <p:nvPr/>
          </p:nvGrpSpPr>
          <p:grpSpPr>
            <a:xfrm>
              <a:off x="2172552" y="5342935"/>
              <a:ext cx="82785" cy="82785"/>
              <a:chOff x="0" y="0"/>
              <a:chExt cx="6350000" cy="6350000"/>
            </a:xfrm>
          </p:grpSpPr>
          <p:sp>
            <p:nvSpPr>
              <p:cNvPr id="416" name="Freeform 41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417" name="Group 417"/>
            <p:cNvGrpSpPr/>
            <p:nvPr/>
          </p:nvGrpSpPr>
          <p:grpSpPr>
            <a:xfrm>
              <a:off x="11873824" y="2155235"/>
              <a:ext cx="82785" cy="82785"/>
              <a:chOff x="0" y="0"/>
              <a:chExt cx="6350000" cy="6350000"/>
            </a:xfrm>
          </p:grpSpPr>
          <p:sp>
            <p:nvSpPr>
              <p:cNvPr id="418" name="Freeform 41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419" name="Group 419"/>
            <p:cNvGrpSpPr/>
            <p:nvPr/>
          </p:nvGrpSpPr>
          <p:grpSpPr>
            <a:xfrm>
              <a:off x="11873824" y="8535719"/>
              <a:ext cx="82785" cy="82785"/>
              <a:chOff x="0" y="0"/>
              <a:chExt cx="6350000" cy="6350000"/>
            </a:xfrm>
          </p:grpSpPr>
          <p:sp>
            <p:nvSpPr>
              <p:cNvPr id="420" name="Freeform 42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421" name="Group 421"/>
            <p:cNvGrpSpPr/>
            <p:nvPr/>
          </p:nvGrpSpPr>
          <p:grpSpPr>
            <a:xfrm>
              <a:off x="11873824" y="5342935"/>
              <a:ext cx="82785" cy="82785"/>
              <a:chOff x="0" y="0"/>
              <a:chExt cx="6350000" cy="6350000"/>
            </a:xfrm>
          </p:grpSpPr>
          <p:sp>
            <p:nvSpPr>
              <p:cNvPr id="422" name="Freeform 42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423" name="Group 423"/>
            <p:cNvGrpSpPr/>
            <p:nvPr/>
          </p:nvGrpSpPr>
          <p:grpSpPr>
            <a:xfrm>
              <a:off x="8666701" y="537155"/>
              <a:ext cx="82785" cy="82785"/>
              <a:chOff x="0" y="0"/>
              <a:chExt cx="6350000" cy="6350000"/>
            </a:xfrm>
          </p:grpSpPr>
          <p:sp>
            <p:nvSpPr>
              <p:cNvPr id="424" name="Freeform 42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425" name="Group 425"/>
            <p:cNvGrpSpPr/>
            <p:nvPr/>
          </p:nvGrpSpPr>
          <p:grpSpPr>
            <a:xfrm>
              <a:off x="8666701" y="6917640"/>
              <a:ext cx="82785" cy="82785"/>
              <a:chOff x="0" y="0"/>
              <a:chExt cx="6350000" cy="6350000"/>
            </a:xfrm>
          </p:grpSpPr>
          <p:sp>
            <p:nvSpPr>
              <p:cNvPr id="426" name="Freeform 42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427" name="Group 427"/>
            <p:cNvGrpSpPr/>
            <p:nvPr/>
          </p:nvGrpSpPr>
          <p:grpSpPr>
            <a:xfrm>
              <a:off x="8666701" y="3724855"/>
              <a:ext cx="82785" cy="82785"/>
              <a:chOff x="0" y="0"/>
              <a:chExt cx="6350000" cy="6350000"/>
            </a:xfrm>
          </p:grpSpPr>
          <p:sp>
            <p:nvSpPr>
              <p:cNvPr id="428" name="Freeform 42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429" name="Group 429"/>
            <p:cNvGrpSpPr/>
            <p:nvPr/>
          </p:nvGrpSpPr>
          <p:grpSpPr>
            <a:xfrm>
              <a:off x="8666701" y="10105340"/>
              <a:ext cx="82785" cy="82785"/>
              <a:chOff x="0" y="0"/>
              <a:chExt cx="6350000" cy="6350000"/>
            </a:xfrm>
          </p:grpSpPr>
          <p:sp>
            <p:nvSpPr>
              <p:cNvPr id="430" name="Freeform 43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431" name="Group 431"/>
            <p:cNvGrpSpPr/>
            <p:nvPr/>
          </p:nvGrpSpPr>
          <p:grpSpPr>
            <a:xfrm>
              <a:off x="18367973" y="537155"/>
              <a:ext cx="82785" cy="82785"/>
              <a:chOff x="0" y="0"/>
              <a:chExt cx="6350000" cy="6350000"/>
            </a:xfrm>
          </p:grpSpPr>
          <p:sp>
            <p:nvSpPr>
              <p:cNvPr id="432" name="Freeform 43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433" name="Group 433"/>
            <p:cNvGrpSpPr/>
            <p:nvPr/>
          </p:nvGrpSpPr>
          <p:grpSpPr>
            <a:xfrm>
              <a:off x="18367973" y="6917640"/>
              <a:ext cx="82785" cy="82785"/>
              <a:chOff x="0" y="0"/>
              <a:chExt cx="6350000" cy="6350000"/>
            </a:xfrm>
          </p:grpSpPr>
          <p:sp>
            <p:nvSpPr>
              <p:cNvPr id="434" name="Freeform 43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435" name="Group 435"/>
            <p:cNvGrpSpPr/>
            <p:nvPr/>
          </p:nvGrpSpPr>
          <p:grpSpPr>
            <a:xfrm>
              <a:off x="18367973" y="3724855"/>
              <a:ext cx="82785" cy="82785"/>
              <a:chOff x="0" y="0"/>
              <a:chExt cx="6350000" cy="6350000"/>
            </a:xfrm>
          </p:grpSpPr>
          <p:sp>
            <p:nvSpPr>
              <p:cNvPr id="436" name="Freeform 43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437" name="Group 437"/>
            <p:cNvGrpSpPr/>
            <p:nvPr/>
          </p:nvGrpSpPr>
          <p:grpSpPr>
            <a:xfrm>
              <a:off x="18367973" y="10105340"/>
              <a:ext cx="82785" cy="82785"/>
              <a:chOff x="0" y="0"/>
              <a:chExt cx="6350000" cy="6350000"/>
            </a:xfrm>
          </p:grpSpPr>
          <p:sp>
            <p:nvSpPr>
              <p:cNvPr id="438" name="Freeform 43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439" name="Group 439"/>
            <p:cNvGrpSpPr/>
            <p:nvPr/>
          </p:nvGrpSpPr>
          <p:grpSpPr>
            <a:xfrm>
              <a:off x="21555353" y="537155"/>
              <a:ext cx="82785" cy="82785"/>
              <a:chOff x="0" y="0"/>
              <a:chExt cx="6350000" cy="6350000"/>
            </a:xfrm>
          </p:grpSpPr>
          <p:sp>
            <p:nvSpPr>
              <p:cNvPr id="440" name="Freeform 44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441" name="Group 441"/>
            <p:cNvGrpSpPr/>
            <p:nvPr/>
          </p:nvGrpSpPr>
          <p:grpSpPr>
            <a:xfrm>
              <a:off x="21555353" y="6917640"/>
              <a:ext cx="82785" cy="82785"/>
              <a:chOff x="0" y="0"/>
              <a:chExt cx="6350000" cy="6350000"/>
            </a:xfrm>
          </p:grpSpPr>
          <p:sp>
            <p:nvSpPr>
              <p:cNvPr id="442" name="Freeform 44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443" name="Group 443"/>
            <p:cNvGrpSpPr/>
            <p:nvPr/>
          </p:nvGrpSpPr>
          <p:grpSpPr>
            <a:xfrm>
              <a:off x="21555353" y="3724855"/>
              <a:ext cx="82785" cy="82785"/>
              <a:chOff x="0" y="0"/>
              <a:chExt cx="6350000" cy="6350000"/>
            </a:xfrm>
          </p:grpSpPr>
          <p:sp>
            <p:nvSpPr>
              <p:cNvPr id="444" name="Freeform 44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445" name="Group 445"/>
            <p:cNvGrpSpPr/>
            <p:nvPr/>
          </p:nvGrpSpPr>
          <p:grpSpPr>
            <a:xfrm>
              <a:off x="21555353" y="10105340"/>
              <a:ext cx="82785" cy="82785"/>
              <a:chOff x="0" y="0"/>
              <a:chExt cx="6350000" cy="6350000"/>
            </a:xfrm>
          </p:grpSpPr>
          <p:sp>
            <p:nvSpPr>
              <p:cNvPr id="446" name="Freeform 44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447" name="Group 447"/>
            <p:cNvGrpSpPr/>
            <p:nvPr/>
          </p:nvGrpSpPr>
          <p:grpSpPr>
            <a:xfrm>
              <a:off x="8666701" y="2155235"/>
              <a:ext cx="82785" cy="82785"/>
              <a:chOff x="0" y="0"/>
              <a:chExt cx="6350000" cy="6350000"/>
            </a:xfrm>
          </p:grpSpPr>
          <p:sp>
            <p:nvSpPr>
              <p:cNvPr id="448" name="Freeform 44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449" name="Group 449"/>
            <p:cNvGrpSpPr/>
            <p:nvPr/>
          </p:nvGrpSpPr>
          <p:grpSpPr>
            <a:xfrm>
              <a:off x="8666701" y="8535719"/>
              <a:ext cx="82785" cy="82785"/>
              <a:chOff x="0" y="0"/>
              <a:chExt cx="6350000" cy="6350000"/>
            </a:xfrm>
          </p:grpSpPr>
          <p:sp>
            <p:nvSpPr>
              <p:cNvPr id="450" name="Freeform 45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451" name="Group 451"/>
            <p:cNvGrpSpPr/>
            <p:nvPr/>
          </p:nvGrpSpPr>
          <p:grpSpPr>
            <a:xfrm>
              <a:off x="8666701" y="5342935"/>
              <a:ext cx="82785" cy="82785"/>
              <a:chOff x="0" y="0"/>
              <a:chExt cx="6350000" cy="6350000"/>
            </a:xfrm>
          </p:grpSpPr>
          <p:sp>
            <p:nvSpPr>
              <p:cNvPr id="452" name="Freeform 45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453" name="Group 453"/>
            <p:cNvGrpSpPr/>
            <p:nvPr/>
          </p:nvGrpSpPr>
          <p:grpSpPr>
            <a:xfrm>
              <a:off x="18367973" y="2155235"/>
              <a:ext cx="82785" cy="82785"/>
              <a:chOff x="0" y="0"/>
              <a:chExt cx="6350000" cy="6350000"/>
            </a:xfrm>
          </p:grpSpPr>
          <p:sp>
            <p:nvSpPr>
              <p:cNvPr id="454" name="Freeform 45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455" name="Group 455"/>
            <p:cNvGrpSpPr/>
            <p:nvPr/>
          </p:nvGrpSpPr>
          <p:grpSpPr>
            <a:xfrm>
              <a:off x="18367973" y="8535719"/>
              <a:ext cx="82785" cy="82785"/>
              <a:chOff x="0" y="0"/>
              <a:chExt cx="6350000" cy="6350000"/>
            </a:xfrm>
          </p:grpSpPr>
          <p:sp>
            <p:nvSpPr>
              <p:cNvPr id="456" name="Freeform 45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457" name="Group 457"/>
            <p:cNvGrpSpPr/>
            <p:nvPr/>
          </p:nvGrpSpPr>
          <p:grpSpPr>
            <a:xfrm>
              <a:off x="18367973" y="5342935"/>
              <a:ext cx="82785" cy="82785"/>
              <a:chOff x="0" y="0"/>
              <a:chExt cx="6350000" cy="6350000"/>
            </a:xfrm>
          </p:grpSpPr>
          <p:sp>
            <p:nvSpPr>
              <p:cNvPr id="458" name="Freeform 45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459" name="Group 459"/>
            <p:cNvGrpSpPr/>
            <p:nvPr/>
          </p:nvGrpSpPr>
          <p:grpSpPr>
            <a:xfrm>
              <a:off x="21555353" y="2155235"/>
              <a:ext cx="82785" cy="82785"/>
              <a:chOff x="0" y="0"/>
              <a:chExt cx="6350000" cy="6350000"/>
            </a:xfrm>
          </p:grpSpPr>
          <p:sp>
            <p:nvSpPr>
              <p:cNvPr id="460" name="Freeform 46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461" name="Group 461"/>
            <p:cNvGrpSpPr/>
            <p:nvPr/>
          </p:nvGrpSpPr>
          <p:grpSpPr>
            <a:xfrm>
              <a:off x="21555353" y="8535719"/>
              <a:ext cx="82785" cy="82785"/>
              <a:chOff x="0" y="0"/>
              <a:chExt cx="6350000" cy="6350000"/>
            </a:xfrm>
          </p:grpSpPr>
          <p:sp>
            <p:nvSpPr>
              <p:cNvPr id="462" name="Freeform 46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463" name="Group 463"/>
            <p:cNvGrpSpPr/>
            <p:nvPr/>
          </p:nvGrpSpPr>
          <p:grpSpPr>
            <a:xfrm>
              <a:off x="21555353" y="5342935"/>
              <a:ext cx="82785" cy="82785"/>
              <a:chOff x="0" y="0"/>
              <a:chExt cx="6350000" cy="6350000"/>
            </a:xfrm>
          </p:grpSpPr>
          <p:sp>
            <p:nvSpPr>
              <p:cNvPr id="464" name="Freeform 46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465" name="Group 465"/>
            <p:cNvGrpSpPr/>
            <p:nvPr/>
          </p:nvGrpSpPr>
          <p:grpSpPr>
            <a:xfrm>
              <a:off x="5420417" y="537155"/>
              <a:ext cx="82785" cy="82785"/>
              <a:chOff x="0" y="0"/>
              <a:chExt cx="6350000" cy="6350000"/>
            </a:xfrm>
          </p:grpSpPr>
          <p:sp>
            <p:nvSpPr>
              <p:cNvPr id="466" name="Freeform 46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467" name="Group 467"/>
            <p:cNvGrpSpPr/>
            <p:nvPr/>
          </p:nvGrpSpPr>
          <p:grpSpPr>
            <a:xfrm>
              <a:off x="5420417" y="6917640"/>
              <a:ext cx="82785" cy="82785"/>
              <a:chOff x="0" y="0"/>
              <a:chExt cx="6350000" cy="6350000"/>
            </a:xfrm>
          </p:grpSpPr>
          <p:sp>
            <p:nvSpPr>
              <p:cNvPr id="468" name="Freeform 46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469" name="Group 469"/>
            <p:cNvGrpSpPr/>
            <p:nvPr/>
          </p:nvGrpSpPr>
          <p:grpSpPr>
            <a:xfrm>
              <a:off x="5420417" y="3724855"/>
              <a:ext cx="82785" cy="82785"/>
              <a:chOff x="0" y="0"/>
              <a:chExt cx="6350000" cy="6350000"/>
            </a:xfrm>
          </p:grpSpPr>
          <p:sp>
            <p:nvSpPr>
              <p:cNvPr id="470" name="Freeform 47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471" name="Group 471"/>
            <p:cNvGrpSpPr/>
            <p:nvPr/>
          </p:nvGrpSpPr>
          <p:grpSpPr>
            <a:xfrm>
              <a:off x="5420417" y="10105340"/>
              <a:ext cx="82785" cy="82785"/>
              <a:chOff x="0" y="0"/>
              <a:chExt cx="6350000" cy="6350000"/>
            </a:xfrm>
          </p:grpSpPr>
          <p:sp>
            <p:nvSpPr>
              <p:cNvPr id="472" name="Freeform 47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473" name="Group 473"/>
            <p:cNvGrpSpPr/>
            <p:nvPr/>
          </p:nvGrpSpPr>
          <p:grpSpPr>
            <a:xfrm>
              <a:off x="15121689" y="537155"/>
              <a:ext cx="82785" cy="82785"/>
              <a:chOff x="0" y="0"/>
              <a:chExt cx="6350000" cy="6350000"/>
            </a:xfrm>
          </p:grpSpPr>
          <p:sp>
            <p:nvSpPr>
              <p:cNvPr id="474" name="Freeform 47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475" name="Group 475"/>
            <p:cNvGrpSpPr/>
            <p:nvPr/>
          </p:nvGrpSpPr>
          <p:grpSpPr>
            <a:xfrm>
              <a:off x="15121689" y="6917640"/>
              <a:ext cx="82785" cy="82785"/>
              <a:chOff x="0" y="0"/>
              <a:chExt cx="6350000" cy="6350000"/>
            </a:xfrm>
          </p:grpSpPr>
          <p:sp>
            <p:nvSpPr>
              <p:cNvPr id="476" name="Freeform 47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477" name="Group 477"/>
            <p:cNvGrpSpPr/>
            <p:nvPr/>
          </p:nvGrpSpPr>
          <p:grpSpPr>
            <a:xfrm>
              <a:off x="15121689" y="3724855"/>
              <a:ext cx="82785" cy="82785"/>
              <a:chOff x="0" y="0"/>
              <a:chExt cx="6350000" cy="6350000"/>
            </a:xfrm>
          </p:grpSpPr>
          <p:sp>
            <p:nvSpPr>
              <p:cNvPr id="478" name="Freeform 47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479" name="Group 479"/>
            <p:cNvGrpSpPr/>
            <p:nvPr/>
          </p:nvGrpSpPr>
          <p:grpSpPr>
            <a:xfrm>
              <a:off x="15121689" y="10105340"/>
              <a:ext cx="82785" cy="82785"/>
              <a:chOff x="0" y="0"/>
              <a:chExt cx="6350000" cy="6350000"/>
            </a:xfrm>
          </p:grpSpPr>
          <p:sp>
            <p:nvSpPr>
              <p:cNvPr id="480" name="Freeform 48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481" name="Group 481"/>
            <p:cNvGrpSpPr/>
            <p:nvPr/>
          </p:nvGrpSpPr>
          <p:grpSpPr>
            <a:xfrm>
              <a:off x="5420417" y="2155235"/>
              <a:ext cx="82785" cy="82785"/>
              <a:chOff x="0" y="0"/>
              <a:chExt cx="6350000" cy="6350000"/>
            </a:xfrm>
          </p:grpSpPr>
          <p:sp>
            <p:nvSpPr>
              <p:cNvPr id="482" name="Freeform 48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483" name="Group 483"/>
            <p:cNvGrpSpPr/>
            <p:nvPr/>
          </p:nvGrpSpPr>
          <p:grpSpPr>
            <a:xfrm>
              <a:off x="5420417" y="8535719"/>
              <a:ext cx="82785" cy="82785"/>
              <a:chOff x="0" y="0"/>
              <a:chExt cx="6350000" cy="6350000"/>
            </a:xfrm>
          </p:grpSpPr>
          <p:sp>
            <p:nvSpPr>
              <p:cNvPr id="484" name="Freeform 48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485" name="Group 485"/>
            <p:cNvGrpSpPr/>
            <p:nvPr/>
          </p:nvGrpSpPr>
          <p:grpSpPr>
            <a:xfrm>
              <a:off x="5420417" y="5342935"/>
              <a:ext cx="82785" cy="82785"/>
              <a:chOff x="0" y="0"/>
              <a:chExt cx="6350000" cy="6350000"/>
            </a:xfrm>
          </p:grpSpPr>
          <p:sp>
            <p:nvSpPr>
              <p:cNvPr id="486" name="Freeform 48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487" name="Group 487"/>
            <p:cNvGrpSpPr/>
            <p:nvPr/>
          </p:nvGrpSpPr>
          <p:grpSpPr>
            <a:xfrm>
              <a:off x="15121689" y="2155235"/>
              <a:ext cx="82785" cy="82785"/>
              <a:chOff x="0" y="0"/>
              <a:chExt cx="6350000" cy="6350000"/>
            </a:xfrm>
          </p:grpSpPr>
          <p:sp>
            <p:nvSpPr>
              <p:cNvPr id="488" name="Freeform 48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489" name="Group 489"/>
            <p:cNvGrpSpPr/>
            <p:nvPr/>
          </p:nvGrpSpPr>
          <p:grpSpPr>
            <a:xfrm>
              <a:off x="15121689" y="8535719"/>
              <a:ext cx="82785" cy="82785"/>
              <a:chOff x="0" y="0"/>
              <a:chExt cx="6350000" cy="6350000"/>
            </a:xfrm>
          </p:grpSpPr>
          <p:sp>
            <p:nvSpPr>
              <p:cNvPr id="490" name="Freeform 49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491" name="Group 491"/>
            <p:cNvGrpSpPr/>
            <p:nvPr/>
          </p:nvGrpSpPr>
          <p:grpSpPr>
            <a:xfrm>
              <a:off x="15121689" y="5342935"/>
              <a:ext cx="82785" cy="82785"/>
              <a:chOff x="0" y="0"/>
              <a:chExt cx="6350000" cy="6350000"/>
            </a:xfrm>
          </p:grpSpPr>
          <p:sp>
            <p:nvSpPr>
              <p:cNvPr id="492" name="Freeform 49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493" name="Group 493"/>
            <p:cNvGrpSpPr/>
            <p:nvPr/>
          </p:nvGrpSpPr>
          <p:grpSpPr>
            <a:xfrm>
              <a:off x="2712413" y="1075351"/>
              <a:ext cx="82785" cy="82785"/>
              <a:chOff x="0" y="0"/>
              <a:chExt cx="6350000" cy="6350000"/>
            </a:xfrm>
          </p:grpSpPr>
          <p:sp>
            <p:nvSpPr>
              <p:cNvPr id="494" name="Freeform 49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495" name="Group 495"/>
            <p:cNvGrpSpPr/>
            <p:nvPr/>
          </p:nvGrpSpPr>
          <p:grpSpPr>
            <a:xfrm>
              <a:off x="2712413" y="7455836"/>
              <a:ext cx="82785" cy="82785"/>
              <a:chOff x="0" y="0"/>
              <a:chExt cx="6350000" cy="6350000"/>
            </a:xfrm>
          </p:grpSpPr>
          <p:sp>
            <p:nvSpPr>
              <p:cNvPr id="496" name="Freeform 49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497" name="Group 497"/>
            <p:cNvGrpSpPr/>
            <p:nvPr/>
          </p:nvGrpSpPr>
          <p:grpSpPr>
            <a:xfrm>
              <a:off x="2712413" y="4263051"/>
              <a:ext cx="82785" cy="82785"/>
              <a:chOff x="0" y="0"/>
              <a:chExt cx="6350000" cy="6350000"/>
            </a:xfrm>
          </p:grpSpPr>
          <p:sp>
            <p:nvSpPr>
              <p:cNvPr id="498" name="Freeform 49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499" name="Group 499"/>
            <p:cNvGrpSpPr/>
            <p:nvPr/>
          </p:nvGrpSpPr>
          <p:grpSpPr>
            <a:xfrm>
              <a:off x="2712413" y="10643536"/>
              <a:ext cx="82785" cy="82785"/>
              <a:chOff x="0" y="0"/>
              <a:chExt cx="6350000" cy="6350000"/>
            </a:xfrm>
          </p:grpSpPr>
          <p:sp>
            <p:nvSpPr>
              <p:cNvPr id="500" name="Freeform 50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501" name="Group 501"/>
            <p:cNvGrpSpPr/>
            <p:nvPr/>
          </p:nvGrpSpPr>
          <p:grpSpPr>
            <a:xfrm>
              <a:off x="12413685" y="1075351"/>
              <a:ext cx="82785" cy="82785"/>
              <a:chOff x="0" y="0"/>
              <a:chExt cx="6350000" cy="6350000"/>
            </a:xfrm>
          </p:grpSpPr>
          <p:sp>
            <p:nvSpPr>
              <p:cNvPr id="502" name="Freeform 50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503" name="Group 503"/>
            <p:cNvGrpSpPr/>
            <p:nvPr/>
          </p:nvGrpSpPr>
          <p:grpSpPr>
            <a:xfrm>
              <a:off x="12413685" y="7455836"/>
              <a:ext cx="82785" cy="82785"/>
              <a:chOff x="0" y="0"/>
              <a:chExt cx="6350000" cy="6350000"/>
            </a:xfrm>
          </p:grpSpPr>
          <p:sp>
            <p:nvSpPr>
              <p:cNvPr id="504" name="Freeform 50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505" name="Group 505"/>
            <p:cNvGrpSpPr/>
            <p:nvPr/>
          </p:nvGrpSpPr>
          <p:grpSpPr>
            <a:xfrm>
              <a:off x="12413685" y="4263051"/>
              <a:ext cx="82785" cy="82785"/>
              <a:chOff x="0" y="0"/>
              <a:chExt cx="6350000" cy="6350000"/>
            </a:xfrm>
          </p:grpSpPr>
          <p:sp>
            <p:nvSpPr>
              <p:cNvPr id="506" name="Freeform 50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507" name="Group 507"/>
            <p:cNvGrpSpPr/>
            <p:nvPr/>
          </p:nvGrpSpPr>
          <p:grpSpPr>
            <a:xfrm>
              <a:off x="12413685" y="10643536"/>
              <a:ext cx="82785" cy="82785"/>
              <a:chOff x="0" y="0"/>
              <a:chExt cx="6350000" cy="6350000"/>
            </a:xfrm>
          </p:grpSpPr>
          <p:sp>
            <p:nvSpPr>
              <p:cNvPr id="508" name="Freeform 50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509" name="Group 509"/>
            <p:cNvGrpSpPr/>
            <p:nvPr/>
          </p:nvGrpSpPr>
          <p:grpSpPr>
            <a:xfrm>
              <a:off x="2712413" y="2693431"/>
              <a:ext cx="82785" cy="82785"/>
              <a:chOff x="0" y="0"/>
              <a:chExt cx="6350000" cy="6350000"/>
            </a:xfrm>
          </p:grpSpPr>
          <p:sp>
            <p:nvSpPr>
              <p:cNvPr id="510" name="Freeform 51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511" name="Group 511"/>
            <p:cNvGrpSpPr/>
            <p:nvPr/>
          </p:nvGrpSpPr>
          <p:grpSpPr>
            <a:xfrm>
              <a:off x="2712413" y="9073915"/>
              <a:ext cx="82785" cy="82785"/>
              <a:chOff x="0" y="0"/>
              <a:chExt cx="6350000" cy="6350000"/>
            </a:xfrm>
          </p:grpSpPr>
          <p:sp>
            <p:nvSpPr>
              <p:cNvPr id="512" name="Freeform 51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513" name="Group 513"/>
            <p:cNvGrpSpPr/>
            <p:nvPr/>
          </p:nvGrpSpPr>
          <p:grpSpPr>
            <a:xfrm>
              <a:off x="2712413" y="5881131"/>
              <a:ext cx="82785" cy="82785"/>
              <a:chOff x="0" y="0"/>
              <a:chExt cx="6350000" cy="6350000"/>
            </a:xfrm>
          </p:grpSpPr>
          <p:sp>
            <p:nvSpPr>
              <p:cNvPr id="514" name="Freeform 51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515" name="Group 515"/>
            <p:cNvGrpSpPr/>
            <p:nvPr/>
          </p:nvGrpSpPr>
          <p:grpSpPr>
            <a:xfrm>
              <a:off x="12413685" y="2693431"/>
              <a:ext cx="82785" cy="82785"/>
              <a:chOff x="0" y="0"/>
              <a:chExt cx="6350000" cy="6350000"/>
            </a:xfrm>
          </p:grpSpPr>
          <p:sp>
            <p:nvSpPr>
              <p:cNvPr id="516" name="Freeform 51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517" name="Group 517"/>
            <p:cNvGrpSpPr/>
            <p:nvPr/>
          </p:nvGrpSpPr>
          <p:grpSpPr>
            <a:xfrm>
              <a:off x="12413685" y="9073915"/>
              <a:ext cx="82785" cy="82785"/>
              <a:chOff x="0" y="0"/>
              <a:chExt cx="6350000" cy="6350000"/>
            </a:xfrm>
          </p:grpSpPr>
          <p:sp>
            <p:nvSpPr>
              <p:cNvPr id="518" name="Freeform 51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519" name="Group 519"/>
            <p:cNvGrpSpPr/>
            <p:nvPr/>
          </p:nvGrpSpPr>
          <p:grpSpPr>
            <a:xfrm>
              <a:off x="12413685" y="5881131"/>
              <a:ext cx="82785" cy="82785"/>
              <a:chOff x="0" y="0"/>
              <a:chExt cx="6350000" cy="6350000"/>
            </a:xfrm>
          </p:grpSpPr>
          <p:sp>
            <p:nvSpPr>
              <p:cNvPr id="520" name="Freeform 52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521" name="Group 521"/>
            <p:cNvGrpSpPr/>
            <p:nvPr/>
          </p:nvGrpSpPr>
          <p:grpSpPr>
            <a:xfrm>
              <a:off x="9206562" y="1075351"/>
              <a:ext cx="82785" cy="82785"/>
              <a:chOff x="0" y="0"/>
              <a:chExt cx="6350000" cy="6350000"/>
            </a:xfrm>
          </p:grpSpPr>
          <p:sp>
            <p:nvSpPr>
              <p:cNvPr id="522" name="Freeform 52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523" name="Group 523"/>
            <p:cNvGrpSpPr/>
            <p:nvPr/>
          </p:nvGrpSpPr>
          <p:grpSpPr>
            <a:xfrm>
              <a:off x="9206562" y="7455836"/>
              <a:ext cx="82785" cy="82785"/>
              <a:chOff x="0" y="0"/>
              <a:chExt cx="6350000" cy="6350000"/>
            </a:xfrm>
          </p:grpSpPr>
          <p:sp>
            <p:nvSpPr>
              <p:cNvPr id="524" name="Freeform 52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525" name="Group 525"/>
            <p:cNvGrpSpPr/>
            <p:nvPr/>
          </p:nvGrpSpPr>
          <p:grpSpPr>
            <a:xfrm>
              <a:off x="9206562" y="4263051"/>
              <a:ext cx="82785" cy="82785"/>
              <a:chOff x="0" y="0"/>
              <a:chExt cx="6350000" cy="6350000"/>
            </a:xfrm>
          </p:grpSpPr>
          <p:sp>
            <p:nvSpPr>
              <p:cNvPr id="526" name="Freeform 52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527" name="Group 527"/>
            <p:cNvGrpSpPr/>
            <p:nvPr/>
          </p:nvGrpSpPr>
          <p:grpSpPr>
            <a:xfrm>
              <a:off x="9206562" y="10643536"/>
              <a:ext cx="82785" cy="82785"/>
              <a:chOff x="0" y="0"/>
              <a:chExt cx="6350000" cy="6350000"/>
            </a:xfrm>
          </p:grpSpPr>
          <p:sp>
            <p:nvSpPr>
              <p:cNvPr id="528" name="Freeform 52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529" name="Group 529"/>
            <p:cNvGrpSpPr/>
            <p:nvPr/>
          </p:nvGrpSpPr>
          <p:grpSpPr>
            <a:xfrm>
              <a:off x="18907834" y="1075351"/>
              <a:ext cx="82785" cy="82785"/>
              <a:chOff x="0" y="0"/>
              <a:chExt cx="6350000" cy="6350000"/>
            </a:xfrm>
          </p:grpSpPr>
          <p:sp>
            <p:nvSpPr>
              <p:cNvPr id="530" name="Freeform 53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531" name="Group 531"/>
            <p:cNvGrpSpPr/>
            <p:nvPr/>
          </p:nvGrpSpPr>
          <p:grpSpPr>
            <a:xfrm>
              <a:off x="18907834" y="7455836"/>
              <a:ext cx="82785" cy="82785"/>
              <a:chOff x="0" y="0"/>
              <a:chExt cx="6350000" cy="6350000"/>
            </a:xfrm>
          </p:grpSpPr>
          <p:sp>
            <p:nvSpPr>
              <p:cNvPr id="532" name="Freeform 53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533" name="Group 533"/>
            <p:cNvGrpSpPr/>
            <p:nvPr/>
          </p:nvGrpSpPr>
          <p:grpSpPr>
            <a:xfrm>
              <a:off x="18907834" y="4263051"/>
              <a:ext cx="82785" cy="82785"/>
              <a:chOff x="0" y="0"/>
              <a:chExt cx="6350000" cy="6350000"/>
            </a:xfrm>
          </p:grpSpPr>
          <p:sp>
            <p:nvSpPr>
              <p:cNvPr id="534" name="Freeform 53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535" name="Group 535"/>
            <p:cNvGrpSpPr/>
            <p:nvPr/>
          </p:nvGrpSpPr>
          <p:grpSpPr>
            <a:xfrm>
              <a:off x="18907834" y="10643536"/>
              <a:ext cx="82785" cy="82785"/>
              <a:chOff x="0" y="0"/>
              <a:chExt cx="6350000" cy="6350000"/>
            </a:xfrm>
          </p:grpSpPr>
          <p:sp>
            <p:nvSpPr>
              <p:cNvPr id="536" name="Freeform 53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537" name="Group 537"/>
            <p:cNvGrpSpPr/>
            <p:nvPr/>
          </p:nvGrpSpPr>
          <p:grpSpPr>
            <a:xfrm>
              <a:off x="9206562" y="2693431"/>
              <a:ext cx="82785" cy="82785"/>
              <a:chOff x="0" y="0"/>
              <a:chExt cx="6350000" cy="6350000"/>
            </a:xfrm>
          </p:grpSpPr>
          <p:sp>
            <p:nvSpPr>
              <p:cNvPr id="538" name="Freeform 53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539" name="Group 539"/>
            <p:cNvGrpSpPr/>
            <p:nvPr/>
          </p:nvGrpSpPr>
          <p:grpSpPr>
            <a:xfrm>
              <a:off x="9206562" y="9073915"/>
              <a:ext cx="82785" cy="82785"/>
              <a:chOff x="0" y="0"/>
              <a:chExt cx="6350000" cy="6350000"/>
            </a:xfrm>
          </p:grpSpPr>
          <p:sp>
            <p:nvSpPr>
              <p:cNvPr id="540" name="Freeform 54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541" name="Group 541"/>
            <p:cNvGrpSpPr/>
            <p:nvPr/>
          </p:nvGrpSpPr>
          <p:grpSpPr>
            <a:xfrm>
              <a:off x="9206562" y="5881131"/>
              <a:ext cx="82785" cy="82785"/>
              <a:chOff x="0" y="0"/>
              <a:chExt cx="6350000" cy="6350000"/>
            </a:xfrm>
          </p:grpSpPr>
          <p:sp>
            <p:nvSpPr>
              <p:cNvPr id="542" name="Freeform 54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543" name="Group 543"/>
            <p:cNvGrpSpPr/>
            <p:nvPr/>
          </p:nvGrpSpPr>
          <p:grpSpPr>
            <a:xfrm>
              <a:off x="18907834" y="2693431"/>
              <a:ext cx="82785" cy="82785"/>
              <a:chOff x="0" y="0"/>
              <a:chExt cx="6350000" cy="6350000"/>
            </a:xfrm>
          </p:grpSpPr>
          <p:sp>
            <p:nvSpPr>
              <p:cNvPr id="544" name="Freeform 54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545" name="Group 545"/>
            <p:cNvGrpSpPr/>
            <p:nvPr/>
          </p:nvGrpSpPr>
          <p:grpSpPr>
            <a:xfrm>
              <a:off x="18907834" y="9073915"/>
              <a:ext cx="82785" cy="82785"/>
              <a:chOff x="0" y="0"/>
              <a:chExt cx="6350000" cy="6350000"/>
            </a:xfrm>
          </p:grpSpPr>
          <p:sp>
            <p:nvSpPr>
              <p:cNvPr id="546" name="Freeform 54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547" name="Group 547"/>
            <p:cNvGrpSpPr/>
            <p:nvPr/>
          </p:nvGrpSpPr>
          <p:grpSpPr>
            <a:xfrm>
              <a:off x="18907834" y="5881131"/>
              <a:ext cx="82785" cy="82785"/>
              <a:chOff x="0" y="0"/>
              <a:chExt cx="6350000" cy="6350000"/>
            </a:xfrm>
          </p:grpSpPr>
          <p:sp>
            <p:nvSpPr>
              <p:cNvPr id="548" name="Freeform 54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549" name="Group 549"/>
            <p:cNvGrpSpPr/>
            <p:nvPr/>
          </p:nvGrpSpPr>
          <p:grpSpPr>
            <a:xfrm>
              <a:off x="5960278" y="1075351"/>
              <a:ext cx="82785" cy="82785"/>
              <a:chOff x="0" y="0"/>
              <a:chExt cx="6350000" cy="6350000"/>
            </a:xfrm>
          </p:grpSpPr>
          <p:sp>
            <p:nvSpPr>
              <p:cNvPr id="550" name="Freeform 55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551" name="Group 551"/>
            <p:cNvGrpSpPr/>
            <p:nvPr/>
          </p:nvGrpSpPr>
          <p:grpSpPr>
            <a:xfrm>
              <a:off x="5960278" y="7455836"/>
              <a:ext cx="82785" cy="82785"/>
              <a:chOff x="0" y="0"/>
              <a:chExt cx="6350000" cy="6350000"/>
            </a:xfrm>
          </p:grpSpPr>
          <p:sp>
            <p:nvSpPr>
              <p:cNvPr id="552" name="Freeform 55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553" name="Group 553"/>
            <p:cNvGrpSpPr/>
            <p:nvPr/>
          </p:nvGrpSpPr>
          <p:grpSpPr>
            <a:xfrm>
              <a:off x="5960278" y="4263051"/>
              <a:ext cx="82785" cy="82785"/>
              <a:chOff x="0" y="0"/>
              <a:chExt cx="6350000" cy="6350000"/>
            </a:xfrm>
          </p:grpSpPr>
          <p:sp>
            <p:nvSpPr>
              <p:cNvPr id="554" name="Freeform 55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555" name="Group 555"/>
            <p:cNvGrpSpPr/>
            <p:nvPr/>
          </p:nvGrpSpPr>
          <p:grpSpPr>
            <a:xfrm>
              <a:off x="5960278" y="10643536"/>
              <a:ext cx="82785" cy="82785"/>
              <a:chOff x="0" y="0"/>
              <a:chExt cx="6350000" cy="6350000"/>
            </a:xfrm>
          </p:grpSpPr>
          <p:sp>
            <p:nvSpPr>
              <p:cNvPr id="556" name="Freeform 55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557" name="Group 557"/>
            <p:cNvGrpSpPr/>
            <p:nvPr/>
          </p:nvGrpSpPr>
          <p:grpSpPr>
            <a:xfrm>
              <a:off x="15661550" y="1075351"/>
              <a:ext cx="82785" cy="82785"/>
              <a:chOff x="0" y="0"/>
              <a:chExt cx="6350000" cy="6350000"/>
            </a:xfrm>
          </p:grpSpPr>
          <p:sp>
            <p:nvSpPr>
              <p:cNvPr id="558" name="Freeform 55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559" name="Group 559"/>
            <p:cNvGrpSpPr/>
            <p:nvPr/>
          </p:nvGrpSpPr>
          <p:grpSpPr>
            <a:xfrm>
              <a:off x="15661550" y="7455836"/>
              <a:ext cx="82785" cy="82785"/>
              <a:chOff x="0" y="0"/>
              <a:chExt cx="6350000" cy="6350000"/>
            </a:xfrm>
          </p:grpSpPr>
          <p:sp>
            <p:nvSpPr>
              <p:cNvPr id="560" name="Freeform 56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561" name="Group 561"/>
            <p:cNvGrpSpPr/>
            <p:nvPr/>
          </p:nvGrpSpPr>
          <p:grpSpPr>
            <a:xfrm>
              <a:off x="15661550" y="4263051"/>
              <a:ext cx="82785" cy="82785"/>
              <a:chOff x="0" y="0"/>
              <a:chExt cx="6350000" cy="6350000"/>
            </a:xfrm>
          </p:grpSpPr>
          <p:sp>
            <p:nvSpPr>
              <p:cNvPr id="562" name="Freeform 56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563" name="Group 563"/>
            <p:cNvGrpSpPr/>
            <p:nvPr/>
          </p:nvGrpSpPr>
          <p:grpSpPr>
            <a:xfrm>
              <a:off x="15661550" y="10643536"/>
              <a:ext cx="82785" cy="82785"/>
              <a:chOff x="0" y="0"/>
              <a:chExt cx="6350000" cy="6350000"/>
            </a:xfrm>
          </p:grpSpPr>
          <p:sp>
            <p:nvSpPr>
              <p:cNvPr id="564" name="Freeform 56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565" name="Group 565"/>
            <p:cNvGrpSpPr/>
            <p:nvPr/>
          </p:nvGrpSpPr>
          <p:grpSpPr>
            <a:xfrm>
              <a:off x="5960278" y="2693431"/>
              <a:ext cx="82785" cy="82785"/>
              <a:chOff x="0" y="0"/>
              <a:chExt cx="6350000" cy="6350000"/>
            </a:xfrm>
          </p:grpSpPr>
          <p:sp>
            <p:nvSpPr>
              <p:cNvPr id="566" name="Freeform 56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567" name="Group 567"/>
            <p:cNvGrpSpPr/>
            <p:nvPr/>
          </p:nvGrpSpPr>
          <p:grpSpPr>
            <a:xfrm>
              <a:off x="5960278" y="9073915"/>
              <a:ext cx="82785" cy="82785"/>
              <a:chOff x="0" y="0"/>
              <a:chExt cx="6350000" cy="6350000"/>
            </a:xfrm>
          </p:grpSpPr>
          <p:sp>
            <p:nvSpPr>
              <p:cNvPr id="568" name="Freeform 56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569" name="Group 569"/>
            <p:cNvGrpSpPr/>
            <p:nvPr/>
          </p:nvGrpSpPr>
          <p:grpSpPr>
            <a:xfrm>
              <a:off x="5960278" y="5881131"/>
              <a:ext cx="82785" cy="82785"/>
              <a:chOff x="0" y="0"/>
              <a:chExt cx="6350000" cy="6350000"/>
            </a:xfrm>
          </p:grpSpPr>
          <p:sp>
            <p:nvSpPr>
              <p:cNvPr id="570" name="Freeform 57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571" name="Group 571"/>
            <p:cNvGrpSpPr/>
            <p:nvPr/>
          </p:nvGrpSpPr>
          <p:grpSpPr>
            <a:xfrm>
              <a:off x="15661550" y="2693431"/>
              <a:ext cx="82785" cy="82785"/>
              <a:chOff x="0" y="0"/>
              <a:chExt cx="6350000" cy="6350000"/>
            </a:xfrm>
          </p:grpSpPr>
          <p:sp>
            <p:nvSpPr>
              <p:cNvPr id="572" name="Freeform 57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573" name="Group 573"/>
            <p:cNvGrpSpPr/>
            <p:nvPr/>
          </p:nvGrpSpPr>
          <p:grpSpPr>
            <a:xfrm>
              <a:off x="15661550" y="9073915"/>
              <a:ext cx="82785" cy="82785"/>
              <a:chOff x="0" y="0"/>
              <a:chExt cx="6350000" cy="6350000"/>
            </a:xfrm>
          </p:grpSpPr>
          <p:sp>
            <p:nvSpPr>
              <p:cNvPr id="574" name="Freeform 57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575" name="Group 575"/>
            <p:cNvGrpSpPr/>
            <p:nvPr/>
          </p:nvGrpSpPr>
          <p:grpSpPr>
            <a:xfrm>
              <a:off x="15661550" y="5881131"/>
              <a:ext cx="82785" cy="82785"/>
              <a:chOff x="0" y="0"/>
              <a:chExt cx="6350000" cy="6350000"/>
            </a:xfrm>
          </p:grpSpPr>
          <p:sp>
            <p:nvSpPr>
              <p:cNvPr id="576" name="Freeform 57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577" name="Group 577"/>
            <p:cNvGrpSpPr/>
            <p:nvPr/>
          </p:nvGrpSpPr>
          <p:grpSpPr>
            <a:xfrm>
              <a:off x="545144" y="0"/>
              <a:ext cx="82785" cy="82785"/>
              <a:chOff x="0" y="0"/>
              <a:chExt cx="1913890" cy="1913890"/>
            </a:xfrm>
          </p:grpSpPr>
          <p:sp>
            <p:nvSpPr>
              <p:cNvPr id="578" name="Freeform 578"/>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579" name="Group 579"/>
            <p:cNvGrpSpPr/>
            <p:nvPr/>
          </p:nvGrpSpPr>
          <p:grpSpPr>
            <a:xfrm>
              <a:off x="545144" y="6380485"/>
              <a:ext cx="82785" cy="82785"/>
              <a:chOff x="0" y="0"/>
              <a:chExt cx="1913890" cy="1913890"/>
            </a:xfrm>
          </p:grpSpPr>
          <p:sp>
            <p:nvSpPr>
              <p:cNvPr id="580" name="Freeform 58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581" name="Group 581"/>
            <p:cNvGrpSpPr/>
            <p:nvPr/>
          </p:nvGrpSpPr>
          <p:grpSpPr>
            <a:xfrm>
              <a:off x="545144" y="3187700"/>
              <a:ext cx="82785" cy="82785"/>
              <a:chOff x="0" y="0"/>
              <a:chExt cx="1913890" cy="1913890"/>
            </a:xfrm>
          </p:grpSpPr>
          <p:sp>
            <p:nvSpPr>
              <p:cNvPr id="582" name="Freeform 582"/>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583" name="Group 583"/>
            <p:cNvGrpSpPr/>
            <p:nvPr/>
          </p:nvGrpSpPr>
          <p:grpSpPr>
            <a:xfrm>
              <a:off x="545144" y="9568185"/>
              <a:ext cx="82785" cy="82785"/>
              <a:chOff x="0" y="0"/>
              <a:chExt cx="1913890" cy="1913890"/>
            </a:xfrm>
          </p:grpSpPr>
          <p:sp>
            <p:nvSpPr>
              <p:cNvPr id="584" name="Freeform 584"/>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585" name="Group 585"/>
            <p:cNvGrpSpPr/>
            <p:nvPr/>
          </p:nvGrpSpPr>
          <p:grpSpPr>
            <a:xfrm>
              <a:off x="10246416" y="0"/>
              <a:ext cx="82785" cy="82785"/>
              <a:chOff x="0" y="0"/>
              <a:chExt cx="1913890" cy="1913890"/>
            </a:xfrm>
          </p:grpSpPr>
          <p:sp>
            <p:nvSpPr>
              <p:cNvPr id="586" name="Freeform 586"/>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587" name="Group 587"/>
            <p:cNvGrpSpPr/>
            <p:nvPr/>
          </p:nvGrpSpPr>
          <p:grpSpPr>
            <a:xfrm>
              <a:off x="10246416" y="6380485"/>
              <a:ext cx="82785" cy="82785"/>
              <a:chOff x="0" y="0"/>
              <a:chExt cx="1913890" cy="1913890"/>
            </a:xfrm>
          </p:grpSpPr>
          <p:sp>
            <p:nvSpPr>
              <p:cNvPr id="588" name="Freeform 588"/>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589" name="Group 589"/>
            <p:cNvGrpSpPr/>
            <p:nvPr/>
          </p:nvGrpSpPr>
          <p:grpSpPr>
            <a:xfrm>
              <a:off x="10246416" y="3187700"/>
              <a:ext cx="82785" cy="82785"/>
              <a:chOff x="0" y="0"/>
              <a:chExt cx="1913890" cy="1913890"/>
            </a:xfrm>
          </p:grpSpPr>
          <p:sp>
            <p:nvSpPr>
              <p:cNvPr id="590" name="Freeform 59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591" name="Group 591"/>
            <p:cNvGrpSpPr/>
            <p:nvPr/>
          </p:nvGrpSpPr>
          <p:grpSpPr>
            <a:xfrm>
              <a:off x="10246416" y="9568185"/>
              <a:ext cx="82785" cy="82785"/>
              <a:chOff x="0" y="0"/>
              <a:chExt cx="1913890" cy="1913890"/>
            </a:xfrm>
          </p:grpSpPr>
          <p:sp>
            <p:nvSpPr>
              <p:cNvPr id="592" name="Freeform 592"/>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593" name="Group 593"/>
            <p:cNvGrpSpPr/>
            <p:nvPr/>
          </p:nvGrpSpPr>
          <p:grpSpPr>
            <a:xfrm>
              <a:off x="545144" y="1618080"/>
              <a:ext cx="82785" cy="82785"/>
              <a:chOff x="0" y="0"/>
              <a:chExt cx="1913890" cy="1913890"/>
            </a:xfrm>
          </p:grpSpPr>
          <p:sp>
            <p:nvSpPr>
              <p:cNvPr id="594" name="Freeform 594"/>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595" name="Group 595"/>
            <p:cNvGrpSpPr/>
            <p:nvPr/>
          </p:nvGrpSpPr>
          <p:grpSpPr>
            <a:xfrm>
              <a:off x="545144" y="7998564"/>
              <a:ext cx="82785" cy="82785"/>
              <a:chOff x="0" y="0"/>
              <a:chExt cx="1913890" cy="1913890"/>
            </a:xfrm>
          </p:grpSpPr>
          <p:sp>
            <p:nvSpPr>
              <p:cNvPr id="596" name="Freeform 596"/>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597" name="Group 597"/>
            <p:cNvGrpSpPr/>
            <p:nvPr/>
          </p:nvGrpSpPr>
          <p:grpSpPr>
            <a:xfrm>
              <a:off x="545144" y="4805780"/>
              <a:ext cx="82785" cy="82785"/>
              <a:chOff x="0" y="0"/>
              <a:chExt cx="1913890" cy="1913890"/>
            </a:xfrm>
          </p:grpSpPr>
          <p:sp>
            <p:nvSpPr>
              <p:cNvPr id="598" name="Freeform 598"/>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599" name="Group 599"/>
            <p:cNvGrpSpPr/>
            <p:nvPr/>
          </p:nvGrpSpPr>
          <p:grpSpPr>
            <a:xfrm>
              <a:off x="10246416" y="1618080"/>
              <a:ext cx="82785" cy="82785"/>
              <a:chOff x="0" y="0"/>
              <a:chExt cx="1913890" cy="1913890"/>
            </a:xfrm>
          </p:grpSpPr>
          <p:sp>
            <p:nvSpPr>
              <p:cNvPr id="600" name="Freeform 60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601" name="Group 601"/>
            <p:cNvGrpSpPr/>
            <p:nvPr/>
          </p:nvGrpSpPr>
          <p:grpSpPr>
            <a:xfrm>
              <a:off x="10246416" y="7998564"/>
              <a:ext cx="82785" cy="82785"/>
              <a:chOff x="0" y="0"/>
              <a:chExt cx="1913890" cy="1913890"/>
            </a:xfrm>
          </p:grpSpPr>
          <p:sp>
            <p:nvSpPr>
              <p:cNvPr id="602" name="Freeform 602"/>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603" name="Group 603"/>
            <p:cNvGrpSpPr/>
            <p:nvPr/>
          </p:nvGrpSpPr>
          <p:grpSpPr>
            <a:xfrm>
              <a:off x="10246416" y="4805780"/>
              <a:ext cx="82785" cy="82785"/>
              <a:chOff x="0" y="0"/>
              <a:chExt cx="1913890" cy="1913890"/>
            </a:xfrm>
          </p:grpSpPr>
          <p:sp>
            <p:nvSpPr>
              <p:cNvPr id="604" name="Freeform 604"/>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605" name="Group 605"/>
            <p:cNvGrpSpPr/>
            <p:nvPr/>
          </p:nvGrpSpPr>
          <p:grpSpPr>
            <a:xfrm>
              <a:off x="7039293" y="0"/>
              <a:ext cx="82785" cy="82785"/>
              <a:chOff x="0" y="0"/>
              <a:chExt cx="1913890" cy="1913890"/>
            </a:xfrm>
          </p:grpSpPr>
          <p:sp>
            <p:nvSpPr>
              <p:cNvPr id="606" name="Freeform 606"/>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607" name="Group 607"/>
            <p:cNvGrpSpPr/>
            <p:nvPr/>
          </p:nvGrpSpPr>
          <p:grpSpPr>
            <a:xfrm>
              <a:off x="7039293" y="6380485"/>
              <a:ext cx="82785" cy="82785"/>
              <a:chOff x="0" y="0"/>
              <a:chExt cx="1913890" cy="1913890"/>
            </a:xfrm>
          </p:grpSpPr>
          <p:sp>
            <p:nvSpPr>
              <p:cNvPr id="608" name="Freeform 608"/>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609" name="Group 609"/>
            <p:cNvGrpSpPr/>
            <p:nvPr/>
          </p:nvGrpSpPr>
          <p:grpSpPr>
            <a:xfrm>
              <a:off x="7039293" y="3187700"/>
              <a:ext cx="82785" cy="82785"/>
              <a:chOff x="0" y="0"/>
              <a:chExt cx="1913890" cy="1913890"/>
            </a:xfrm>
          </p:grpSpPr>
          <p:sp>
            <p:nvSpPr>
              <p:cNvPr id="610" name="Freeform 61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611" name="Group 611"/>
            <p:cNvGrpSpPr/>
            <p:nvPr/>
          </p:nvGrpSpPr>
          <p:grpSpPr>
            <a:xfrm>
              <a:off x="7039293" y="9568185"/>
              <a:ext cx="82785" cy="82785"/>
              <a:chOff x="0" y="0"/>
              <a:chExt cx="1913890" cy="1913890"/>
            </a:xfrm>
          </p:grpSpPr>
          <p:sp>
            <p:nvSpPr>
              <p:cNvPr id="612" name="Freeform 612"/>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613" name="Group 613"/>
            <p:cNvGrpSpPr/>
            <p:nvPr/>
          </p:nvGrpSpPr>
          <p:grpSpPr>
            <a:xfrm>
              <a:off x="16740565" y="0"/>
              <a:ext cx="82785" cy="82785"/>
              <a:chOff x="0" y="0"/>
              <a:chExt cx="1913890" cy="1913890"/>
            </a:xfrm>
          </p:grpSpPr>
          <p:sp>
            <p:nvSpPr>
              <p:cNvPr id="614" name="Freeform 614"/>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615" name="Group 615"/>
            <p:cNvGrpSpPr/>
            <p:nvPr/>
          </p:nvGrpSpPr>
          <p:grpSpPr>
            <a:xfrm>
              <a:off x="16740565" y="6380485"/>
              <a:ext cx="82785" cy="82785"/>
              <a:chOff x="0" y="0"/>
              <a:chExt cx="1913890" cy="1913890"/>
            </a:xfrm>
          </p:grpSpPr>
          <p:sp>
            <p:nvSpPr>
              <p:cNvPr id="616" name="Freeform 616"/>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617" name="Group 617"/>
            <p:cNvGrpSpPr/>
            <p:nvPr/>
          </p:nvGrpSpPr>
          <p:grpSpPr>
            <a:xfrm>
              <a:off x="16740565" y="3187700"/>
              <a:ext cx="82785" cy="82785"/>
              <a:chOff x="0" y="0"/>
              <a:chExt cx="1913890" cy="1913890"/>
            </a:xfrm>
          </p:grpSpPr>
          <p:sp>
            <p:nvSpPr>
              <p:cNvPr id="618" name="Freeform 618"/>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619" name="Group 619"/>
            <p:cNvGrpSpPr/>
            <p:nvPr/>
          </p:nvGrpSpPr>
          <p:grpSpPr>
            <a:xfrm>
              <a:off x="16740565" y="9568185"/>
              <a:ext cx="82785" cy="82785"/>
              <a:chOff x="0" y="0"/>
              <a:chExt cx="1913890" cy="1913890"/>
            </a:xfrm>
          </p:grpSpPr>
          <p:sp>
            <p:nvSpPr>
              <p:cNvPr id="620" name="Freeform 62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621" name="Group 621"/>
            <p:cNvGrpSpPr/>
            <p:nvPr/>
          </p:nvGrpSpPr>
          <p:grpSpPr>
            <a:xfrm>
              <a:off x="19927945" y="0"/>
              <a:ext cx="82785" cy="82785"/>
              <a:chOff x="0" y="0"/>
              <a:chExt cx="1913890" cy="1913890"/>
            </a:xfrm>
          </p:grpSpPr>
          <p:sp>
            <p:nvSpPr>
              <p:cNvPr id="622" name="Freeform 622"/>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623" name="Group 623"/>
            <p:cNvGrpSpPr/>
            <p:nvPr/>
          </p:nvGrpSpPr>
          <p:grpSpPr>
            <a:xfrm>
              <a:off x="19927945" y="6380485"/>
              <a:ext cx="82785" cy="82785"/>
              <a:chOff x="0" y="0"/>
              <a:chExt cx="1913890" cy="1913890"/>
            </a:xfrm>
          </p:grpSpPr>
          <p:sp>
            <p:nvSpPr>
              <p:cNvPr id="624" name="Freeform 624"/>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625" name="Group 625"/>
            <p:cNvGrpSpPr/>
            <p:nvPr/>
          </p:nvGrpSpPr>
          <p:grpSpPr>
            <a:xfrm>
              <a:off x="19927945" y="3187700"/>
              <a:ext cx="82785" cy="82785"/>
              <a:chOff x="0" y="0"/>
              <a:chExt cx="1913890" cy="1913890"/>
            </a:xfrm>
          </p:grpSpPr>
          <p:sp>
            <p:nvSpPr>
              <p:cNvPr id="626" name="Freeform 626"/>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627" name="Group 627"/>
            <p:cNvGrpSpPr/>
            <p:nvPr/>
          </p:nvGrpSpPr>
          <p:grpSpPr>
            <a:xfrm>
              <a:off x="19927945" y="9568185"/>
              <a:ext cx="82785" cy="82785"/>
              <a:chOff x="0" y="0"/>
              <a:chExt cx="1913890" cy="1913890"/>
            </a:xfrm>
          </p:grpSpPr>
          <p:sp>
            <p:nvSpPr>
              <p:cNvPr id="628" name="Freeform 628"/>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629" name="Group 629"/>
            <p:cNvGrpSpPr/>
            <p:nvPr/>
          </p:nvGrpSpPr>
          <p:grpSpPr>
            <a:xfrm>
              <a:off x="7039293" y="1618080"/>
              <a:ext cx="82785" cy="82785"/>
              <a:chOff x="0" y="0"/>
              <a:chExt cx="1913890" cy="1913890"/>
            </a:xfrm>
          </p:grpSpPr>
          <p:sp>
            <p:nvSpPr>
              <p:cNvPr id="630" name="Freeform 63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631" name="Group 631"/>
            <p:cNvGrpSpPr/>
            <p:nvPr/>
          </p:nvGrpSpPr>
          <p:grpSpPr>
            <a:xfrm>
              <a:off x="7039293" y="7998564"/>
              <a:ext cx="82785" cy="82785"/>
              <a:chOff x="0" y="0"/>
              <a:chExt cx="1913890" cy="1913890"/>
            </a:xfrm>
          </p:grpSpPr>
          <p:sp>
            <p:nvSpPr>
              <p:cNvPr id="632" name="Freeform 632"/>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633" name="Group 633"/>
            <p:cNvGrpSpPr/>
            <p:nvPr/>
          </p:nvGrpSpPr>
          <p:grpSpPr>
            <a:xfrm>
              <a:off x="7039293" y="4805780"/>
              <a:ext cx="82785" cy="82785"/>
              <a:chOff x="0" y="0"/>
              <a:chExt cx="1913890" cy="1913890"/>
            </a:xfrm>
          </p:grpSpPr>
          <p:sp>
            <p:nvSpPr>
              <p:cNvPr id="634" name="Freeform 634"/>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635" name="Group 635"/>
            <p:cNvGrpSpPr/>
            <p:nvPr/>
          </p:nvGrpSpPr>
          <p:grpSpPr>
            <a:xfrm>
              <a:off x="16740565" y="1618080"/>
              <a:ext cx="82785" cy="82785"/>
              <a:chOff x="0" y="0"/>
              <a:chExt cx="1913890" cy="1913890"/>
            </a:xfrm>
          </p:grpSpPr>
          <p:sp>
            <p:nvSpPr>
              <p:cNvPr id="636" name="Freeform 636"/>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637" name="Group 637"/>
            <p:cNvGrpSpPr/>
            <p:nvPr/>
          </p:nvGrpSpPr>
          <p:grpSpPr>
            <a:xfrm>
              <a:off x="16740565" y="7998564"/>
              <a:ext cx="82785" cy="82785"/>
              <a:chOff x="0" y="0"/>
              <a:chExt cx="1913890" cy="1913890"/>
            </a:xfrm>
          </p:grpSpPr>
          <p:sp>
            <p:nvSpPr>
              <p:cNvPr id="638" name="Freeform 638"/>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639" name="Group 639"/>
            <p:cNvGrpSpPr/>
            <p:nvPr/>
          </p:nvGrpSpPr>
          <p:grpSpPr>
            <a:xfrm>
              <a:off x="16740565" y="4805780"/>
              <a:ext cx="82785" cy="82785"/>
              <a:chOff x="0" y="0"/>
              <a:chExt cx="1913890" cy="1913890"/>
            </a:xfrm>
          </p:grpSpPr>
          <p:sp>
            <p:nvSpPr>
              <p:cNvPr id="640" name="Freeform 64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641" name="Group 641"/>
            <p:cNvGrpSpPr/>
            <p:nvPr/>
          </p:nvGrpSpPr>
          <p:grpSpPr>
            <a:xfrm>
              <a:off x="19927945" y="1618080"/>
              <a:ext cx="82785" cy="82785"/>
              <a:chOff x="0" y="0"/>
              <a:chExt cx="1913890" cy="1913890"/>
            </a:xfrm>
          </p:grpSpPr>
          <p:sp>
            <p:nvSpPr>
              <p:cNvPr id="642" name="Freeform 642"/>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643" name="Group 643"/>
            <p:cNvGrpSpPr/>
            <p:nvPr/>
          </p:nvGrpSpPr>
          <p:grpSpPr>
            <a:xfrm>
              <a:off x="19927945" y="7998564"/>
              <a:ext cx="82785" cy="82785"/>
              <a:chOff x="0" y="0"/>
              <a:chExt cx="1913890" cy="1913890"/>
            </a:xfrm>
          </p:grpSpPr>
          <p:sp>
            <p:nvSpPr>
              <p:cNvPr id="644" name="Freeform 644"/>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645" name="Group 645"/>
            <p:cNvGrpSpPr/>
            <p:nvPr/>
          </p:nvGrpSpPr>
          <p:grpSpPr>
            <a:xfrm>
              <a:off x="19927945" y="4805780"/>
              <a:ext cx="82785" cy="82785"/>
              <a:chOff x="0" y="0"/>
              <a:chExt cx="1913890" cy="1913890"/>
            </a:xfrm>
          </p:grpSpPr>
          <p:sp>
            <p:nvSpPr>
              <p:cNvPr id="646" name="Freeform 646"/>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647" name="Group 647"/>
            <p:cNvGrpSpPr/>
            <p:nvPr/>
          </p:nvGrpSpPr>
          <p:grpSpPr>
            <a:xfrm>
              <a:off x="3793009" y="0"/>
              <a:ext cx="82785" cy="82785"/>
              <a:chOff x="0" y="0"/>
              <a:chExt cx="1913890" cy="1913890"/>
            </a:xfrm>
          </p:grpSpPr>
          <p:sp>
            <p:nvSpPr>
              <p:cNvPr id="648" name="Freeform 648"/>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649" name="Group 649"/>
            <p:cNvGrpSpPr/>
            <p:nvPr/>
          </p:nvGrpSpPr>
          <p:grpSpPr>
            <a:xfrm>
              <a:off x="3793009" y="6380485"/>
              <a:ext cx="82785" cy="82785"/>
              <a:chOff x="0" y="0"/>
              <a:chExt cx="1913890" cy="1913890"/>
            </a:xfrm>
          </p:grpSpPr>
          <p:sp>
            <p:nvSpPr>
              <p:cNvPr id="650" name="Freeform 65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651" name="Group 651"/>
            <p:cNvGrpSpPr/>
            <p:nvPr/>
          </p:nvGrpSpPr>
          <p:grpSpPr>
            <a:xfrm>
              <a:off x="3793009" y="3187700"/>
              <a:ext cx="82785" cy="82785"/>
              <a:chOff x="0" y="0"/>
              <a:chExt cx="1913890" cy="1913890"/>
            </a:xfrm>
          </p:grpSpPr>
          <p:sp>
            <p:nvSpPr>
              <p:cNvPr id="652" name="Freeform 652"/>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653" name="Group 653"/>
            <p:cNvGrpSpPr/>
            <p:nvPr/>
          </p:nvGrpSpPr>
          <p:grpSpPr>
            <a:xfrm>
              <a:off x="3793009" y="9568185"/>
              <a:ext cx="82785" cy="82785"/>
              <a:chOff x="0" y="0"/>
              <a:chExt cx="1913890" cy="1913890"/>
            </a:xfrm>
          </p:grpSpPr>
          <p:sp>
            <p:nvSpPr>
              <p:cNvPr id="654" name="Freeform 654"/>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655" name="Group 655"/>
            <p:cNvGrpSpPr/>
            <p:nvPr/>
          </p:nvGrpSpPr>
          <p:grpSpPr>
            <a:xfrm>
              <a:off x="13494281" y="0"/>
              <a:ext cx="82785" cy="82785"/>
              <a:chOff x="0" y="0"/>
              <a:chExt cx="1913890" cy="1913890"/>
            </a:xfrm>
          </p:grpSpPr>
          <p:sp>
            <p:nvSpPr>
              <p:cNvPr id="656" name="Freeform 656"/>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657" name="Group 657"/>
            <p:cNvGrpSpPr/>
            <p:nvPr/>
          </p:nvGrpSpPr>
          <p:grpSpPr>
            <a:xfrm>
              <a:off x="13494281" y="6380485"/>
              <a:ext cx="82785" cy="82785"/>
              <a:chOff x="0" y="0"/>
              <a:chExt cx="1913890" cy="1913890"/>
            </a:xfrm>
          </p:grpSpPr>
          <p:sp>
            <p:nvSpPr>
              <p:cNvPr id="658" name="Freeform 658"/>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659" name="Group 659"/>
            <p:cNvGrpSpPr/>
            <p:nvPr/>
          </p:nvGrpSpPr>
          <p:grpSpPr>
            <a:xfrm>
              <a:off x="13494281" y="3187700"/>
              <a:ext cx="82785" cy="82785"/>
              <a:chOff x="0" y="0"/>
              <a:chExt cx="1913890" cy="1913890"/>
            </a:xfrm>
          </p:grpSpPr>
          <p:sp>
            <p:nvSpPr>
              <p:cNvPr id="660" name="Freeform 66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661" name="Group 661"/>
            <p:cNvGrpSpPr/>
            <p:nvPr/>
          </p:nvGrpSpPr>
          <p:grpSpPr>
            <a:xfrm>
              <a:off x="13494281" y="9568185"/>
              <a:ext cx="82785" cy="82785"/>
              <a:chOff x="0" y="0"/>
              <a:chExt cx="1913890" cy="1913890"/>
            </a:xfrm>
          </p:grpSpPr>
          <p:sp>
            <p:nvSpPr>
              <p:cNvPr id="662" name="Freeform 662"/>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663" name="Group 663"/>
            <p:cNvGrpSpPr/>
            <p:nvPr/>
          </p:nvGrpSpPr>
          <p:grpSpPr>
            <a:xfrm>
              <a:off x="3793009" y="1618080"/>
              <a:ext cx="82785" cy="82785"/>
              <a:chOff x="0" y="0"/>
              <a:chExt cx="1913890" cy="1913890"/>
            </a:xfrm>
          </p:grpSpPr>
          <p:sp>
            <p:nvSpPr>
              <p:cNvPr id="664" name="Freeform 664"/>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665" name="Group 665"/>
            <p:cNvGrpSpPr/>
            <p:nvPr/>
          </p:nvGrpSpPr>
          <p:grpSpPr>
            <a:xfrm>
              <a:off x="3793009" y="7998564"/>
              <a:ext cx="82785" cy="82785"/>
              <a:chOff x="0" y="0"/>
              <a:chExt cx="1913890" cy="1913890"/>
            </a:xfrm>
          </p:grpSpPr>
          <p:sp>
            <p:nvSpPr>
              <p:cNvPr id="666" name="Freeform 666"/>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667" name="Group 667"/>
            <p:cNvGrpSpPr/>
            <p:nvPr/>
          </p:nvGrpSpPr>
          <p:grpSpPr>
            <a:xfrm>
              <a:off x="3793009" y="4805780"/>
              <a:ext cx="82785" cy="82785"/>
              <a:chOff x="0" y="0"/>
              <a:chExt cx="1913890" cy="1913890"/>
            </a:xfrm>
          </p:grpSpPr>
          <p:sp>
            <p:nvSpPr>
              <p:cNvPr id="668" name="Freeform 668"/>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669" name="Group 669"/>
            <p:cNvGrpSpPr/>
            <p:nvPr/>
          </p:nvGrpSpPr>
          <p:grpSpPr>
            <a:xfrm>
              <a:off x="13494281" y="1618080"/>
              <a:ext cx="82785" cy="82785"/>
              <a:chOff x="0" y="0"/>
              <a:chExt cx="1913890" cy="1913890"/>
            </a:xfrm>
          </p:grpSpPr>
          <p:sp>
            <p:nvSpPr>
              <p:cNvPr id="670" name="Freeform 67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671" name="Group 671"/>
            <p:cNvGrpSpPr/>
            <p:nvPr/>
          </p:nvGrpSpPr>
          <p:grpSpPr>
            <a:xfrm>
              <a:off x="13494281" y="7998564"/>
              <a:ext cx="82785" cy="82785"/>
              <a:chOff x="0" y="0"/>
              <a:chExt cx="1913890" cy="1913890"/>
            </a:xfrm>
          </p:grpSpPr>
          <p:sp>
            <p:nvSpPr>
              <p:cNvPr id="672" name="Freeform 672"/>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673" name="Group 673"/>
            <p:cNvGrpSpPr/>
            <p:nvPr/>
          </p:nvGrpSpPr>
          <p:grpSpPr>
            <a:xfrm>
              <a:off x="13494281" y="4805780"/>
              <a:ext cx="82785" cy="82785"/>
              <a:chOff x="0" y="0"/>
              <a:chExt cx="1913890" cy="1913890"/>
            </a:xfrm>
          </p:grpSpPr>
          <p:sp>
            <p:nvSpPr>
              <p:cNvPr id="674" name="Freeform 674"/>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675" name="Group 675"/>
            <p:cNvGrpSpPr/>
            <p:nvPr/>
          </p:nvGrpSpPr>
          <p:grpSpPr>
            <a:xfrm>
              <a:off x="1083805" y="537155"/>
              <a:ext cx="82785" cy="82785"/>
              <a:chOff x="0" y="0"/>
              <a:chExt cx="1913890" cy="1913890"/>
            </a:xfrm>
          </p:grpSpPr>
          <p:sp>
            <p:nvSpPr>
              <p:cNvPr id="676" name="Freeform 676"/>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677" name="Group 677"/>
            <p:cNvGrpSpPr/>
            <p:nvPr/>
          </p:nvGrpSpPr>
          <p:grpSpPr>
            <a:xfrm>
              <a:off x="1083805" y="6917640"/>
              <a:ext cx="82785" cy="82785"/>
              <a:chOff x="0" y="0"/>
              <a:chExt cx="1913890" cy="1913890"/>
            </a:xfrm>
          </p:grpSpPr>
          <p:sp>
            <p:nvSpPr>
              <p:cNvPr id="678" name="Freeform 678"/>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679" name="Group 679"/>
            <p:cNvGrpSpPr/>
            <p:nvPr/>
          </p:nvGrpSpPr>
          <p:grpSpPr>
            <a:xfrm>
              <a:off x="1083805" y="3724855"/>
              <a:ext cx="82785" cy="82785"/>
              <a:chOff x="0" y="0"/>
              <a:chExt cx="1913890" cy="1913890"/>
            </a:xfrm>
          </p:grpSpPr>
          <p:sp>
            <p:nvSpPr>
              <p:cNvPr id="680" name="Freeform 68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681" name="Group 681"/>
            <p:cNvGrpSpPr/>
            <p:nvPr/>
          </p:nvGrpSpPr>
          <p:grpSpPr>
            <a:xfrm>
              <a:off x="1083805" y="10105340"/>
              <a:ext cx="82785" cy="82785"/>
              <a:chOff x="0" y="0"/>
              <a:chExt cx="1913890" cy="1913890"/>
            </a:xfrm>
          </p:grpSpPr>
          <p:sp>
            <p:nvSpPr>
              <p:cNvPr id="682" name="Freeform 682"/>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683" name="Group 683"/>
            <p:cNvGrpSpPr/>
            <p:nvPr/>
          </p:nvGrpSpPr>
          <p:grpSpPr>
            <a:xfrm>
              <a:off x="10785077" y="537155"/>
              <a:ext cx="82785" cy="82785"/>
              <a:chOff x="0" y="0"/>
              <a:chExt cx="1913890" cy="1913890"/>
            </a:xfrm>
          </p:grpSpPr>
          <p:sp>
            <p:nvSpPr>
              <p:cNvPr id="684" name="Freeform 684"/>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685" name="Group 685"/>
            <p:cNvGrpSpPr/>
            <p:nvPr/>
          </p:nvGrpSpPr>
          <p:grpSpPr>
            <a:xfrm>
              <a:off x="10785077" y="6917640"/>
              <a:ext cx="82785" cy="82785"/>
              <a:chOff x="0" y="0"/>
              <a:chExt cx="1913890" cy="1913890"/>
            </a:xfrm>
          </p:grpSpPr>
          <p:sp>
            <p:nvSpPr>
              <p:cNvPr id="686" name="Freeform 686"/>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687" name="Group 687"/>
            <p:cNvGrpSpPr/>
            <p:nvPr/>
          </p:nvGrpSpPr>
          <p:grpSpPr>
            <a:xfrm>
              <a:off x="10785077" y="3724855"/>
              <a:ext cx="82785" cy="82785"/>
              <a:chOff x="0" y="0"/>
              <a:chExt cx="1913890" cy="1913890"/>
            </a:xfrm>
          </p:grpSpPr>
          <p:sp>
            <p:nvSpPr>
              <p:cNvPr id="688" name="Freeform 688"/>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689" name="Group 689"/>
            <p:cNvGrpSpPr/>
            <p:nvPr/>
          </p:nvGrpSpPr>
          <p:grpSpPr>
            <a:xfrm>
              <a:off x="10785077" y="10105340"/>
              <a:ext cx="82785" cy="82785"/>
              <a:chOff x="0" y="0"/>
              <a:chExt cx="1913890" cy="1913890"/>
            </a:xfrm>
          </p:grpSpPr>
          <p:sp>
            <p:nvSpPr>
              <p:cNvPr id="690" name="Freeform 69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691" name="Group 691"/>
            <p:cNvGrpSpPr/>
            <p:nvPr/>
          </p:nvGrpSpPr>
          <p:grpSpPr>
            <a:xfrm>
              <a:off x="1083805" y="2155235"/>
              <a:ext cx="82785" cy="82785"/>
              <a:chOff x="0" y="0"/>
              <a:chExt cx="1913890" cy="1913890"/>
            </a:xfrm>
          </p:grpSpPr>
          <p:sp>
            <p:nvSpPr>
              <p:cNvPr id="692" name="Freeform 692"/>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693" name="Group 693"/>
            <p:cNvGrpSpPr/>
            <p:nvPr/>
          </p:nvGrpSpPr>
          <p:grpSpPr>
            <a:xfrm>
              <a:off x="1083805" y="8535719"/>
              <a:ext cx="82785" cy="82785"/>
              <a:chOff x="0" y="0"/>
              <a:chExt cx="1913890" cy="1913890"/>
            </a:xfrm>
          </p:grpSpPr>
          <p:sp>
            <p:nvSpPr>
              <p:cNvPr id="694" name="Freeform 694"/>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695" name="Group 695"/>
            <p:cNvGrpSpPr/>
            <p:nvPr/>
          </p:nvGrpSpPr>
          <p:grpSpPr>
            <a:xfrm>
              <a:off x="1083805" y="5342935"/>
              <a:ext cx="82785" cy="82785"/>
              <a:chOff x="0" y="0"/>
              <a:chExt cx="1913890" cy="1913890"/>
            </a:xfrm>
          </p:grpSpPr>
          <p:sp>
            <p:nvSpPr>
              <p:cNvPr id="696" name="Freeform 696"/>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697" name="Group 697"/>
            <p:cNvGrpSpPr/>
            <p:nvPr/>
          </p:nvGrpSpPr>
          <p:grpSpPr>
            <a:xfrm>
              <a:off x="10785077" y="2155235"/>
              <a:ext cx="82785" cy="82785"/>
              <a:chOff x="0" y="0"/>
              <a:chExt cx="1913890" cy="1913890"/>
            </a:xfrm>
          </p:grpSpPr>
          <p:sp>
            <p:nvSpPr>
              <p:cNvPr id="698" name="Freeform 698"/>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699" name="Group 699"/>
            <p:cNvGrpSpPr/>
            <p:nvPr/>
          </p:nvGrpSpPr>
          <p:grpSpPr>
            <a:xfrm>
              <a:off x="10785077" y="8535719"/>
              <a:ext cx="82785" cy="82785"/>
              <a:chOff x="0" y="0"/>
              <a:chExt cx="1913890" cy="1913890"/>
            </a:xfrm>
          </p:grpSpPr>
          <p:sp>
            <p:nvSpPr>
              <p:cNvPr id="700" name="Freeform 70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701" name="Group 701"/>
            <p:cNvGrpSpPr/>
            <p:nvPr/>
          </p:nvGrpSpPr>
          <p:grpSpPr>
            <a:xfrm>
              <a:off x="10785077" y="5342935"/>
              <a:ext cx="82785" cy="82785"/>
              <a:chOff x="0" y="0"/>
              <a:chExt cx="1913890" cy="1913890"/>
            </a:xfrm>
          </p:grpSpPr>
          <p:sp>
            <p:nvSpPr>
              <p:cNvPr id="702" name="Freeform 702"/>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703" name="Group 703"/>
            <p:cNvGrpSpPr/>
            <p:nvPr/>
          </p:nvGrpSpPr>
          <p:grpSpPr>
            <a:xfrm>
              <a:off x="7577954" y="537155"/>
              <a:ext cx="82785" cy="82785"/>
              <a:chOff x="0" y="0"/>
              <a:chExt cx="1913890" cy="1913890"/>
            </a:xfrm>
          </p:grpSpPr>
          <p:sp>
            <p:nvSpPr>
              <p:cNvPr id="704" name="Freeform 704"/>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705" name="Group 705"/>
            <p:cNvGrpSpPr/>
            <p:nvPr/>
          </p:nvGrpSpPr>
          <p:grpSpPr>
            <a:xfrm>
              <a:off x="7577954" y="6917640"/>
              <a:ext cx="82785" cy="82785"/>
              <a:chOff x="0" y="0"/>
              <a:chExt cx="1913890" cy="1913890"/>
            </a:xfrm>
          </p:grpSpPr>
          <p:sp>
            <p:nvSpPr>
              <p:cNvPr id="706" name="Freeform 706"/>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707" name="Group 707"/>
            <p:cNvGrpSpPr/>
            <p:nvPr/>
          </p:nvGrpSpPr>
          <p:grpSpPr>
            <a:xfrm>
              <a:off x="7577954" y="3724855"/>
              <a:ext cx="82785" cy="82785"/>
              <a:chOff x="0" y="0"/>
              <a:chExt cx="1913890" cy="1913890"/>
            </a:xfrm>
          </p:grpSpPr>
          <p:sp>
            <p:nvSpPr>
              <p:cNvPr id="708" name="Freeform 708"/>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709" name="Group 709"/>
            <p:cNvGrpSpPr/>
            <p:nvPr/>
          </p:nvGrpSpPr>
          <p:grpSpPr>
            <a:xfrm>
              <a:off x="7577954" y="10105340"/>
              <a:ext cx="82785" cy="82785"/>
              <a:chOff x="0" y="0"/>
              <a:chExt cx="1913890" cy="1913890"/>
            </a:xfrm>
          </p:grpSpPr>
          <p:sp>
            <p:nvSpPr>
              <p:cNvPr id="710" name="Freeform 71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711" name="Group 711"/>
            <p:cNvGrpSpPr/>
            <p:nvPr/>
          </p:nvGrpSpPr>
          <p:grpSpPr>
            <a:xfrm>
              <a:off x="17279226" y="537155"/>
              <a:ext cx="82785" cy="82785"/>
              <a:chOff x="0" y="0"/>
              <a:chExt cx="1913890" cy="1913890"/>
            </a:xfrm>
          </p:grpSpPr>
          <p:sp>
            <p:nvSpPr>
              <p:cNvPr id="712" name="Freeform 712"/>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713" name="Group 713"/>
            <p:cNvGrpSpPr/>
            <p:nvPr/>
          </p:nvGrpSpPr>
          <p:grpSpPr>
            <a:xfrm>
              <a:off x="17279226" y="6917640"/>
              <a:ext cx="82785" cy="82785"/>
              <a:chOff x="0" y="0"/>
              <a:chExt cx="1913890" cy="1913890"/>
            </a:xfrm>
          </p:grpSpPr>
          <p:sp>
            <p:nvSpPr>
              <p:cNvPr id="714" name="Freeform 714"/>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715" name="Group 715"/>
            <p:cNvGrpSpPr/>
            <p:nvPr/>
          </p:nvGrpSpPr>
          <p:grpSpPr>
            <a:xfrm>
              <a:off x="17279226" y="3724855"/>
              <a:ext cx="82785" cy="82785"/>
              <a:chOff x="0" y="0"/>
              <a:chExt cx="1913890" cy="1913890"/>
            </a:xfrm>
          </p:grpSpPr>
          <p:sp>
            <p:nvSpPr>
              <p:cNvPr id="716" name="Freeform 716"/>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717" name="Group 717"/>
            <p:cNvGrpSpPr/>
            <p:nvPr/>
          </p:nvGrpSpPr>
          <p:grpSpPr>
            <a:xfrm>
              <a:off x="17279226" y="10105340"/>
              <a:ext cx="82785" cy="82785"/>
              <a:chOff x="0" y="0"/>
              <a:chExt cx="1913890" cy="1913890"/>
            </a:xfrm>
          </p:grpSpPr>
          <p:sp>
            <p:nvSpPr>
              <p:cNvPr id="718" name="Freeform 718"/>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719" name="Group 719"/>
            <p:cNvGrpSpPr/>
            <p:nvPr/>
          </p:nvGrpSpPr>
          <p:grpSpPr>
            <a:xfrm>
              <a:off x="20466606" y="537155"/>
              <a:ext cx="82785" cy="82785"/>
              <a:chOff x="0" y="0"/>
              <a:chExt cx="1913890" cy="1913890"/>
            </a:xfrm>
          </p:grpSpPr>
          <p:sp>
            <p:nvSpPr>
              <p:cNvPr id="720" name="Freeform 72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721" name="Group 721"/>
            <p:cNvGrpSpPr/>
            <p:nvPr/>
          </p:nvGrpSpPr>
          <p:grpSpPr>
            <a:xfrm>
              <a:off x="20466606" y="6917640"/>
              <a:ext cx="82785" cy="82785"/>
              <a:chOff x="0" y="0"/>
              <a:chExt cx="1913890" cy="1913890"/>
            </a:xfrm>
          </p:grpSpPr>
          <p:sp>
            <p:nvSpPr>
              <p:cNvPr id="722" name="Freeform 722"/>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723" name="Group 723"/>
            <p:cNvGrpSpPr/>
            <p:nvPr/>
          </p:nvGrpSpPr>
          <p:grpSpPr>
            <a:xfrm>
              <a:off x="20466606" y="3724855"/>
              <a:ext cx="82785" cy="82785"/>
              <a:chOff x="0" y="0"/>
              <a:chExt cx="1913890" cy="1913890"/>
            </a:xfrm>
          </p:grpSpPr>
          <p:sp>
            <p:nvSpPr>
              <p:cNvPr id="724" name="Freeform 724"/>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725" name="Group 725"/>
            <p:cNvGrpSpPr/>
            <p:nvPr/>
          </p:nvGrpSpPr>
          <p:grpSpPr>
            <a:xfrm>
              <a:off x="20466606" y="10105340"/>
              <a:ext cx="82785" cy="82785"/>
              <a:chOff x="0" y="0"/>
              <a:chExt cx="1913890" cy="1913890"/>
            </a:xfrm>
          </p:grpSpPr>
          <p:sp>
            <p:nvSpPr>
              <p:cNvPr id="726" name="Freeform 726"/>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727" name="Group 727"/>
            <p:cNvGrpSpPr/>
            <p:nvPr/>
          </p:nvGrpSpPr>
          <p:grpSpPr>
            <a:xfrm>
              <a:off x="7577954" y="2155235"/>
              <a:ext cx="82785" cy="82785"/>
              <a:chOff x="0" y="0"/>
              <a:chExt cx="1913890" cy="1913890"/>
            </a:xfrm>
          </p:grpSpPr>
          <p:sp>
            <p:nvSpPr>
              <p:cNvPr id="728" name="Freeform 728"/>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729" name="Group 729"/>
            <p:cNvGrpSpPr/>
            <p:nvPr/>
          </p:nvGrpSpPr>
          <p:grpSpPr>
            <a:xfrm>
              <a:off x="7577954" y="8535719"/>
              <a:ext cx="82785" cy="82785"/>
              <a:chOff x="0" y="0"/>
              <a:chExt cx="1913890" cy="1913890"/>
            </a:xfrm>
          </p:grpSpPr>
          <p:sp>
            <p:nvSpPr>
              <p:cNvPr id="730" name="Freeform 73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731" name="Group 731"/>
            <p:cNvGrpSpPr/>
            <p:nvPr/>
          </p:nvGrpSpPr>
          <p:grpSpPr>
            <a:xfrm>
              <a:off x="7577954" y="5342935"/>
              <a:ext cx="82785" cy="82785"/>
              <a:chOff x="0" y="0"/>
              <a:chExt cx="1913890" cy="1913890"/>
            </a:xfrm>
          </p:grpSpPr>
          <p:sp>
            <p:nvSpPr>
              <p:cNvPr id="732" name="Freeform 732"/>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733" name="Group 733"/>
            <p:cNvGrpSpPr/>
            <p:nvPr/>
          </p:nvGrpSpPr>
          <p:grpSpPr>
            <a:xfrm>
              <a:off x="17279226" y="2155235"/>
              <a:ext cx="82785" cy="82785"/>
              <a:chOff x="0" y="0"/>
              <a:chExt cx="1913890" cy="1913890"/>
            </a:xfrm>
          </p:grpSpPr>
          <p:sp>
            <p:nvSpPr>
              <p:cNvPr id="734" name="Freeform 734"/>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735" name="Group 735"/>
            <p:cNvGrpSpPr/>
            <p:nvPr/>
          </p:nvGrpSpPr>
          <p:grpSpPr>
            <a:xfrm>
              <a:off x="17279226" y="8535719"/>
              <a:ext cx="82785" cy="82785"/>
              <a:chOff x="0" y="0"/>
              <a:chExt cx="1913890" cy="1913890"/>
            </a:xfrm>
          </p:grpSpPr>
          <p:sp>
            <p:nvSpPr>
              <p:cNvPr id="736" name="Freeform 736"/>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737" name="Group 737"/>
            <p:cNvGrpSpPr/>
            <p:nvPr/>
          </p:nvGrpSpPr>
          <p:grpSpPr>
            <a:xfrm>
              <a:off x="17279226" y="5342935"/>
              <a:ext cx="82785" cy="82785"/>
              <a:chOff x="0" y="0"/>
              <a:chExt cx="1913890" cy="1913890"/>
            </a:xfrm>
          </p:grpSpPr>
          <p:sp>
            <p:nvSpPr>
              <p:cNvPr id="738" name="Freeform 738"/>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739" name="Group 739"/>
            <p:cNvGrpSpPr/>
            <p:nvPr/>
          </p:nvGrpSpPr>
          <p:grpSpPr>
            <a:xfrm>
              <a:off x="20466606" y="2155235"/>
              <a:ext cx="82785" cy="82785"/>
              <a:chOff x="0" y="0"/>
              <a:chExt cx="1913890" cy="1913890"/>
            </a:xfrm>
          </p:grpSpPr>
          <p:sp>
            <p:nvSpPr>
              <p:cNvPr id="740" name="Freeform 74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741" name="Group 741"/>
            <p:cNvGrpSpPr/>
            <p:nvPr/>
          </p:nvGrpSpPr>
          <p:grpSpPr>
            <a:xfrm>
              <a:off x="20466606" y="8535719"/>
              <a:ext cx="82785" cy="82785"/>
              <a:chOff x="0" y="0"/>
              <a:chExt cx="1913890" cy="1913890"/>
            </a:xfrm>
          </p:grpSpPr>
          <p:sp>
            <p:nvSpPr>
              <p:cNvPr id="742" name="Freeform 742"/>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743" name="Group 743"/>
            <p:cNvGrpSpPr/>
            <p:nvPr/>
          </p:nvGrpSpPr>
          <p:grpSpPr>
            <a:xfrm>
              <a:off x="20466606" y="5342935"/>
              <a:ext cx="82785" cy="82785"/>
              <a:chOff x="0" y="0"/>
              <a:chExt cx="1913890" cy="1913890"/>
            </a:xfrm>
          </p:grpSpPr>
          <p:sp>
            <p:nvSpPr>
              <p:cNvPr id="744" name="Freeform 744"/>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745" name="Group 745"/>
            <p:cNvGrpSpPr/>
            <p:nvPr/>
          </p:nvGrpSpPr>
          <p:grpSpPr>
            <a:xfrm>
              <a:off x="4331670" y="537155"/>
              <a:ext cx="82785" cy="82785"/>
              <a:chOff x="0" y="0"/>
              <a:chExt cx="1913890" cy="1913890"/>
            </a:xfrm>
          </p:grpSpPr>
          <p:sp>
            <p:nvSpPr>
              <p:cNvPr id="746" name="Freeform 746"/>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747" name="Group 747"/>
            <p:cNvGrpSpPr/>
            <p:nvPr/>
          </p:nvGrpSpPr>
          <p:grpSpPr>
            <a:xfrm>
              <a:off x="4331670" y="6917640"/>
              <a:ext cx="82785" cy="82785"/>
              <a:chOff x="0" y="0"/>
              <a:chExt cx="1913890" cy="1913890"/>
            </a:xfrm>
          </p:grpSpPr>
          <p:sp>
            <p:nvSpPr>
              <p:cNvPr id="748" name="Freeform 748"/>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749" name="Group 749"/>
            <p:cNvGrpSpPr/>
            <p:nvPr/>
          </p:nvGrpSpPr>
          <p:grpSpPr>
            <a:xfrm>
              <a:off x="4331670" y="3724855"/>
              <a:ext cx="82785" cy="82785"/>
              <a:chOff x="0" y="0"/>
              <a:chExt cx="1913890" cy="1913890"/>
            </a:xfrm>
          </p:grpSpPr>
          <p:sp>
            <p:nvSpPr>
              <p:cNvPr id="750" name="Freeform 75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751" name="Group 751"/>
            <p:cNvGrpSpPr/>
            <p:nvPr/>
          </p:nvGrpSpPr>
          <p:grpSpPr>
            <a:xfrm>
              <a:off x="4331670" y="10105340"/>
              <a:ext cx="82785" cy="82785"/>
              <a:chOff x="0" y="0"/>
              <a:chExt cx="1913890" cy="1913890"/>
            </a:xfrm>
          </p:grpSpPr>
          <p:sp>
            <p:nvSpPr>
              <p:cNvPr id="752" name="Freeform 752"/>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753" name="Group 753"/>
            <p:cNvGrpSpPr/>
            <p:nvPr/>
          </p:nvGrpSpPr>
          <p:grpSpPr>
            <a:xfrm>
              <a:off x="14032942" y="537155"/>
              <a:ext cx="82785" cy="82785"/>
              <a:chOff x="0" y="0"/>
              <a:chExt cx="1913890" cy="1913890"/>
            </a:xfrm>
          </p:grpSpPr>
          <p:sp>
            <p:nvSpPr>
              <p:cNvPr id="754" name="Freeform 754"/>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755" name="Group 755"/>
            <p:cNvGrpSpPr/>
            <p:nvPr/>
          </p:nvGrpSpPr>
          <p:grpSpPr>
            <a:xfrm>
              <a:off x="14032942" y="6917640"/>
              <a:ext cx="82785" cy="82785"/>
              <a:chOff x="0" y="0"/>
              <a:chExt cx="1913890" cy="1913890"/>
            </a:xfrm>
          </p:grpSpPr>
          <p:sp>
            <p:nvSpPr>
              <p:cNvPr id="756" name="Freeform 756"/>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757" name="Group 757"/>
            <p:cNvGrpSpPr/>
            <p:nvPr/>
          </p:nvGrpSpPr>
          <p:grpSpPr>
            <a:xfrm>
              <a:off x="14032942" y="3724855"/>
              <a:ext cx="82785" cy="82785"/>
              <a:chOff x="0" y="0"/>
              <a:chExt cx="1913890" cy="1913890"/>
            </a:xfrm>
          </p:grpSpPr>
          <p:sp>
            <p:nvSpPr>
              <p:cNvPr id="758" name="Freeform 758"/>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759" name="Group 759"/>
            <p:cNvGrpSpPr/>
            <p:nvPr/>
          </p:nvGrpSpPr>
          <p:grpSpPr>
            <a:xfrm>
              <a:off x="14032942" y="10105340"/>
              <a:ext cx="82785" cy="82785"/>
              <a:chOff x="0" y="0"/>
              <a:chExt cx="1913890" cy="1913890"/>
            </a:xfrm>
          </p:grpSpPr>
          <p:sp>
            <p:nvSpPr>
              <p:cNvPr id="760" name="Freeform 76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761" name="Group 761"/>
            <p:cNvGrpSpPr/>
            <p:nvPr/>
          </p:nvGrpSpPr>
          <p:grpSpPr>
            <a:xfrm>
              <a:off x="4331670" y="2155235"/>
              <a:ext cx="82785" cy="82785"/>
              <a:chOff x="0" y="0"/>
              <a:chExt cx="1913890" cy="1913890"/>
            </a:xfrm>
          </p:grpSpPr>
          <p:sp>
            <p:nvSpPr>
              <p:cNvPr id="762" name="Freeform 762"/>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763" name="Group 763"/>
            <p:cNvGrpSpPr/>
            <p:nvPr/>
          </p:nvGrpSpPr>
          <p:grpSpPr>
            <a:xfrm>
              <a:off x="4331670" y="8535719"/>
              <a:ext cx="82785" cy="82785"/>
              <a:chOff x="0" y="0"/>
              <a:chExt cx="1913890" cy="1913890"/>
            </a:xfrm>
          </p:grpSpPr>
          <p:sp>
            <p:nvSpPr>
              <p:cNvPr id="764" name="Freeform 764"/>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765" name="Group 765"/>
            <p:cNvGrpSpPr/>
            <p:nvPr/>
          </p:nvGrpSpPr>
          <p:grpSpPr>
            <a:xfrm>
              <a:off x="4331670" y="5342935"/>
              <a:ext cx="82785" cy="82785"/>
              <a:chOff x="0" y="0"/>
              <a:chExt cx="1913890" cy="1913890"/>
            </a:xfrm>
          </p:grpSpPr>
          <p:sp>
            <p:nvSpPr>
              <p:cNvPr id="766" name="Freeform 766"/>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767" name="Group 767"/>
            <p:cNvGrpSpPr/>
            <p:nvPr/>
          </p:nvGrpSpPr>
          <p:grpSpPr>
            <a:xfrm>
              <a:off x="14032942" y="2155235"/>
              <a:ext cx="82785" cy="82785"/>
              <a:chOff x="0" y="0"/>
              <a:chExt cx="1913890" cy="1913890"/>
            </a:xfrm>
          </p:grpSpPr>
          <p:sp>
            <p:nvSpPr>
              <p:cNvPr id="768" name="Freeform 768"/>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769" name="Group 769"/>
            <p:cNvGrpSpPr/>
            <p:nvPr/>
          </p:nvGrpSpPr>
          <p:grpSpPr>
            <a:xfrm>
              <a:off x="14032942" y="8535719"/>
              <a:ext cx="82785" cy="82785"/>
              <a:chOff x="0" y="0"/>
              <a:chExt cx="1913890" cy="1913890"/>
            </a:xfrm>
          </p:grpSpPr>
          <p:sp>
            <p:nvSpPr>
              <p:cNvPr id="770" name="Freeform 77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771" name="Group 771"/>
            <p:cNvGrpSpPr/>
            <p:nvPr/>
          </p:nvGrpSpPr>
          <p:grpSpPr>
            <a:xfrm>
              <a:off x="14032942" y="5342935"/>
              <a:ext cx="82785" cy="82785"/>
              <a:chOff x="0" y="0"/>
              <a:chExt cx="1913890" cy="1913890"/>
            </a:xfrm>
          </p:grpSpPr>
          <p:sp>
            <p:nvSpPr>
              <p:cNvPr id="772" name="Freeform 772"/>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773" name="Group 773"/>
            <p:cNvGrpSpPr/>
            <p:nvPr/>
          </p:nvGrpSpPr>
          <p:grpSpPr>
            <a:xfrm>
              <a:off x="1623665" y="1075351"/>
              <a:ext cx="82785" cy="82785"/>
              <a:chOff x="0" y="0"/>
              <a:chExt cx="1913890" cy="1913890"/>
            </a:xfrm>
          </p:grpSpPr>
          <p:sp>
            <p:nvSpPr>
              <p:cNvPr id="774" name="Freeform 774"/>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775" name="Group 775"/>
            <p:cNvGrpSpPr/>
            <p:nvPr/>
          </p:nvGrpSpPr>
          <p:grpSpPr>
            <a:xfrm>
              <a:off x="1623665" y="7455836"/>
              <a:ext cx="82785" cy="82785"/>
              <a:chOff x="0" y="0"/>
              <a:chExt cx="1913890" cy="1913890"/>
            </a:xfrm>
          </p:grpSpPr>
          <p:sp>
            <p:nvSpPr>
              <p:cNvPr id="776" name="Freeform 776"/>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777" name="Group 777"/>
            <p:cNvGrpSpPr/>
            <p:nvPr/>
          </p:nvGrpSpPr>
          <p:grpSpPr>
            <a:xfrm>
              <a:off x="1623665" y="4263051"/>
              <a:ext cx="82785" cy="82785"/>
              <a:chOff x="0" y="0"/>
              <a:chExt cx="1913890" cy="1913890"/>
            </a:xfrm>
          </p:grpSpPr>
          <p:sp>
            <p:nvSpPr>
              <p:cNvPr id="778" name="Freeform 778"/>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779" name="Group 779"/>
            <p:cNvGrpSpPr/>
            <p:nvPr/>
          </p:nvGrpSpPr>
          <p:grpSpPr>
            <a:xfrm>
              <a:off x="1623665" y="10643536"/>
              <a:ext cx="82785" cy="82785"/>
              <a:chOff x="0" y="0"/>
              <a:chExt cx="1913890" cy="1913890"/>
            </a:xfrm>
          </p:grpSpPr>
          <p:sp>
            <p:nvSpPr>
              <p:cNvPr id="780" name="Freeform 78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781" name="Group 781"/>
            <p:cNvGrpSpPr/>
            <p:nvPr/>
          </p:nvGrpSpPr>
          <p:grpSpPr>
            <a:xfrm>
              <a:off x="11324938" y="1075351"/>
              <a:ext cx="82785" cy="82785"/>
              <a:chOff x="0" y="0"/>
              <a:chExt cx="1913890" cy="1913890"/>
            </a:xfrm>
          </p:grpSpPr>
          <p:sp>
            <p:nvSpPr>
              <p:cNvPr id="782" name="Freeform 782"/>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783" name="Group 783"/>
            <p:cNvGrpSpPr/>
            <p:nvPr/>
          </p:nvGrpSpPr>
          <p:grpSpPr>
            <a:xfrm>
              <a:off x="11324938" y="7455836"/>
              <a:ext cx="82785" cy="82785"/>
              <a:chOff x="0" y="0"/>
              <a:chExt cx="1913890" cy="1913890"/>
            </a:xfrm>
          </p:grpSpPr>
          <p:sp>
            <p:nvSpPr>
              <p:cNvPr id="784" name="Freeform 784"/>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785" name="Group 785"/>
            <p:cNvGrpSpPr/>
            <p:nvPr/>
          </p:nvGrpSpPr>
          <p:grpSpPr>
            <a:xfrm>
              <a:off x="11324938" y="4263051"/>
              <a:ext cx="82785" cy="82785"/>
              <a:chOff x="0" y="0"/>
              <a:chExt cx="1913890" cy="1913890"/>
            </a:xfrm>
          </p:grpSpPr>
          <p:sp>
            <p:nvSpPr>
              <p:cNvPr id="786" name="Freeform 786"/>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787" name="Group 787"/>
            <p:cNvGrpSpPr/>
            <p:nvPr/>
          </p:nvGrpSpPr>
          <p:grpSpPr>
            <a:xfrm>
              <a:off x="11324938" y="10643536"/>
              <a:ext cx="82785" cy="82785"/>
              <a:chOff x="0" y="0"/>
              <a:chExt cx="1913890" cy="1913890"/>
            </a:xfrm>
          </p:grpSpPr>
          <p:sp>
            <p:nvSpPr>
              <p:cNvPr id="788" name="Freeform 788"/>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789" name="Group 789"/>
            <p:cNvGrpSpPr/>
            <p:nvPr/>
          </p:nvGrpSpPr>
          <p:grpSpPr>
            <a:xfrm>
              <a:off x="1623665" y="2693431"/>
              <a:ext cx="82785" cy="82785"/>
              <a:chOff x="0" y="0"/>
              <a:chExt cx="1913890" cy="1913890"/>
            </a:xfrm>
          </p:grpSpPr>
          <p:sp>
            <p:nvSpPr>
              <p:cNvPr id="790" name="Freeform 79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791" name="Group 791"/>
            <p:cNvGrpSpPr/>
            <p:nvPr/>
          </p:nvGrpSpPr>
          <p:grpSpPr>
            <a:xfrm>
              <a:off x="1623665" y="9073915"/>
              <a:ext cx="82785" cy="82785"/>
              <a:chOff x="0" y="0"/>
              <a:chExt cx="1913890" cy="1913890"/>
            </a:xfrm>
          </p:grpSpPr>
          <p:sp>
            <p:nvSpPr>
              <p:cNvPr id="792" name="Freeform 792"/>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793" name="Group 793"/>
            <p:cNvGrpSpPr/>
            <p:nvPr/>
          </p:nvGrpSpPr>
          <p:grpSpPr>
            <a:xfrm>
              <a:off x="1623665" y="5881131"/>
              <a:ext cx="82785" cy="82785"/>
              <a:chOff x="0" y="0"/>
              <a:chExt cx="1913890" cy="1913890"/>
            </a:xfrm>
          </p:grpSpPr>
          <p:sp>
            <p:nvSpPr>
              <p:cNvPr id="794" name="Freeform 794"/>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795" name="Group 795"/>
            <p:cNvGrpSpPr/>
            <p:nvPr/>
          </p:nvGrpSpPr>
          <p:grpSpPr>
            <a:xfrm>
              <a:off x="11324938" y="2693431"/>
              <a:ext cx="82785" cy="82785"/>
              <a:chOff x="0" y="0"/>
              <a:chExt cx="1913890" cy="1913890"/>
            </a:xfrm>
          </p:grpSpPr>
          <p:sp>
            <p:nvSpPr>
              <p:cNvPr id="796" name="Freeform 796"/>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797" name="Group 797"/>
            <p:cNvGrpSpPr/>
            <p:nvPr/>
          </p:nvGrpSpPr>
          <p:grpSpPr>
            <a:xfrm>
              <a:off x="11324938" y="9073915"/>
              <a:ext cx="82785" cy="82785"/>
              <a:chOff x="0" y="0"/>
              <a:chExt cx="1913890" cy="1913890"/>
            </a:xfrm>
          </p:grpSpPr>
          <p:sp>
            <p:nvSpPr>
              <p:cNvPr id="798" name="Freeform 798"/>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799" name="Group 799"/>
            <p:cNvGrpSpPr/>
            <p:nvPr/>
          </p:nvGrpSpPr>
          <p:grpSpPr>
            <a:xfrm>
              <a:off x="11324938" y="5881131"/>
              <a:ext cx="82785" cy="82785"/>
              <a:chOff x="0" y="0"/>
              <a:chExt cx="1913890" cy="1913890"/>
            </a:xfrm>
          </p:grpSpPr>
          <p:sp>
            <p:nvSpPr>
              <p:cNvPr id="800" name="Freeform 80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801" name="Group 801"/>
            <p:cNvGrpSpPr/>
            <p:nvPr/>
          </p:nvGrpSpPr>
          <p:grpSpPr>
            <a:xfrm>
              <a:off x="8117814" y="1075351"/>
              <a:ext cx="82785" cy="82785"/>
              <a:chOff x="0" y="0"/>
              <a:chExt cx="1913890" cy="1913890"/>
            </a:xfrm>
          </p:grpSpPr>
          <p:sp>
            <p:nvSpPr>
              <p:cNvPr id="802" name="Freeform 802"/>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803" name="Group 803"/>
            <p:cNvGrpSpPr/>
            <p:nvPr/>
          </p:nvGrpSpPr>
          <p:grpSpPr>
            <a:xfrm>
              <a:off x="8117814" y="7455836"/>
              <a:ext cx="82785" cy="82785"/>
              <a:chOff x="0" y="0"/>
              <a:chExt cx="1913890" cy="1913890"/>
            </a:xfrm>
          </p:grpSpPr>
          <p:sp>
            <p:nvSpPr>
              <p:cNvPr id="804" name="Freeform 804"/>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805" name="Group 805"/>
            <p:cNvGrpSpPr/>
            <p:nvPr/>
          </p:nvGrpSpPr>
          <p:grpSpPr>
            <a:xfrm>
              <a:off x="8117814" y="4263051"/>
              <a:ext cx="82785" cy="82785"/>
              <a:chOff x="0" y="0"/>
              <a:chExt cx="1913890" cy="1913890"/>
            </a:xfrm>
          </p:grpSpPr>
          <p:sp>
            <p:nvSpPr>
              <p:cNvPr id="806" name="Freeform 806"/>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807" name="Group 807"/>
            <p:cNvGrpSpPr/>
            <p:nvPr/>
          </p:nvGrpSpPr>
          <p:grpSpPr>
            <a:xfrm>
              <a:off x="8117814" y="10643536"/>
              <a:ext cx="82785" cy="82785"/>
              <a:chOff x="0" y="0"/>
              <a:chExt cx="1913890" cy="1913890"/>
            </a:xfrm>
          </p:grpSpPr>
          <p:sp>
            <p:nvSpPr>
              <p:cNvPr id="808" name="Freeform 808"/>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809" name="Group 809"/>
            <p:cNvGrpSpPr/>
            <p:nvPr/>
          </p:nvGrpSpPr>
          <p:grpSpPr>
            <a:xfrm>
              <a:off x="17819086" y="1075351"/>
              <a:ext cx="82785" cy="82785"/>
              <a:chOff x="0" y="0"/>
              <a:chExt cx="1913890" cy="1913890"/>
            </a:xfrm>
          </p:grpSpPr>
          <p:sp>
            <p:nvSpPr>
              <p:cNvPr id="810" name="Freeform 81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811" name="Group 811"/>
            <p:cNvGrpSpPr/>
            <p:nvPr/>
          </p:nvGrpSpPr>
          <p:grpSpPr>
            <a:xfrm>
              <a:off x="17819086" y="7455836"/>
              <a:ext cx="82785" cy="82785"/>
              <a:chOff x="0" y="0"/>
              <a:chExt cx="1913890" cy="1913890"/>
            </a:xfrm>
          </p:grpSpPr>
          <p:sp>
            <p:nvSpPr>
              <p:cNvPr id="812" name="Freeform 812"/>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813" name="Group 813"/>
            <p:cNvGrpSpPr/>
            <p:nvPr/>
          </p:nvGrpSpPr>
          <p:grpSpPr>
            <a:xfrm>
              <a:off x="17819086" y="4263051"/>
              <a:ext cx="82785" cy="82785"/>
              <a:chOff x="0" y="0"/>
              <a:chExt cx="1913890" cy="1913890"/>
            </a:xfrm>
          </p:grpSpPr>
          <p:sp>
            <p:nvSpPr>
              <p:cNvPr id="814" name="Freeform 814"/>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815" name="Group 815"/>
            <p:cNvGrpSpPr/>
            <p:nvPr/>
          </p:nvGrpSpPr>
          <p:grpSpPr>
            <a:xfrm>
              <a:off x="17819086" y="10643536"/>
              <a:ext cx="82785" cy="82785"/>
              <a:chOff x="0" y="0"/>
              <a:chExt cx="1913890" cy="1913890"/>
            </a:xfrm>
          </p:grpSpPr>
          <p:sp>
            <p:nvSpPr>
              <p:cNvPr id="816" name="Freeform 816"/>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817" name="Group 817"/>
            <p:cNvGrpSpPr/>
            <p:nvPr/>
          </p:nvGrpSpPr>
          <p:grpSpPr>
            <a:xfrm>
              <a:off x="21006467" y="1075351"/>
              <a:ext cx="82785" cy="82785"/>
              <a:chOff x="0" y="0"/>
              <a:chExt cx="1913890" cy="1913890"/>
            </a:xfrm>
          </p:grpSpPr>
          <p:sp>
            <p:nvSpPr>
              <p:cNvPr id="818" name="Freeform 818"/>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819" name="Group 819"/>
            <p:cNvGrpSpPr/>
            <p:nvPr/>
          </p:nvGrpSpPr>
          <p:grpSpPr>
            <a:xfrm>
              <a:off x="21006467" y="7455836"/>
              <a:ext cx="82785" cy="82785"/>
              <a:chOff x="0" y="0"/>
              <a:chExt cx="1913890" cy="1913890"/>
            </a:xfrm>
          </p:grpSpPr>
          <p:sp>
            <p:nvSpPr>
              <p:cNvPr id="820" name="Freeform 82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821" name="Group 821"/>
            <p:cNvGrpSpPr/>
            <p:nvPr/>
          </p:nvGrpSpPr>
          <p:grpSpPr>
            <a:xfrm>
              <a:off x="21006467" y="4263051"/>
              <a:ext cx="82785" cy="82785"/>
              <a:chOff x="0" y="0"/>
              <a:chExt cx="1913890" cy="1913890"/>
            </a:xfrm>
          </p:grpSpPr>
          <p:sp>
            <p:nvSpPr>
              <p:cNvPr id="822" name="Freeform 822"/>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823" name="Group 823"/>
            <p:cNvGrpSpPr/>
            <p:nvPr/>
          </p:nvGrpSpPr>
          <p:grpSpPr>
            <a:xfrm>
              <a:off x="21006467" y="10643536"/>
              <a:ext cx="82785" cy="82785"/>
              <a:chOff x="0" y="0"/>
              <a:chExt cx="1913890" cy="1913890"/>
            </a:xfrm>
          </p:grpSpPr>
          <p:sp>
            <p:nvSpPr>
              <p:cNvPr id="824" name="Freeform 824"/>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825" name="Group 825"/>
            <p:cNvGrpSpPr/>
            <p:nvPr/>
          </p:nvGrpSpPr>
          <p:grpSpPr>
            <a:xfrm>
              <a:off x="8117814" y="2693431"/>
              <a:ext cx="82785" cy="82785"/>
              <a:chOff x="0" y="0"/>
              <a:chExt cx="1913890" cy="1913890"/>
            </a:xfrm>
          </p:grpSpPr>
          <p:sp>
            <p:nvSpPr>
              <p:cNvPr id="826" name="Freeform 826"/>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827" name="Group 827"/>
            <p:cNvGrpSpPr/>
            <p:nvPr/>
          </p:nvGrpSpPr>
          <p:grpSpPr>
            <a:xfrm>
              <a:off x="8117814" y="9073915"/>
              <a:ext cx="82785" cy="82785"/>
              <a:chOff x="0" y="0"/>
              <a:chExt cx="1913890" cy="1913890"/>
            </a:xfrm>
          </p:grpSpPr>
          <p:sp>
            <p:nvSpPr>
              <p:cNvPr id="828" name="Freeform 828"/>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829" name="Group 829"/>
            <p:cNvGrpSpPr/>
            <p:nvPr/>
          </p:nvGrpSpPr>
          <p:grpSpPr>
            <a:xfrm>
              <a:off x="8117814" y="5881131"/>
              <a:ext cx="82785" cy="82785"/>
              <a:chOff x="0" y="0"/>
              <a:chExt cx="1913890" cy="1913890"/>
            </a:xfrm>
          </p:grpSpPr>
          <p:sp>
            <p:nvSpPr>
              <p:cNvPr id="830" name="Freeform 83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831" name="Group 831"/>
            <p:cNvGrpSpPr/>
            <p:nvPr/>
          </p:nvGrpSpPr>
          <p:grpSpPr>
            <a:xfrm>
              <a:off x="17819086" y="2693431"/>
              <a:ext cx="82785" cy="82785"/>
              <a:chOff x="0" y="0"/>
              <a:chExt cx="1913890" cy="1913890"/>
            </a:xfrm>
          </p:grpSpPr>
          <p:sp>
            <p:nvSpPr>
              <p:cNvPr id="832" name="Freeform 832"/>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833" name="Group 833"/>
            <p:cNvGrpSpPr/>
            <p:nvPr/>
          </p:nvGrpSpPr>
          <p:grpSpPr>
            <a:xfrm>
              <a:off x="17819086" y="9073915"/>
              <a:ext cx="82785" cy="82785"/>
              <a:chOff x="0" y="0"/>
              <a:chExt cx="1913890" cy="1913890"/>
            </a:xfrm>
          </p:grpSpPr>
          <p:sp>
            <p:nvSpPr>
              <p:cNvPr id="834" name="Freeform 834"/>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835" name="Group 835"/>
            <p:cNvGrpSpPr/>
            <p:nvPr/>
          </p:nvGrpSpPr>
          <p:grpSpPr>
            <a:xfrm>
              <a:off x="17819086" y="5881131"/>
              <a:ext cx="82785" cy="82785"/>
              <a:chOff x="0" y="0"/>
              <a:chExt cx="1913890" cy="1913890"/>
            </a:xfrm>
          </p:grpSpPr>
          <p:sp>
            <p:nvSpPr>
              <p:cNvPr id="836" name="Freeform 836"/>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837" name="Group 837"/>
            <p:cNvGrpSpPr/>
            <p:nvPr/>
          </p:nvGrpSpPr>
          <p:grpSpPr>
            <a:xfrm>
              <a:off x="21006467" y="2693431"/>
              <a:ext cx="82785" cy="82785"/>
              <a:chOff x="0" y="0"/>
              <a:chExt cx="1913890" cy="1913890"/>
            </a:xfrm>
          </p:grpSpPr>
          <p:sp>
            <p:nvSpPr>
              <p:cNvPr id="838" name="Freeform 838"/>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839" name="Group 839"/>
            <p:cNvGrpSpPr/>
            <p:nvPr/>
          </p:nvGrpSpPr>
          <p:grpSpPr>
            <a:xfrm>
              <a:off x="21006467" y="9073915"/>
              <a:ext cx="82785" cy="82785"/>
              <a:chOff x="0" y="0"/>
              <a:chExt cx="1913890" cy="1913890"/>
            </a:xfrm>
          </p:grpSpPr>
          <p:sp>
            <p:nvSpPr>
              <p:cNvPr id="840" name="Freeform 84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841" name="Group 841"/>
            <p:cNvGrpSpPr/>
            <p:nvPr/>
          </p:nvGrpSpPr>
          <p:grpSpPr>
            <a:xfrm>
              <a:off x="21006467" y="5881131"/>
              <a:ext cx="82785" cy="82785"/>
              <a:chOff x="0" y="0"/>
              <a:chExt cx="1913890" cy="1913890"/>
            </a:xfrm>
          </p:grpSpPr>
          <p:sp>
            <p:nvSpPr>
              <p:cNvPr id="842" name="Freeform 842"/>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843" name="Group 843"/>
            <p:cNvGrpSpPr/>
            <p:nvPr/>
          </p:nvGrpSpPr>
          <p:grpSpPr>
            <a:xfrm>
              <a:off x="4871530" y="1075351"/>
              <a:ext cx="82785" cy="82785"/>
              <a:chOff x="0" y="0"/>
              <a:chExt cx="1913890" cy="1913890"/>
            </a:xfrm>
          </p:grpSpPr>
          <p:sp>
            <p:nvSpPr>
              <p:cNvPr id="844" name="Freeform 844"/>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845" name="Group 845"/>
            <p:cNvGrpSpPr/>
            <p:nvPr/>
          </p:nvGrpSpPr>
          <p:grpSpPr>
            <a:xfrm>
              <a:off x="4871530" y="7455836"/>
              <a:ext cx="82785" cy="82785"/>
              <a:chOff x="0" y="0"/>
              <a:chExt cx="1913890" cy="1913890"/>
            </a:xfrm>
          </p:grpSpPr>
          <p:sp>
            <p:nvSpPr>
              <p:cNvPr id="846" name="Freeform 846"/>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847" name="Group 847"/>
            <p:cNvGrpSpPr/>
            <p:nvPr/>
          </p:nvGrpSpPr>
          <p:grpSpPr>
            <a:xfrm>
              <a:off x="4871530" y="4263051"/>
              <a:ext cx="82785" cy="82785"/>
              <a:chOff x="0" y="0"/>
              <a:chExt cx="1913890" cy="1913890"/>
            </a:xfrm>
          </p:grpSpPr>
          <p:sp>
            <p:nvSpPr>
              <p:cNvPr id="848" name="Freeform 848"/>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849" name="Group 849"/>
            <p:cNvGrpSpPr/>
            <p:nvPr/>
          </p:nvGrpSpPr>
          <p:grpSpPr>
            <a:xfrm>
              <a:off x="4871530" y="10643536"/>
              <a:ext cx="82785" cy="82785"/>
              <a:chOff x="0" y="0"/>
              <a:chExt cx="1913890" cy="1913890"/>
            </a:xfrm>
          </p:grpSpPr>
          <p:sp>
            <p:nvSpPr>
              <p:cNvPr id="850" name="Freeform 85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851" name="Group 851"/>
            <p:cNvGrpSpPr/>
            <p:nvPr/>
          </p:nvGrpSpPr>
          <p:grpSpPr>
            <a:xfrm>
              <a:off x="14572803" y="1075351"/>
              <a:ext cx="82785" cy="82785"/>
              <a:chOff x="0" y="0"/>
              <a:chExt cx="1913890" cy="1913890"/>
            </a:xfrm>
          </p:grpSpPr>
          <p:sp>
            <p:nvSpPr>
              <p:cNvPr id="852" name="Freeform 852"/>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853" name="Group 853"/>
            <p:cNvGrpSpPr/>
            <p:nvPr/>
          </p:nvGrpSpPr>
          <p:grpSpPr>
            <a:xfrm>
              <a:off x="14572803" y="7455836"/>
              <a:ext cx="82785" cy="82785"/>
              <a:chOff x="0" y="0"/>
              <a:chExt cx="1913890" cy="1913890"/>
            </a:xfrm>
          </p:grpSpPr>
          <p:sp>
            <p:nvSpPr>
              <p:cNvPr id="854" name="Freeform 854"/>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855" name="Group 855"/>
            <p:cNvGrpSpPr/>
            <p:nvPr/>
          </p:nvGrpSpPr>
          <p:grpSpPr>
            <a:xfrm>
              <a:off x="14572803" y="4263051"/>
              <a:ext cx="82785" cy="82785"/>
              <a:chOff x="0" y="0"/>
              <a:chExt cx="1913890" cy="1913890"/>
            </a:xfrm>
          </p:grpSpPr>
          <p:sp>
            <p:nvSpPr>
              <p:cNvPr id="856" name="Freeform 856"/>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857" name="Group 857"/>
            <p:cNvGrpSpPr/>
            <p:nvPr/>
          </p:nvGrpSpPr>
          <p:grpSpPr>
            <a:xfrm>
              <a:off x="14572803" y="10643536"/>
              <a:ext cx="82785" cy="82785"/>
              <a:chOff x="0" y="0"/>
              <a:chExt cx="1913890" cy="1913890"/>
            </a:xfrm>
          </p:grpSpPr>
          <p:sp>
            <p:nvSpPr>
              <p:cNvPr id="858" name="Freeform 858"/>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859" name="Group 859"/>
            <p:cNvGrpSpPr/>
            <p:nvPr/>
          </p:nvGrpSpPr>
          <p:grpSpPr>
            <a:xfrm>
              <a:off x="4871530" y="2693431"/>
              <a:ext cx="82785" cy="82785"/>
              <a:chOff x="0" y="0"/>
              <a:chExt cx="1913890" cy="1913890"/>
            </a:xfrm>
          </p:grpSpPr>
          <p:sp>
            <p:nvSpPr>
              <p:cNvPr id="860" name="Freeform 86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861" name="Group 861"/>
            <p:cNvGrpSpPr/>
            <p:nvPr/>
          </p:nvGrpSpPr>
          <p:grpSpPr>
            <a:xfrm>
              <a:off x="4871530" y="9073915"/>
              <a:ext cx="82785" cy="82785"/>
              <a:chOff x="0" y="0"/>
              <a:chExt cx="1913890" cy="1913890"/>
            </a:xfrm>
          </p:grpSpPr>
          <p:sp>
            <p:nvSpPr>
              <p:cNvPr id="862" name="Freeform 862"/>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863" name="Group 863"/>
            <p:cNvGrpSpPr/>
            <p:nvPr/>
          </p:nvGrpSpPr>
          <p:grpSpPr>
            <a:xfrm>
              <a:off x="4871530" y="5881131"/>
              <a:ext cx="82785" cy="82785"/>
              <a:chOff x="0" y="0"/>
              <a:chExt cx="1913890" cy="1913890"/>
            </a:xfrm>
          </p:grpSpPr>
          <p:sp>
            <p:nvSpPr>
              <p:cNvPr id="864" name="Freeform 864"/>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865" name="Group 865"/>
            <p:cNvGrpSpPr/>
            <p:nvPr/>
          </p:nvGrpSpPr>
          <p:grpSpPr>
            <a:xfrm>
              <a:off x="14572803" y="2693431"/>
              <a:ext cx="82785" cy="82785"/>
              <a:chOff x="0" y="0"/>
              <a:chExt cx="1913890" cy="1913890"/>
            </a:xfrm>
          </p:grpSpPr>
          <p:sp>
            <p:nvSpPr>
              <p:cNvPr id="866" name="Freeform 866"/>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867" name="Group 867"/>
            <p:cNvGrpSpPr/>
            <p:nvPr/>
          </p:nvGrpSpPr>
          <p:grpSpPr>
            <a:xfrm>
              <a:off x="14572803" y="9073915"/>
              <a:ext cx="82785" cy="82785"/>
              <a:chOff x="0" y="0"/>
              <a:chExt cx="1913890" cy="1913890"/>
            </a:xfrm>
          </p:grpSpPr>
          <p:sp>
            <p:nvSpPr>
              <p:cNvPr id="868" name="Freeform 868"/>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869" name="Group 869"/>
            <p:cNvGrpSpPr/>
            <p:nvPr/>
          </p:nvGrpSpPr>
          <p:grpSpPr>
            <a:xfrm>
              <a:off x="14572803" y="5881131"/>
              <a:ext cx="82785" cy="82785"/>
              <a:chOff x="0" y="0"/>
              <a:chExt cx="1913890" cy="1913890"/>
            </a:xfrm>
          </p:grpSpPr>
          <p:sp>
            <p:nvSpPr>
              <p:cNvPr id="870" name="Freeform 87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871" name="Group 871"/>
            <p:cNvGrpSpPr/>
            <p:nvPr/>
          </p:nvGrpSpPr>
          <p:grpSpPr>
            <a:xfrm>
              <a:off x="6405" y="1075351"/>
              <a:ext cx="82785" cy="82785"/>
              <a:chOff x="0" y="0"/>
              <a:chExt cx="1913890" cy="1913890"/>
            </a:xfrm>
          </p:grpSpPr>
          <p:sp>
            <p:nvSpPr>
              <p:cNvPr id="872" name="Freeform 872"/>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873" name="Group 873"/>
            <p:cNvGrpSpPr/>
            <p:nvPr/>
          </p:nvGrpSpPr>
          <p:grpSpPr>
            <a:xfrm>
              <a:off x="6405" y="7455836"/>
              <a:ext cx="82785" cy="82785"/>
              <a:chOff x="0" y="0"/>
              <a:chExt cx="1913890" cy="1913890"/>
            </a:xfrm>
          </p:grpSpPr>
          <p:sp>
            <p:nvSpPr>
              <p:cNvPr id="874" name="Freeform 874"/>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875" name="Group 875"/>
            <p:cNvGrpSpPr/>
            <p:nvPr/>
          </p:nvGrpSpPr>
          <p:grpSpPr>
            <a:xfrm>
              <a:off x="6405" y="4263051"/>
              <a:ext cx="82785" cy="82785"/>
              <a:chOff x="0" y="0"/>
              <a:chExt cx="1913890" cy="1913890"/>
            </a:xfrm>
          </p:grpSpPr>
          <p:sp>
            <p:nvSpPr>
              <p:cNvPr id="876" name="Freeform 876"/>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877" name="Group 877"/>
            <p:cNvGrpSpPr/>
            <p:nvPr/>
          </p:nvGrpSpPr>
          <p:grpSpPr>
            <a:xfrm>
              <a:off x="6405" y="10643536"/>
              <a:ext cx="82785" cy="82785"/>
              <a:chOff x="0" y="0"/>
              <a:chExt cx="1913890" cy="1913890"/>
            </a:xfrm>
          </p:grpSpPr>
          <p:sp>
            <p:nvSpPr>
              <p:cNvPr id="878" name="Freeform 878"/>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879" name="Group 879"/>
            <p:cNvGrpSpPr/>
            <p:nvPr/>
          </p:nvGrpSpPr>
          <p:grpSpPr>
            <a:xfrm>
              <a:off x="9707677" y="1075351"/>
              <a:ext cx="82785" cy="82785"/>
              <a:chOff x="0" y="0"/>
              <a:chExt cx="1913890" cy="1913890"/>
            </a:xfrm>
          </p:grpSpPr>
          <p:sp>
            <p:nvSpPr>
              <p:cNvPr id="880" name="Freeform 88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881" name="Group 881"/>
            <p:cNvGrpSpPr/>
            <p:nvPr/>
          </p:nvGrpSpPr>
          <p:grpSpPr>
            <a:xfrm>
              <a:off x="9707677" y="7455836"/>
              <a:ext cx="82785" cy="82785"/>
              <a:chOff x="0" y="0"/>
              <a:chExt cx="1913890" cy="1913890"/>
            </a:xfrm>
          </p:grpSpPr>
          <p:sp>
            <p:nvSpPr>
              <p:cNvPr id="882" name="Freeform 882"/>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883" name="Group 883"/>
            <p:cNvGrpSpPr/>
            <p:nvPr/>
          </p:nvGrpSpPr>
          <p:grpSpPr>
            <a:xfrm>
              <a:off x="9707677" y="4263051"/>
              <a:ext cx="82785" cy="82785"/>
              <a:chOff x="0" y="0"/>
              <a:chExt cx="1913890" cy="1913890"/>
            </a:xfrm>
          </p:grpSpPr>
          <p:sp>
            <p:nvSpPr>
              <p:cNvPr id="884" name="Freeform 884"/>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885" name="Group 885"/>
            <p:cNvGrpSpPr/>
            <p:nvPr/>
          </p:nvGrpSpPr>
          <p:grpSpPr>
            <a:xfrm>
              <a:off x="9707677" y="10643536"/>
              <a:ext cx="82785" cy="82785"/>
              <a:chOff x="0" y="0"/>
              <a:chExt cx="1913890" cy="1913890"/>
            </a:xfrm>
          </p:grpSpPr>
          <p:sp>
            <p:nvSpPr>
              <p:cNvPr id="886" name="Freeform 886"/>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887" name="Group 887"/>
            <p:cNvGrpSpPr/>
            <p:nvPr/>
          </p:nvGrpSpPr>
          <p:grpSpPr>
            <a:xfrm>
              <a:off x="6405" y="2693431"/>
              <a:ext cx="82785" cy="82785"/>
              <a:chOff x="0" y="0"/>
              <a:chExt cx="1913890" cy="1913890"/>
            </a:xfrm>
          </p:grpSpPr>
          <p:sp>
            <p:nvSpPr>
              <p:cNvPr id="888" name="Freeform 888"/>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889" name="Group 889"/>
            <p:cNvGrpSpPr/>
            <p:nvPr/>
          </p:nvGrpSpPr>
          <p:grpSpPr>
            <a:xfrm>
              <a:off x="6405" y="9073915"/>
              <a:ext cx="82785" cy="82785"/>
              <a:chOff x="0" y="0"/>
              <a:chExt cx="1913890" cy="1913890"/>
            </a:xfrm>
          </p:grpSpPr>
          <p:sp>
            <p:nvSpPr>
              <p:cNvPr id="890" name="Freeform 89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891" name="Group 891"/>
            <p:cNvGrpSpPr/>
            <p:nvPr/>
          </p:nvGrpSpPr>
          <p:grpSpPr>
            <a:xfrm>
              <a:off x="6405" y="5881131"/>
              <a:ext cx="82785" cy="82785"/>
              <a:chOff x="0" y="0"/>
              <a:chExt cx="1913890" cy="1913890"/>
            </a:xfrm>
          </p:grpSpPr>
          <p:sp>
            <p:nvSpPr>
              <p:cNvPr id="892" name="Freeform 892"/>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893" name="Group 893"/>
            <p:cNvGrpSpPr/>
            <p:nvPr/>
          </p:nvGrpSpPr>
          <p:grpSpPr>
            <a:xfrm>
              <a:off x="9707677" y="2693431"/>
              <a:ext cx="82785" cy="82785"/>
              <a:chOff x="0" y="0"/>
              <a:chExt cx="1913890" cy="1913890"/>
            </a:xfrm>
          </p:grpSpPr>
          <p:sp>
            <p:nvSpPr>
              <p:cNvPr id="894" name="Freeform 894"/>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895" name="Group 895"/>
            <p:cNvGrpSpPr/>
            <p:nvPr/>
          </p:nvGrpSpPr>
          <p:grpSpPr>
            <a:xfrm>
              <a:off x="9707677" y="9073915"/>
              <a:ext cx="82785" cy="82785"/>
              <a:chOff x="0" y="0"/>
              <a:chExt cx="1913890" cy="1913890"/>
            </a:xfrm>
          </p:grpSpPr>
          <p:sp>
            <p:nvSpPr>
              <p:cNvPr id="896" name="Freeform 896"/>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897" name="Group 897"/>
            <p:cNvGrpSpPr/>
            <p:nvPr/>
          </p:nvGrpSpPr>
          <p:grpSpPr>
            <a:xfrm>
              <a:off x="9707677" y="5881131"/>
              <a:ext cx="82785" cy="82785"/>
              <a:chOff x="0" y="0"/>
              <a:chExt cx="1913890" cy="1913890"/>
            </a:xfrm>
          </p:grpSpPr>
          <p:sp>
            <p:nvSpPr>
              <p:cNvPr id="898" name="Freeform 898"/>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899" name="Group 899"/>
            <p:cNvGrpSpPr/>
            <p:nvPr/>
          </p:nvGrpSpPr>
          <p:grpSpPr>
            <a:xfrm>
              <a:off x="6500554" y="1075351"/>
              <a:ext cx="82785" cy="82785"/>
              <a:chOff x="0" y="0"/>
              <a:chExt cx="1913890" cy="1913890"/>
            </a:xfrm>
          </p:grpSpPr>
          <p:sp>
            <p:nvSpPr>
              <p:cNvPr id="900" name="Freeform 90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901" name="Group 901"/>
            <p:cNvGrpSpPr/>
            <p:nvPr/>
          </p:nvGrpSpPr>
          <p:grpSpPr>
            <a:xfrm>
              <a:off x="6500554" y="7455836"/>
              <a:ext cx="82785" cy="82785"/>
              <a:chOff x="0" y="0"/>
              <a:chExt cx="1913890" cy="1913890"/>
            </a:xfrm>
          </p:grpSpPr>
          <p:sp>
            <p:nvSpPr>
              <p:cNvPr id="902" name="Freeform 902"/>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903" name="Group 903"/>
            <p:cNvGrpSpPr/>
            <p:nvPr/>
          </p:nvGrpSpPr>
          <p:grpSpPr>
            <a:xfrm>
              <a:off x="6500554" y="4263051"/>
              <a:ext cx="82785" cy="82785"/>
              <a:chOff x="0" y="0"/>
              <a:chExt cx="1913890" cy="1913890"/>
            </a:xfrm>
          </p:grpSpPr>
          <p:sp>
            <p:nvSpPr>
              <p:cNvPr id="904" name="Freeform 904"/>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905" name="Group 905"/>
            <p:cNvGrpSpPr/>
            <p:nvPr/>
          </p:nvGrpSpPr>
          <p:grpSpPr>
            <a:xfrm>
              <a:off x="6500554" y="10643536"/>
              <a:ext cx="82785" cy="82785"/>
              <a:chOff x="0" y="0"/>
              <a:chExt cx="1913890" cy="1913890"/>
            </a:xfrm>
          </p:grpSpPr>
          <p:sp>
            <p:nvSpPr>
              <p:cNvPr id="906" name="Freeform 906"/>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907" name="Group 907"/>
            <p:cNvGrpSpPr/>
            <p:nvPr/>
          </p:nvGrpSpPr>
          <p:grpSpPr>
            <a:xfrm>
              <a:off x="16201826" y="1075351"/>
              <a:ext cx="82785" cy="82785"/>
              <a:chOff x="0" y="0"/>
              <a:chExt cx="1913890" cy="1913890"/>
            </a:xfrm>
          </p:grpSpPr>
          <p:sp>
            <p:nvSpPr>
              <p:cNvPr id="908" name="Freeform 908"/>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909" name="Group 909"/>
            <p:cNvGrpSpPr/>
            <p:nvPr/>
          </p:nvGrpSpPr>
          <p:grpSpPr>
            <a:xfrm>
              <a:off x="16201826" y="7455836"/>
              <a:ext cx="82785" cy="82785"/>
              <a:chOff x="0" y="0"/>
              <a:chExt cx="1913890" cy="1913890"/>
            </a:xfrm>
          </p:grpSpPr>
          <p:sp>
            <p:nvSpPr>
              <p:cNvPr id="910" name="Freeform 91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911" name="Group 911"/>
            <p:cNvGrpSpPr/>
            <p:nvPr/>
          </p:nvGrpSpPr>
          <p:grpSpPr>
            <a:xfrm>
              <a:off x="16201826" y="4263051"/>
              <a:ext cx="82785" cy="82785"/>
              <a:chOff x="0" y="0"/>
              <a:chExt cx="1913890" cy="1913890"/>
            </a:xfrm>
          </p:grpSpPr>
          <p:sp>
            <p:nvSpPr>
              <p:cNvPr id="912" name="Freeform 912"/>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913" name="Group 913"/>
            <p:cNvGrpSpPr/>
            <p:nvPr/>
          </p:nvGrpSpPr>
          <p:grpSpPr>
            <a:xfrm>
              <a:off x="16201826" y="10643536"/>
              <a:ext cx="82785" cy="82785"/>
              <a:chOff x="0" y="0"/>
              <a:chExt cx="1913890" cy="1913890"/>
            </a:xfrm>
          </p:grpSpPr>
          <p:sp>
            <p:nvSpPr>
              <p:cNvPr id="914" name="Freeform 914"/>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915" name="Group 915"/>
            <p:cNvGrpSpPr/>
            <p:nvPr/>
          </p:nvGrpSpPr>
          <p:grpSpPr>
            <a:xfrm>
              <a:off x="19389206" y="1075351"/>
              <a:ext cx="82785" cy="82785"/>
              <a:chOff x="0" y="0"/>
              <a:chExt cx="1913890" cy="1913890"/>
            </a:xfrm>
          </p:grpSpPr>
          <p:sp>
            <p:nvSpPr>
              <p:cNvPr id="916" name="Freeform 916"/>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917" name="Group 917"/>
            <p:cNvGrpSpPr/>
            <p:nvPr/>
          </p:nvGrpSpPr>
          <p:grpSpPr>
            <a:xfrm>
              <a:off x="19389206" y="7455836"/>
              <a:ext cx="82785" cy="82785"/>
              <a:chOff x="0" y="0"/>
              <a:chExt cx="1913890" cy="1913890"/>
            </a:xfrm>
          </p:grpSpPr>
          <p:sp>
            <p:nvSpPr>
              <p:cNvPr id="918" name="Freeform 918"/>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919" name="Group 919"/>
            <p:cNvGrpSpPr/>
            <p:nvPr/>
          </p:nvGrpSpPr>
          <p:grpSpPr>
            <a:xfrm>
              <a:off x="19389206" y="4263051"/>
              <a:ext cx="82785" cy="82785"/>
              <a:chOff x="0" y="0"/>
              <a:chExt cx="1913890" cy="1913890"/>
            </a:xfrm>
          </p:grpSpPr>
          <p:sp>
            <p:nvSpPr>
              <p:cNvPr id="920" name="Freeform 92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921" name="Group 921"/>
            <p:cNvGrpSpPr/>
            <p:nvPr/>
          </p:nvGrpSpPr>
          <p:grpSpPr>
            <a:xfrm>
              <a:off x="19389206" y="10643536"/>
              <a:ext cx="82785" cy="82785"/>
              <a:chOff x="0" y="0"/>
              <a:chExt cx="1913890" cy="1913890"/>
            </a:xfrm>
          </p:grpSpPr>
          <p:sp>
            <p:nvSpPr>
              <p:cNvPr id="922" name="Freeform 922"/>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923" name="Group 923"/>
            <p:cNvGrpSpPr/>
            <p:nvPr/>
          </p:nvGrpSpPr>
          <p:grpSpPr>
            <a:xfrm>
              <a:off x="6500554" y="2693431"/>
              <a:ext cx="82785" cy="82785"/>
              <a:chOff x="0" y="0"/>
              <a:chExt cx="1913890" cy="1913890"/>
            </a:xfrm>
          </p:grpSpPr>
          <p:sp>
            <p:nvSpPr>
              <p:cNvPr id="924" name="Freeform 924"/>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925" name="Group 925"/>
            <p:cNvGrpSpPr/>
            <p:nvPr/>
          </p:nvGrpSpPr>
          <p:grpSpPr>
            <a:xfrm>
              <a:off x="6500554" y="9073915"/>
              <a:ext cx="82785" cy="82785"/>
              <a:chOff x="0" y="0"/>
              <a:chExt cx="1913890" cy="1913890"/>
            </a:xfrm>
          </p:grpSpPr>
          <p:sp>
            <p:nvSpPr>
              <p:cNvPr id="926" name="Freeform 926"/>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927" name="Group 927"/>
            <p:cNvGrpSpPr/>
            <p:nvPr/>
          </p:nvGrpSpPr>
          <p:grpSpPr>
            <a:xfrm>
              <a:off x="6500554" y="5881131"/>
              <a:ext cx="82785" cy="82785"/>
              <a:chOff x="0" y="0"/>
              <a:chExt cx="1913890" cy="1913890"/>
            </a:xfrm>
          </p:grpSpPr>
          <p:sp>
            <p:nvSpPr>
              <p:cNvPr id="928" name="Freeform 928"/>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929" name="Group 929"/>
            <p:cNvGrpSpPr/>
            <p:nvPr/>
          </p:nvGrpSpPr>
          <p:grpSpPr>
            <a:xfrm>
              <a:off x="16201826" y="2693431"/>
              <a:ext cx="82785" cy="82785"/>
              <a:chOff x="0" y="0"/>
              <a:chExt cx="1913890" cy="1913890"/>
            </a:xfrm>
          </p:grpSpPr>
          <p:sp>
            <p:nvSpPr>
              <p:cNvPr id="930" name="Freeform 93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931" name="Group 931"/>
            <p:cNvGrpSpPr/>
            <p:nvPr/>
          </p:nvGrpSpPr>
          <p:grpSpPr>
            <a:xfrm>
              <a:off x="16201826" y="9073915"/>
              <a:ext cx="82785" cy="82785"/>
              <a:chOff x="0" y="0"/>
              <a:chExt cx="1913890" cy="1913890"/>
            </a:xfrm>
          </p:grpSpPr>
          <p:sp>
            <p:nvSpPr>
              <p:cNvPr id="932" name="Freeform 932"/>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933" name="Group 933"/>
            <p:cNvGrpSpPr/>
            <p:nvPr/>
          </p:nvGrpSpPr>
          <p:grpSpPr>
            <a:xfrm>
              <a:off x="16201826" y="5881131"/>
              <a:ext cx="82785" cy="82785"/>
              <a:chOff x="0" y="0"/>
              <a:chExt cx="1913890" cy="1913890"/>
            </a:xfrm>
          </p:grpSpPr>
          <p:sp>
            <p:nvSpPr>
              <p:cNvPr id="934" name="Freeform 934"/>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935" name="Group 935"/>
            <p:cNvGrpSpPr/>
            <p:nvPr/>
          </p:nvGrpSpPr>
          <p:grpSpPr>
            <a:xfrm>
              <a:off x="19389206" y="2693431"/>
              <a:ext cx="82785" cy="82785"/>
              <a:chOff x="0" y="0"/>
              <a:chExt cx="1913890" cy="1913890"/>
            </a:xfrm>
          </p:grpSpPr>
          <p:sp>
            <p:nvSpPr>
              <p:cNvPr id="936" name="Freeform 936"/>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937" name="Group 937"/>
            <p:cNvGrpSpPr/>
            <p:nvPr/>
          </p:nvGrpSpPr>
          <p:grpSpPr>
            <a:xfrm>
              <a:off x="19389206" y="9073915"/>
              <a:ext cx="82785" cy="82785"/>
              <a:chOff x="0" y="0"/>
              <a:chExt cx="1913890" cy="1913890"/>
            </a:xfrm>
          </p:grpSpPr>
          <p:sp>
            <p:nvSpPr>
              <p:cNvPr id="938" name="Freeform 938"/>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939" name="Group 939"/>
            <p:cNvGrpSpPr/>
            <p:nvPr/>
          </p:nvGrpSpPr>
          <p:grpSpPr>
            <a:xfrm>
              <a:off x="19389206" y="5881131"/>
              <a:ext cx="82785" cy="82785"/>
              <a:chOff x="0" y="0"/>
              <a:chExt cx="1913890" cy="1913890"/>
            </a:xfrm>
          </p:grpSpPr>
          <p:sp>
            <p:nvSpPr>
              <p:cNvPr id="940" name="Freeform 94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941" name="Group 941"/>
            <p:cNvGrpSpPr/>
            <p:nvPr/>
          </p:nvGrpSpPr>
          <p:grpSpPr>
            <a:xfrm>
              <a:off x="3254270" y="1075351"/>
              <a:ext cx="82785" cy="82785"/>
              <a:chOff x="0" y="0"/>
              <a:chExt cx="1913890" cy="1913890"/>
            </a:xfrm>
          </p:grpSpPr>
          <p:sp>
            <p:nvSpPr>
              <p:cNvPr id="942" name="Freeform 942"/>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943" name="Group 943"/>
            <p:cNvGrpSpPr/>
            <p:nvPr/>
          </p:nvGrpSpPr>
          <p:grpSpPr>
            <a:xfrm>
              <a:off x="3254270" y="7455836"/>
              <a:ext cx="82785" cy="82785"/>
              <a:chOff x="0" y="0"/>
              <a:chExt cx="1913890" cy="1913890"/>
            </a:xfrm>
          </p:grpSpPr>
          <p:sp>
            <p:nvSpPr>
              <p:cNvPr id="944" name="Freeform 944"/>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945" name="Group 945"/>
            <p:cNvGrpSpPr/>
            <p:nvPr/>
          </p:nvGrpSpPr>
          <p:grpSpPr>
            <a:xfrm>
              <a:off x="3254270" y="4263051"/>
              <a:ext cx="82785" cy="82785"/>
              <a:chOff x="0" y="0"/>
              <a:chExt cx="1913890" cy="1913890"/>
            </a:xfrm>
          </p:grpSpPr>
          <p:sp>
            <p:nvSpPr>
              <p:cNvPr id="946" name="Freeform 946"/>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947" name="Group 947"/>
            <p:cNvGrpSpPr/>
            <p:nvPr/>
          </p:nvGrpSpPr>
          <p:grpSpPr>
            <a:xfrm>
              <a:off x="3254270" y="10643536"/>
              <a:ext cx="82785" cy="82785"/>
              <a:chOff x="0" y="0"/>
              <a:chExt cx="1913890" cy="1913890"/>
            </a:xfrm>
          </p:grpSpPr>
          <p:sp>
            <p:nvSpPr>
              <p:cNvPr id="948" name="Freeform 948"/>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949" name="Group 949"/>
            <p:cNvGrpSpPr/>
            <p:nvPr/>
          </p:nvGrpSpPr>
          <p:grpSpPr>
            <a:xfrm>
              <a:off x="12955542" y="1075351"/>
              <a:ext cx="82785" cy="82785"/>
              <a:chOff x="0" y="0"/>
              <a:chExt cx="1913890" cy="1913890"/>
            </a:xfrm>
          </p:grpSpPr>
          <p:sp>
            <p:nvSpPr>
              <p:cNvPr id="950" name="Freeform 95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951" name="Group 951"/>
            <p:cNvGrpSpPr/>
            <p:nvPr/>
          </p:nvGrpSpPr>
          <p:grpSpPr>
            <a:xfrm>
              <a:off x="12955542" y="7455836"/>
              <a:ext cx="82785" cy="82785"/>
              <a:chOff x="0" y="0"/>
              <a:chExt cx="1913890" cy="1913890"/>
            </a:xfrm>
          </p:grpSpPr>
          <p:sp>
            <p:nvSpPr>
              <p:cNvPr id="952" name="Freeform 952"/>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953" name="Group 953"/>
            <p:cNvGrpSpPr/>
            <p:nvPr/>
          </p:nvGrpSpPr>
          <p:grpSpPr>
            <a:xfrm>
              <a:off x="12955542" y="4263051"/>
              <a:ext cx="82785" cy="82785"/>
              <a:chOff x="0" y="0"/>
              <a:chExt cx="1913890" cy="1913890"/>
            </a:xfrm>
          </p:grpSpPr>
          <p:sp>
            <p:nvSpPr>
              <p:cNvPr id="954" name="Freeform 954"/>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955" name="Group 955"/>
            <p:cNvGrpSpPr/>
            <p:nvPr/>
          </p:nvGrpSpPr>
          <p:grpSpPr>
            <a:xfrm>
              <a:off x="12955542" y="10643536"/>
              <a:ext cx="82785" cy="82785"/>
              <a:chOff x="0" y="0"/>
              <a:chExt cx="1913890" cy="1913890"/>
            </a:xfrm>
          </p:grpSpPr>
          <p:sp>
            <p:nvSpPr>
              <p:cNvPr id="956" name="Freeform 956"/>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957" name="Group 957"/>
            <p:cNvGrpSpPr/>
            <p:nvPr/>
          </p:nvGrpSpPr>
          <p:grpSpPr>
            <a:xfrm>
              <a:off x="3254270" y="2693431"/>
              <a:ext cx="82785" cy="82785"/>
              <a:chOff x="0" y="0"/>
              <a:chExt cx="1913890" cy="1913890"/>
            </a:xfrm>
          </p:grpSpPr>
          <p:sp>
            <p:nvSpPr>
              <p:cNvPr id="958" name="Freeform 958"/>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959" name="Group 959"/>
            <p:cNvGrpSpPr/>
            <p:nvPr/>
          </p:nvGrpSpPr>
          <p:grpSpPr>
            <a:xfrm>
              <a:off x="3254270" y="9073915"/>
              <a:ext cx="82785" cy="82785"/>
              <a:chOff x="0" y="0"/>
              <a:chExt cx="1913890" cy="1913890"/>
            </a:xfrm>
          </p:grpSpPr>
          <p:sp>
            <p:nvSpPr>
              <p:cNvPr id="960" name="Freeform 96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961" name="Group 961"/>
            <p:cNvGrpSpPr/>
            <p:nvPr/>
          </p:nvGrpSpPr>
          <p:grpSpPr>
            <a:xfrm>
              <a:off x="3254270" y="5881131"/>
              <a:ext cx="82785" cy="82785"/>
              <a:chOff x="0" y="0"/>
              <a:chExt cx="1913890" cy="1913890"/>
            </a:xfrm>
          </p:grpSpPr>
          <p:sp>
            <p:nvSpPr>
              <p:cNvPr id="962" name="Freeform 962"/>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963" name="Group 963"/>
            <p:cNvGrpSpPr/>
            <p:nvPr/>
          </p:nvGrpSpPr>
          <p:grpSpPr>
            <a:xfrm>
              <a:off x="12955542" y="2693431"/>
              <a:ext cx="82785" cy="82785"/>
              <a:chOff x="0" y="0"/>
              <a:chExt cx="1913890" cy="1913890"/>
            </a:xfrm>
          </p:grpSpPr>
          <p:sp>
            <p:nvSpPr>
              <p:cNvPr id="964" name="Freeform 964"/>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965" name="Group 965"/>
            <p:cNvGrpSpPr/>
            <p:nvPr/>
          </p:nvGrpSpPr>
          <p:grpSpPr>
            <a:xfrm>
              <a:off x="12955542" y="9073915"/>
              <a:ext cx="82785" cy="82785"/>
              <a:chOff x="0" y="0"/>
              <a:chExt cx="1913890" cy="1913890"/>
            </a:xfrm>
          </p:grpSpPr>
          <p:sp>
            <p:nvSpPr>
              <p:cNvPr id="966" name="Freeform 966"/>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967" name="Group 967"/>
            <p:cNvGrpSpPr/>
            <p:nvPr/>
          </p:nvGrpSpPr>
          <p:grpSpPr>
            <a:xfrm>
              <a:off x="12955542" y="5881131"/>
              <a:ext cx="82785" cy="82785"/>
              <a:chOff x="0" y="0"/>
              <a:chExt cx="1913890" cy="1913890"/>
            </a:xfrm>
          </p:grpSpPr>
          <p:sp>
            <p:nvSpPr>
              <p:cNvPr id="968" name="Freeform 968"/>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969" name="Group 969"/>
            <p:cNvGrpSpPr/>
            <p:nvPr/>
          </p:nvGrpSpPr>
          <p:grpSpPr>
            <a:xfrm>
              <a:off x="2172630" y="0"/>
              <a:ext cx="82785" cy="82785"/>
              <a:chOff x="0" y="0"/>
              <a:chExt cx="1913890" cy="1913890"/>
            </a:xfrm>
          </p:grpSpPr>
          <p:sp>
            <p:nvSpPr>
              <p:cNvPr id="970" name="Freeform 97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971" name="Group 971"/>
            <p:cNvGrpSpPr/>
            <p:nvPr/>
          </p:nvGrpSpPr>
          <p:grpSpPr>
            <a:xfrm>
              <a:off x="2172630" y="6380485"/>
              <a:ext cx="82785" cy="82785"/>
              <a:chOff x="0" y="0"/>
              <a:chExt cx="1913890" cy="1913890"/>
            </a:xfrm>
          </p:grpSpPr>
          <p:sp>
            <p:nvSpPr>
              <p:cNvPr id="972" name="Freeform 972"/>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973" name="Group 973"/>
            <p:cNvGrpSpPr/>
            <p:nvPr/>
          </p:nvGrpSpPr>
          <p:grpSpPr>
            <a:xfrm>
              <a:off x="2172630" y="3187700"/>
              <a:ext cx="82785" cy="82785"/>
              <a:chOff x="0" y="0"/>
              <a:chExt cx="1913890" cy="1913890"/>
            </a:xfrm>
          </p:grpSpPr>
          <p:sp>
            <p:nvSpPr>
              <p:cNvPr id="974" name="Freeform 974"/>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975" name="Group 975"/>
            <p:cNvGrpSpPr/>
            <p:nvPr/>
          </p:nvGrpSpPr>
          <p:grpSpPr>
            <a:xfrm>
              <a:off x="2172630" y="9568185"/>
              <a:ext cx="82785" cy="82785"/>
              <a:chOff x="0" y="0"/>
              <a:chExt cx="1913890" cy="1913890"/>
            </a:xfrm>
          </p:grpSpPr>
          <p:sp>
            <p:nvSpPr>
              <p:cNvPr id="976" name="Freeform 976"/>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977" name="Group 977"/>
            <p:cNvGrpSpPr/>
            <p:nvPr/>
          </p:nvGrpSpPr>
          <p:grpSpPr>
            <a:xfrm>
              <a:off x="11873903" y="0"/>
              <a:ext cx="82785" cy="82785"/>
              <a:chOff x="0" y="0"/>
              <a:chExt cx="1913890" cy="1913890"/>
            </a:xfrm>
          </p:grpSpPr>
          <p:sp>
            <p:nvSpPr>
              <p:cNvPr id="978" name="Freeform 978"/>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979" name="Group 979"/>
            <p:cNvGrpSpPr/>
            <p:nvPr/>
          </p:nvGrpSpPr>
          <p:grpSpPr>
            <a:xfrm>
              <a:off x="11873903" y="6380485"/>
              <a:ext cx="82785" cy="82785"/>
              <a:chOff x="0" y="0"/>
              <a:chExt cx="1913890" cy="1913890"/>
            </a:xfrm>
          </p:grpSpPr>
          <p:sp>
            <p:nvSpPr>
              <p:cNvPr id="980" name="Freeform 98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981" name="Group 981"/>
            <p:cNvGrpSpPr/>
            <p:nvPr/>
          </p:nvGrpSpPr>
          <p:grpSpPr>
            <a:xfrm>
              <a:off x="11873903" y="3187700"/>
              <a:ext cx="82785" cy="82785"/>
              <a:chOff x="0" y="0"/>
              <a:chExt cx="1913890" cy="1913890"/>
            </a:xfrm>
          </p:grpSpPr>
          <p:sp>
            <p:nvSpPr>
              <p:cNvPr id="982" name="Freeform 982"/>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983" name="Group 983"/>
            <p:cNvGrpSpPr/>
            <p:nvPr/>
          </p:nvGrpSpPr>
          <p:grpSpPr>
            <a:xfrm>
              <a:off x="11873903" y="9568185"/>
              <a:ext cx="82785" cy="82785"/>
              <a:chOff x="0" y="0"/>
              <a:chExt cx="1913890" cy="1913890"/>
            </a:xfrm>
          </p:grpSpPr>
          <p:sp>
            <p:nvSpPr>
              <p:cNvPr id="984" name="Freeform 984"/>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985" name="Group 985"/>
            <p:cNvGrpSpPr/>
            <p:nvPr/>
          </p:nvGrpSpPr>
          <p:grpSpPr>
            <a:xfrm>
              <a:off x="2172630" y="1618080"/>
              <a:ext cx="82785" cy="82785"/>
              <a:chOff x="0" y="0"/>
              <a:chExt cx="1913890" cy="1913890"/>
            </a:xfrm>
          </p:grpSpPr>
          <p:sp>
            <p:nvSpPr>
              <p:cNvPr id="986" name="Freeform 986"/>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987" name="Group 987"/>
            <p:cNvGrpSpPr/>
            <p:nvPr/>
          </p:nvGrpSpPr>
          <p:grpSpPr>
            <a:xfrm>
              <a:off x="2172630" y="7998564"/>
              <a:ext cx="82785" cy="82785"/>
              <a:chOff x="0" y="0"/>
              <a:chExt cx="1913890" cy="1913890"/>
            </a:xfrm>
          </p:grpSpPr>
          <p:sp>
            <p:nvSpPr>
              <p:cNvPr id="988" name="Freeform 988"/>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989" name="Group 989"/>
            <p:cNvGrpSpPr/>
            <p:nvPr/>
          </p:nvGrpSpPr>
          <p:grpSpPr>
            <a:xfrm>
              <a:off x="2172630" y="4805780"/>
              <a:ext cx="82785" cy="82785"/>
              <a:chOff x="0" y="0"/>
              <a:chExt cx="1913890" cy="1913890"/>
            </a:xfrm>
          </p:grpSpPr>
          <p:sp>
            <p:nvSpPr>
              <p:cNvPr id="990" name="Freeform 99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991" name="Group 991"/>
            <p:cNvGrpSpPr/>
            <p:nvPr/>
          </p:nvGrpSpPr>
          <p:grpSpPr>
            <a:xfrm>
              <a:off x="11873903" y="1618080"/>
              <a:ext cx="82785" cy="82785"/>
              <a:chOff x="0" y="0"/>
              <a:chExt cx="1913890" cy="1913890"/>
            </a:xfrm>
          </p:grpSpPr>
          <p:sp>
            <p:nvSpPr>
              <p:cNvPr id="992" name="Freeform 992"/>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993" name="Group 993"/>
            <p:cNvGrpSpPr/>
            <p:nvPr/>
          </p:nvGrpSpPr>
          <p:grpSpPr>
            <a:xfrm>
              <a:off x="11873903" y="7998564"/>
              <a:ext cx="82785" cy="82785"/>
              <a:chOff x="0" y="0"/>
              <a:chExt cx="1913890" cy="1913890"/>
            </a:xfrm>
          </p:grpSpPr>
          <p:sp>
            <p:nvSpPr>
              <p:cNvPr id="994" name="Freeform 994"/>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995" name="Group 995"/>
            <p:cNvGrpSpPr/>
            <p:nvPr/>
          </p:nvGrpSpPr>
          <p:grpSpPr>
            <a:xfrm>
              <a:off x="11873903" y="4805780"/>
              <a:ext cx="82785" cy="82785"/>
              <a:chOff x="0" y="0"/>
              <a:chExt cx="1913890" cy="1913890"/>
            </a:xfrm>
          </p:grpSpPr>
          <p:sp>
            <p:nvSpPr>
              <p:cNvPr id="996" name="Freeform 996"/>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997" name="Group 997"/>
            <p:cNvGrpSpPr/>
            <p:nvPr/>
          </p:nvGrpSpPr>
          <p:grpSpPr>
            <a:xfrm>
              <a:off x="8666779" y="0"/>
              <a:ext cx="82785" cy="82785"/>
              <a:chOff x="0" y="0"/>
              <a:chExt cx="1913890" cy="1913890"/>
            </a:xfrm>
          </p:grpSpPr>
          <p:sp>
            <p:nvSpPr>
              <p:cNvPr id="998" name="Freeform 998"/>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999" name="Group 999"/>
            <p:cNvGrpSpPr/>
            <p:nvPr/>
          </p:nvGrpSpPr>
          <p:grpSpPr>
            <a:xfrm>
              <a:off x="8666779" y="6380485"/>
              <a:ext cx="82785" cy="82785"/>
              <a:chOff x="0" y="0"/>
              <a:chExt cx="1913890" cy="1913890"/>
            </a:xfrm>
          </p:grpSpPr>
          <p:sp>
            <p:nvSpPr>
              <p:cNvPr id="1000" name="Freeform 100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1001" name="Group 1001"/>
            <p:cNvGrpSpPr/>
            <p:nvPr/>
          </p:nvGrpSpPr>
          <p:grpSpPr>
            <a:xfrm>
              <a:off x="8666779" y="3187700"/>
              <a:ext cx="82785" cy="82785"/>
              <a:chOff x="0" y="0"/>
              <a:chExt cx="1913890" cy="1913890"/>
            </a:xfrm>
          </p:grpSpPr>
          <p:sp>
            <p:nvSpPr>
              <p:cNvPr id="1002" name="Freeform 1002"/>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1003" name="Group 1003"/>
            <p:cNvGrpSpPr/>
            <p:nvPr/>
          </p:nvGrpSpPr>
          <p:grpSpPr>
            <a:xfrm>
              <a:off x="8666779" y="9568185"/>
              <a:ext cx="82785" cy="82785"/>
              <a:chOff x="0" y="0"/>
              <a:chExt cx="1913890" cy="1913890"/>
            </a:xfrm>
          </p:grpSpPr>
          <p:sp>
            <p:nvSpPr>
              <p:cNvPr id="1004" name="Freeform 1004"/>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1005" name="Group 1005"/>
            <p:cNvGrpSpPr/>
            <p:nvPr/>
          </p:nvGrpSpPr>
          <p:grpSpPr>
            <a:xfrm>
              <a:off x="18368052" y="0"/>
              <a:ext cx="82785" cy="82785"/>
              <a:chOff x="0" y="0"/>
              <a:chExt cx="1913890" cy="1913890"/>
            </a:xfrm>
          </p:grpSpPr>
          <p:sp>
            <p:nvSpPr>
              <p:cNvPr id="1006" name="Freeform 1006"/>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1007" name="Group 1007"/>
            <p:cNvGrpSpPr/>
            <p:nvPr/>
          </p:nvGrpSpPr>
          <p:grpSpPr>
            <a:xfrm>
              <a:off x="18368052" y="6380485"/>
              <a:ext cx="82785" cy="82785"/>
              <a:chOff x="0" y="0"/>
              <a:chExt cx="1913890" cy="1913890"/>
            </a:xfrm>
          </p:grpSpPr>
          <p:sp>
            <p:nvSpPr>
              <p:cNvPr id="1008" name="Freeform 1008"/>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1009" name="Group 1009"/>
            <p:cNvGrpSpPr/>
            <p:nvPr/>
          </p:nvGrpSpPr>
          <p:grpSpPr>
            <a:xfrm>
              <a:off x="18368052" y="3187700"/>
              <a:ext cx="82785" cy="82785"/>
              <a:chOff x="0" y="0"/>
              <a:chExt cx="1913890" cy="1913890"/>
            </a:xfrm>
          </p:grpSpPr>
          <p:sp>
            <p:nvSpPr>
              <p:cNvPr id="1010" name="Freeform 101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1011" name="Group 1011"/>
            <p:cNvGrpSpPr/>
            <p:nvPr/>
          </p:nvGrpSpPr>
          <p:grpSpPr>
            <a:xfrm>
              <a:off x="18368052" y="9568185"/>
              <a:ext cx="82785" cy="82785"/>
              <a:chOff x="0" y="0"/>
              <a:chExt cx="1913890" cy="1913890"/>
            </a:xfrm>
          </p:grpSpPr>
          <p:sp>
            <p:nvSpPr>
              <p:cNvPr id="1012" name="Freeform 1012"/>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1013" name="Group 1013"/>
            <p:cNvGrpSpPr/>
            <p:nvPr/>
          </p:nvGrpSpPr>
          <p:grpSpPr>
            <a:xfrm>
              <a:off x="21555432" y="0"/>
              <a:ext cx="82785" cy="82785"/>
              <a:chOff x="0" y="0"/>
              <a:chExt cx="1913890" cy="1913890"/>
            </a:xfrm>
          </p:grpSpPr>
          <p:sp>
            <p:nvSpPr>
              <p:cNvPr id="1014" name="Freeform 1014"/>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1015" name="Group 1015"/>
            <p:cNvGrpSpPr/>
            <p:nvPr/>
          </p:nvGrpSpPr>
          <p:grpSpPr>
            <a:xfrm>
              <a:off x="21555432" y="6380485"/>
              <a:ext cx="82785" cy="82785"/>
              <a:chOff x="0" y="0"/>
              <a:chExt cx="1913890" cy="1913890"/>
            </a:xfrm>
          </p:grpSpPr>
          <p:sp>
            <p:nvSpPr>
              <p:cNvPr id="1016" name="Freeform 1016"/>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1017" name="Group 1017"/>
            <p:cNvGrpSpPr/>
            <p:nvPr/>
          </p:nvGrpSpPr>
          <p:grpSpPr>
            <a:xfrm>
              <a:off x="21555432" y="3187700"/>
              <a:ext cx="82785" cy="82785"/>
              <a:chOff x="0" y="0"/>
              <a:chExt cx="1913890" cy="1913890"/>
            </a:xfrm>
          </p:grpSpPr>
          <p:sp>
            <p:nvSpPr>
              <p:cNvPr id="1018" name="Freeform 1018"/>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1019" name="Group 1019"/>
            <p:cNvGrpSpPr/>
            <p:nvPr/>
          </p:nvGrpSpPr>
          <p:grpSpPr>
            <a:xfrm>
              <a:off x="21555432" y="9568185"/>
              <a:ext cx="82785" cy="82785"/>
              <a:chOff x="0" y="0"/>
              <a:chExt cx="1913890" cy="1913890"/>
            </a:xfrm>
          </p:grpSpPr>
          <p:sp>
            <p:nvSpPr>
              <p:cNvPr id="1020" name="Freeform 102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1021" name="Group 1021"/>
            <p:cNvGrpSpPr/>
            <p:nvPr/>
          </p:nvGrpSpPr>
          <p:grpSpPr>
            <a:xfrm>
              <a:off x="8666779" y="1618080"/>
              <a:ext cx="82785" cy="82785"/>
              <a:chOff x="0" y="0"/>
              <a:chExt cx="1913890" cy="1913890"/>
            </a:xfrm>
          </p:grpSpPr>
          <p:sp>
            <p:nvSpPr>
              <p:cNvPr id="1022" name="Freeform 1022"/>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1023" name="Group 1023"/>
            <p:cNvGrpSpPr/>
            <p:nvPr/>
          </p:nvGrpSpPr>
          <p:grpSpPr>
            <a:xfrm>
              <a:off x="8666779" y="7998564"/>
              <a:ext cx="82785" cy="82785"/>
              <a:chOff x="0" y="0"/>
              <a:chExt cx="1913890" cy="1913890"/>
            </a:xfrm>
          </p:grpSpPr>
          <p:sp>
            <p:nvSpPr>
              <p:cNvPr id="1024" name="Freeform 1024"/>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1025" name="Group 1025"/>
            <p:cNvGrpSpPr/>
            <p:nvPr/>
          </p:nvGrpSpPr>
          <p:grpSpPr>
            <a:xfrm>
              <a:off x="8666779" y="4805780"/>
              <a:ext cx="82785" cy="82785"/>
              <a:chOff x="0" y="0"/>
              <a:chExt cx="1913890" cy="1913890"/>
            </a:xfrm>
          </p:grpSpPr>
          <p:sp>
            <p:nvSpPr>
              <p:cNvPr id="1026" name="Freeform 1026"/>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1027" name="Group 1027"/>
            <p:cNvGrpSpPr/>
            <p:nvPr/>
          </p:nvGrpSpPr>
          <p:grpSpPr>
            <a:xfrm>
              <a:off x="18368052" y="1618080"/>
              <a:ext cx="82785" cy="82785"/>
              <a:chOff x="0" y="0"/>
              <a:chExt cx="1913890" cy="1913890"/>
            </a:xfrm>
          </p:grpSpPr>
          <p:sp>
            <p:nvSpPr>
              <p:cNvPr id="1028" name="Freeform 1028"/>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1029" name="Group 1029"/>
            <p:cNvGrpSpPr/>
            <p:nvPr/>
          </p:nvGrpSpPr>
          <p:grpSpPr>
            <a:xfrm>
              <a:off x="18368052" y="7998564"/>
              <a:ext cx="82785" cy="82785"/>
              <a:chOff x="0" y="0"/>
              <a:chExt cx="1913890" cy="1913890"/>
            </a:xfrm>
          </p:grpSpPr>
          <p:sp>
            <p:nvSpPr>
              <p:cNvPr id="1030" name="Freeform 103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1031" name="Group 1031"/>
            <p:cNvGrpSpPr/>
            <p:nvPr/>
          </p:nvGrpSpPr>
          <p:grpSpPr>
            <a:xfrm>
              <a:off x="18368052" y="4805780"/>
              <a:ext cx="82785" cy="82785"/>
              <a:chOff x="0" y="0"/>
              <a:chExt cx="1913890" cy="1913890"/>
            </a:xfrm>
          </p:grpSpPr>
          <p:sp>
            <p:nvSpPr>
              <p:cNvPr id="1032" name="Freeform 1032"/>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1033" name="Group 1033"/>
            <p:cNvGrpSpPr/>
            <p:nvPr/>
          </p:nvGrpSpPr>
          <p:grpSpPr>
            <a:xfrm>
              <a:off x="21555432" y="1618080"/>
              <a:ext cx="82785" cy="82785"/>
              <a:chOff x="0" y="0"/>
              <a:chExt cx="1913890" cy="1913890"/>
            </a:xfrm>
          </p:grpSpPr>
          <p:sp>
            <p:nvSpPr>
              <p:cNvPr id="1034" name="Freeform 1034"/>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1035" name="Group 1035"/>
            <p:cNvGrpSpPr/>
            <p:nvPr/>
          </p:nvGrpSpPr>
          <p:grpSpPr>
            <a:xfrm>
              <a:off x="21555432" y="7998564"/>
              <a:ext cx="82785" cy="82785"/>
              <a:chOff x="0" y="0"/>
              <a:chExt cx="1913890" cy="1913890"/>
            </a:xfrm>
          </p:grpSpPr>
          <p:sp>
            <p:nvSpPr>
              <p:cNvPr id="1036" name="Freeform 1036"/>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1037" name="Group 1037"/>
            <p:cNvGrpSpPr/>
            <p:nvPr/>
          </p:nvGrpSpPr>
          <p:grpSpPr>
            <a:xfrm>
              <a:off x="21555432" y="4805780"/>
              <a:ext cx="82785" cy="82785"/>
              <a:chOff x="0" y="0"/>
              <a:chExt cx="1913890" cy="1913890"/>
            </a:xfrm>
          </p:grpSpPr>
          <p:sp>
            <p:nvSpPr>
              <p:cNvPr id="1038" name="Freeform 1038"/>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1039" name="Group 1039"/>
            <p:cNvGrpSpPr/>
            <p:nvPr/>
          </p:nvGrpSpPr>
          <p:grpSpPr>
            <a:xfrm>
              <a:off x="5420495" y="0"/>
              <a:ext cx="82785" cy="82785"/>
              <a:chOff x="0" y="0"/>
              <a:chExt cx="1913890" cy="1913890"/>
            </a:xfrm>
          </p:grpSpPr>
          <p:sp>
            <p:nvSpPr>
              <p:cNvPr id="1040" name="Freeform 104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1041" name="Group 1041"/>
            <p:cNvGrpSpPr/>
            <p:nvPr/>
          </p:nvGrpSpPr>
          <p:grpSpPr>
            <a:xfrm>
              <a:off x="5420495" y="6380485"/>
              <a:ext cx="82785" cy="82785"/>
              <a:chOff x="0" y="0"/>
              <a:chExt cx="1913890" cy="1913890"/>
            </a:xfrm>
          </p:grpSpPr>
          <p:sp>
            <p:nvSpPr>
              <p:cNvPr id="1042" name="Freeform 1042"/>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1043" name="Group 1043"/>
            <p:cNvGrpSpPr/>
            <p:nvPr/>
          </p:nvGrpSpPr>
          <p:grpSpPr>
            <a:xfrm>
              <a:off x="5420495" y="3187700"/>
              <a:ext cx="82785" cy="82785"/>
              <a:chOff x="0" y="0"/>
              <a:chExt cx="1913890" cy="1913890"/>
            </a:xfrm>
          </p:grpSpPr>
          <p:sp>
            <p:nvSpPr>
              <p:cNvPr id="1044" name="Freeform 1044"/>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1045" name="Group 1045"/>
            <p:cNvGrpSpPr/>
            <p:nvPr/>
          </p:nvGrpSpPr>
          <p:grpSpPr>
            <a:xfrm>
              <a:off x="5420495" y="9568185"/>
              <a:ext cx="82785" cy="82785"/>
              <a:chOff x="0" y="0"/>
              <a:chExt cx="1913890" cy="1913890"/>
            </a:xfrm>
          </p:grpSpPr>
          <p:sp>
            <p:nvSpPr>
              <p:cNvPr id="1046" name="Freeform 1046"/>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1047" name="Group 1047"/>
            <p:cNvGrpSpPr/>
            <p:nvPr/>
          </p:nvGrpSpPr>
          <p:grpSpPr>
            <a:xfrm>
              <a:off x="15121768" y="0"/>
              <a:ext cx="82785" cy="82785"/>
              <a:chOff x="0" y="0"/>
              <a:chExt cx="1913890" cy="1913890"/>
            </a:xfrm>
          </p:grpSpPr>
          <p:sp>
            <p:nvSpPr>
              <p:cNvPr id="1048" name="Freeform 1048"/>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1049" name="Group 1049"/>
            <p:cNvGrpSpPr/>
            <p:nvPr/>
          </p:nvGrpSpPr>
          <p:grpSpPr>
            <a:xfrm>
              <a:off x="15121768" y="6380485"/>
              <a:ext cx="82785" cy="82785"/>
              <a:chOff x="0" y="0"/>
              <a:chExt cx="1913890" cy="1913890"/>
            </a:xfrm>
          </p:grpSpPr>
          <p:sp>
            <p:nvSpPr>
              <p:cNvPr id="1050" name="Freeform 105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1051" name="Group 1051"/>
            <p:cNvGrpSpPr/>
            <p:nvPr/>
          </p:nvGrpSpPr>
          <p:grpSpPr>
            <a:xfrm>
              <a:off x="15121768" y="3187700"/>
              <a:ext cx="82785" cy="82785"/>
              <a:chOff x="0" y="0"/>
              <a:chExt cx="1913890" cy="1913890"/>
            </a:xfrm>
          </p:grpSpPr>
          <p:sp>
            <p:nvSpPr>
              <p:cNvPr id="1052" name="Freeform 1052"/>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1053" name="Group 1053"/>
            <p:cNvGrpSpPr/>
            <p:nvPr/>
          </p:nvGrpSpPr>
          <p:grpSpPr>
            <a:xfrm>
              <a:off x="15121768" y="9568185"/>
              <a:ext cx="82785" cy="82785"/>
              <a:chOff x="0" y="0"/>
              <a:chExt cx="1913890" cy="1913890"/>
            </a:xfrm>
          </p:grpSpPr>
          <p:sp>
            <p:nvSpPr>
              <p:cNvPr id="1054" name="Freeform 1054"/>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1055" name="Group 1055"/>
            <p:cNvGrpSpPr/>
            <p:nvPr/>
          </p:nvGrpSpPr>
          <p:grpSpPr>
            <a:xfrm>
              <a:off x="5420495" y="1618080"/>
              <a:ext cx="82785" cy="82785"/>
              <a:chOff x="0" y="0"/>
              <a:chExt cx="1913890" cy="1913890"/>
            </a:xfrm>
          </p:grpSpPr>
          <p:sp>
            <p:nvSpPr>
              <p:cNvPr id="1056" name="Freeform 1056"/>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1057" name="Group 1057"/>
            <p:cNvGrpSpPr/>
            <p:nvPr/>
          </p:nvGrpSpPr>
          <p:grpSpPr>
            <a:xfrm>
              <a:off x="5420495" y="7998564"/>
              <a:ext cx="82785" cy="82785"/>
              <a:chOff x="0" y="0"/>
              <a:chExt cx="1913890" cy="1913890"/>
            </a:xfrm>
          </p:grpSpPr>
          <p:sp>
            <p:nvSpPr>
              <p:cNvPr id="1058" name="Freeform 1058"/>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1059" name="Group 1059"/>
            <p:cNvGrpSpPr/>
            <p:nvPr/>
          </p:nvGrpSpPr>
          <p:grpSpPr>
            <a:xfrm>
              <a:off x="5420495" y="4805780"/>
              <a:ext cx="82785" cy="82785"/>
              <a:chOff x="0" y="0"/>
              <a:chExt cx="1913890" cy="1913890"/>
            </a:xfrm>
          </p:grpSpPr>
          <p:sp>
            <p:nvSpPr>
              <p:cNvPr id="1060" name="Freeform 106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1061" name="Group 1061"/>
            <p:cNvGrpSpPr/>
            <p:nvPr/>
          </p:nvGrpSpPr>
          <p:grpSpPr>
            <a:xfrm>
              <a:off x="15121768" y="1618080"/>
              <a:ext cx="82785" cy="82785"/>
              <a:chOff x="0" y="0"/>
              <a:chExt cx="1913890" cy="1913890"/>
            </a:xfrm>
          </p:grpSpPr>
          <p:sp>
            <p:nvSpPr>
              <p:cNvPr id="1062" name="Freeform 1062"/>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1063" name="Group 1063"/>
            <p:cNvGrpSpPr/>
            <p:nvPr/>
          </p:nvGrpSpPr>
          <p:grpSpPr>
            <a:xfrm>
              <a:off x="15121768" y="7998564"/>
              <a:ext cx="82785" cy="82785"/>
              <a:chOff x="0" y="0"/>
              <a:chExt cx="1913890" cy="1913890"/>
            </a:xfrm>
          </p:grpSpPr>
          <p:sp>
            <p:nvSpPr>
              <p:cNvPr id="1064" name="Freeform 1064"/>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1065" name="Group 1065"/>
            <p:cNvGrpSpPr/>
            <p:nvPr/>
          </p:nvGrpSpPr>
          <p:grpSpPr>
            <a:xfrm>
              <a:off x="15121768" y="4805780"/>
              <a:ext cx="82785" cy="82785"/>
              <a:chOff x="0" y="0"/>
              <a:chExt cx="1913890" cy="1913890"/>
            </a:xfrm>
          </p:grpSpPr>
          <p:sp>
            <p:nvSpPr>
              <p:cNvPr id="1066" name="Freeform 1066"/>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1067" name="Group 1067"/>
            <p:cNvGrpSpPr/>
            <p:nvPr/>
          </p:nvGrpSpPr>
          <p:grpSpPr>
            <a:xfrm>
              <a:off x="2711291" y="537155"/>
              <a:ext cx="82785" cy="82785"/>
              <a:chOff x="0" y="0"/>
              <a:chExt cx="1913890" cy="1913890"/>
            </a:xfrm>
          </p:grpSpPr>
          <p:sp>
            <p:nvSpPr>
              <p:cNvPr id="1068" name="Freeform 1068"/>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1069" name="Group 1069"/>
            <p:cNvGrpSpPr/>
            <p:nvPr/>
          </p:nvGrpSpPr>
          <p:grpSpPr>
            <a:xfrm>
              <a:off x="2711291" y="6917640"/>
              <a:ext cx="82785" cy="82785"/>
              <a:chOff x="0" y="0"/>
              <a:chExt cx="1913890" cy="1913890"/>
            </a:xfrm>
          </p:grpSpPr>
          <p:sp>
            <p:nvSpPr>
              <p:cNvPr id="1070" name="Freeform 107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1071" name="Group 1071"/>
            <p:cNvGrpSpPr/>
            <p:nvPr/>
          </p:nvGrpSpPr>
          <p:grpSpPr>
            <a:xfrm>
              <a:off x="2711291" y="3724855"/>
              <a:ext cx="82785" cy="82785"/>
              <a:chOff x="0" y="0"/>
              <a:chExt cx="1913890" cy="1913890"/>
            </a:xfrm>
          </p:grpSpPr>
          <p:sp>
            <p:nvSpPr>
              <p:cNvPr id="1072" name="Freeform 1072"/>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1073" name="Group 1073"/>
            <p:cNvGrpSpPr/>
            <p:nvPr/>
          </p:nvGrpSpPr>
          <p:grpSpPr>
            <a:xfrm>
              <a:off x="2711291" y="10105340"/>
              <a:ext cx="82785" cy="82785"/>
              <a:chOff x="0" y="0"/>
              <a:chExt cx="1913890" cy="1913890"/>
            </a:xfrm>
          </p:grpSpPr>
          <p:sp>
            <p:nvSpPr>
              <p:cNvPr id="1074" name="Freeform 1074"/>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1075" name="Group 1075"/>
            <p:cNvGrpSpPr/>
            <p:nvPr/>
          </p:nvGrpSpPr>
          <p:grpSpPr>
            <a:xfrm>
              <a:off x="12412563" y="537155"/>
              <a:ext cx="82785" cy="82785"/>
              <a:chOff x="0" y="0"/>
              <a:chExt cx="1913890" cy="1913890"/>
            </a:xfrm>
          </p:grpSpPr>
          <p:sp>
            <p:nvSpPr>
              <p:cNvPr id="1076" name="Freeform 1076"/>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1077" name="Group 1077"/>
            <p:cNvGrpSpPr/>
            <p:nvPr/>
          </p:nvGrpSpPr>
          <p:grpSpPr>
            <a:xfrm>
              <a:off x="12412563" y="6917640"/>
              <a:ext cx="82785" cy="82785"/>
              <a:chOff x="0" y="0"/>
              <a:chExt cx="1913890" cy="1913890"/>
            </a:xfrm>
          </p:grpSpPr>
          <p:sp>
            <p:nvSpPr>
              <p:cNvPr id="1078" name="Freeform 1078"/>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1079" name="Group 1079"/>
            <p:cNvGrpSpPr/>
            <p:nvPr/>
          </p:nvGrpSpPr>
          <p:grpSpPr>
            <a:xfrm>
              <a:off x="12412563" y="3724855"/>
              <a:ext cx="82785" cy="82785"/>
              <a:chOff x="0" y="0"/>
              <a:chExt cx="1913890" cy="1913890"/>
            </a:xfrm>
          </p:grpSpPr>
          <p:sp>
            <p:nvSpPr>
              <p:cNvPr id="1080" name="Freeform 108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1081" name="Group 1081"/>
            <p:cNvGrpSpPr/>
            <p:nvPr/>
          </p:nvGrpSpPr>
          <p:grpSpPr>
            <a:xfrm>
              <a:off x="12412563" y="10105340"/>
              <a:ext cx="82785" cy="82785"/>
              <a:chOff x="0" y="0"/>
              <a:chExt cx="1913890" cy="1913890"/>
            </a:xfrm>
          </p:grpSpPr>
          <p:sp>
            <p:nvSpPr>
              <p:cNvPr id="1082" name="Freeform 1082"/>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1083" name="Group 1083"/>
            <p:cNvGrpSpPr/>
            <p:nvPr/>
          </p:nvGrpSpPr>
          <p:grpSpPr>
            <a:xfrm>
              <a:off x="2711291" y="2155235"/>
              <a:ext cx="82785" cy="82785"/>
              <a:chOff x="0" y="0"/>
              <a:chExt cx="1913890" cy="1913890"/>
            </a:xfrm>
          </p:grpSpPr>
          <p:sp>
            <p:nvSpPr>
              <p:cNvPr id="1084" name="Freeform 1084"/>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1085" name="Group 1085"/>
            <p:cNvGrpSpPr/>
            <p:nvPr/>
          </p:nvGrpSpPr>
          <p:grpSpPr>
            <a:xfrm>
              <a:off x="2711291" y="8535719"/>
              <a:ext cx="82785" cy="82785"/>
              <a:chOff x="0" y="0"/>
              <a:chExt cx="1913890" cy="1913890"/>
            </a:xfrm>
          </p:grpSpPr>
          <p:sp>
            <p:nvSpPr>
              <p:cNvPr id="1086" name="Freeform 1086"/>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1087" name="Group 1087"/>
            <p:cNvGrpSpPr/>
            <p:nvPr/>
          </p:nvGrpSpPr>
          <p:grpSpPr>
            <a:xfrm>
              <a:off x="2711291" y="5342935"/>
              <a:ext cx="82785" cy="82785"/>
              <a:chOff x="0" y="0"/>
              <a:chExt cx="1913890" cy="1913890"/>
            </a:xfrm>
          </p:grpSpPr>
          <p:sp>
            <p:nvSpPr>
              <p:cNvPr id="1088" name="Freeform 1088"/>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1089" name="Group 1089"/>
            <p:cNvGrpSpPr/>
            <p:nvPr/>
          </p:nvGrpSpPr>
          <p:grpSpPr>
            <a:xfrm>
              <a:off x="12412563" y="2155235"/>
              <a:ext cx="82785" cy="82785"/>
              <a:chOff x="0" y="0"/>
              <a:chExt cx="1913890" cy="1913890"/>
            </a:xfrm>
          </p:grpSpPr>
          <p:sp>
            <p:nvSpPr>
              <p:cNvPr id="1090" name="Freeform 109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1091" name="Group 1091"/>
            <p:cNvGrpSpPr/>
            <p:nvPr/>
          </p:nvGrpSpPr>
          <p:grpSpPr>
            <a:xfrm>
              <a:off x="12412563" y="8535719"/>
              <a:ext cx="82785" cy="82785"/>
              <a:chOff x="0" y="0"/>
              <a:chExt cx="1913890" cy="1913890"/>
            </a:xfrm>
          </p:grpSpPr>
          <p:sp>
            <p:nvSpPr>
              <p:cNvPr id="1092" name="Freeform 1092"/>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1093" name="Group 1093"/>
            <p:cNvGrpSpPr/>
            <p:nvPr/>
          </p:nvGrpSpPr>
          <p:grpSpPr>
            <a:xfrm>
              <a:off x="12412563" y="5342935"/>
              <a:ext cx="82785" cy="82785"/>
              <a:chOff x="0" y="0"/>
              <a:chExt cx="1913890" cy="1913890"/>
            </a:xfrm>
          </p:grpSpPr>
          <p:sp>
            <p:nvSpPr>
              <p:cNvPr id="1094" name="Freeform 1094"/>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1095" name="Group 1095"/>
            <p:cNvGrpSpPr/>
            <p:nvPr/>
          </p:nvGrpSpPr>
          <p:grpSpPr>
            <a:xfrm>
              <a:off x="9205440" y="537155"/>
              <a:ext cx="82785" cy="82785"/>
              <a:chOff x="0" y="0"/>
              <a:chExt cx="1913890" cy="1913890"/>
            </a:xfrm>
          </p:grpSpPr>
          <p:sp>
            <p:nvSpPr>
              <p:cNvPr id="1096" name="Freeform 1096"/>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1097" name="Group 1097"/>
            <p:cNvGrpSpPr/>
            <p:nvPr/>
          </p:nvGrpSpPr>
          <p:grpSpPr>
            <a:xfrm>
              <a:off x="9205440" y="6917640"/>
              <a:ext cx="82785" cy="82785"/>
              <a:chOff x="0" y="0"/>
              <a:chExt cx="1913890" cy="1913890"/>
            </a:xfrm>
          </p:grpSpPr>
          <p:sp>
            <p:nvSpPr>
              <p:cNvPr id="1098" name="Freeform 1098"/>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1099" name="Group 1099"/>
            <p:cNvGrpSpPr/>
            <p:nvPr/>
          </p:nvGrpSpPr>
          <p:grpSpPr>
            <a:xfrm>
              <a:off x="9205440" y="3724855"/>
              <a:ext cx="82785" cy="82785"/>
              <a:chOff x="0" y="0"/>
              <a:chExt cx="1913890" cy="1913890"/>
            </a:xfrm>
          </p:grpSpPr>
          <p:sp>
            <p:nvSpPr>
              <p:cNvPr id="1100" name="Freeform 110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1101" name="Group 1101"/>
            <p:cNvGrpSpPr/>
            <p:nvPr/>
          </p:nvGrpSpPr>
          <p:grpSpPr>
            <a:xfrm>
              <a:off x="9205440" y="10105340"/>
              <a:ext cx="82785" cy="82785"/>
              <a:chOff x="0" y="0"/>
              <a:chExt cx="1913890" cy="1913890"/>
            </a:xfrm>
          </p:grpSpPr>
          <p:sp>
            <p:nvSpPr>
              <p:cNvPr id="1102" name="Freeform 1102"/>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1103" name="Group 1103"/>
            <p:cNvGrpSpPr/>
            <p:nvPr/>
          </p:nvGrpSpPr>
          <p:grpSpPr>
            <a:xfrm>
              <a:off x="18906712" y="537155"/>
              <a:ext cx="82785" cy="82785"/>
              <a:chOff x="0" y="0"/>
              <a:chExt cx="1913890" cy="1913890"/>
            </a:xfrm>
          </p:grpSpPr>
          <p:sp>
            <p:nvSpPr>
              <p:cNvPr id="1104" name="Freeform 1104"/>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1105" name="Group 1105"/>
            <p:cNvGrpSpPr/>
            <p:nvPr/>
          </p:nvGrpSpPr>
          <p:grpSpPr>
            <a:xfrm>
              <a:off x="18906712" y="6917640"/>
              <a:ext cx="82785" cy="82785"/>
              <a:chOff x="0" y="0"/>
              <a:chExt cx="1913890" cy="1913890"/>
            </a:xfrm>
          </p:grpSpPr>
          <p:sp>
            <p:nvSpPr>
              <p:cNvPr id="1106" name="Freeform 1106"/>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1107" name="Group 1107"/>
            <p:cNvGrpSpPr/>
            <p:nvPr/>
          </p:nvGrpSpPr>
          <p:grpSpPr>
            <a:xfrm>
              <a:off x="18906712" y="3724855"/>
              <a:ext cx="82785" cy="82785"/>
              <a:chOff x="0" y="0"/>
              <a:chExt cx="1913890" cy="1913890"/>
            </a:xfrm>
          </p:grpSpPr>
          <p:sp>
            <p:nvSpPr>
              <p:cNvPr id="1108" name="Freeform 1108"/>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1109" name="Group 1109"/>
            <p:cNvGrpSpPr/>
            <p:nvPr/>
          </p:nvGrpSpPr>
          <p:grpSpPr>
            <a:xfrm>
              <a:off x="18906712" y="10105340"/>
              <a:ext cx="82785" cy="82785"/>
              <a:chOff x="0" y="0"/>
              <a:chExt cx="1913890" cy="1913890"/>
            </a:xfrm>
          </p:grpSpPr>
          <p:sp>
            <p:nvSpPr>
              <p:cNvPr id="1110" name="Freeform 111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1111" name="Group 1111"/>
            <p:cNvGrpSpPr/>
            <p:nvPr/>
          </p:nvGrpSpPr>
          <p:grpSpPr>
            <a:xfrm>
              <a:off x="9205440" y="2155235"/>
              <a:ext cx="82785" cy="82785"/>
              <a:chOff x="0" y="0"/>
              <a:chExt cx="1913890" cy="1913890"/>
            </a:xfrm>
          </p:grpSpPr>
          <p:sp>
            <p:nvSpPr>
              <p:cNvPr id="1112" name="Freeform 1112"/>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1113" name="Group 1113"/>
            <p:cNvGrpSpPr/>
            <p:nvPr/>
          </p:nvGrpSpPr>
          <p:grpSpPr>
            <a:xfrm>
              <a:off x="9205440" y="8535719"/>
              <a:ext cx="82785" cy="82785"/>
              <a:chOff x="0" y="0"/>
              <a:chExt cx="1913890" cy="1913890"/>
            </a:xfrm>
          </p:grpSpPr>
          <p:sp>
            <p:nvSpPr>
              <p:cNvPr id="1114" name="Freeform 1114"/>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1115" name="Group 1115"/>
            <p:cNvGrpSpPr/>
            <p:nvPr/>
          </p:nvGrpSpPr>
          <p:grpSpPr>
            <a:xfrm>
              <a:off x="9205440" y="5342935"/>
              <a:ext cx="82785" cy="82785"/>
              <a:chOff x="0" y="0"/>
              <a:chExt cx="1913890" cy="1913890"/>
            </a:xfrm>
          </p:grpSpPr>
          <p:sp>
            <p:nvSpPr>
              <p:cNvPr id="1116" name="Freeform 1116"/>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1117" name="Group 1117"/>
            <p:cNvGrpSpPr/>
            <p:nvPr/>
          </p:nvGrpSpPr>
          <p:grpSpPr>
            <a:xfrm>
              <a:off x="18906712" y="2155235"/>
              <a:ext cx="82785" cy="82785"/>
              <a:chOff x="0" y="0"/>
              <a:chExt cx="1913890" cy="1913890"/>
            </a:xfrm>
          </p:grpSpPr>
          <p:sp>
            <p:nvSpPr>
              <p:cNvPr id="1118" name="Freeform 1118"/>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1119" name="Group 1119"/>
            <p:cNvGrpSpPr/>
            <p:nvPr/>
          </p:nvGrpSpPr>
          <p:grpSpPr>
            <a:xfrm>
              <a:off x="18906712" y="8535719"/>
              <a:ext cx="82785" cy="82785"/>
              <a:chOff x="0" y="0"/>
              <a:chExt cx="1913890" cy="1913890"/>
            </a:xfrm>
          </p:grpSpPr>
          <p:sp>
            <p:nvSpPr>
              <p:cNvPr id="1120" name="Freeform 112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1121" name="Group 1121"/>
            <p:cNvGrpSpPr/>
            <p:nvPr/>
          </p:nvGrpSpPr>
          <p:grpSpPr>
            <a:xfrm>
              <a:off x="18906712" y="5342935"/>
              <a:ext cx="82785" cy="82785"/>
              <a:chOff x="0" y="0"/>
              <a:chExt cx="1913890" cy="1913890"/>
            </a:xfrm>
          </p:grpSpPr>
          <p:sp>
            <p:nvSpPr>
              <p:cNvPr id="1122" name="Freeform 1122"/>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1123" name="Group 1123"/>
            <p:cNvGrpSpPr/>
            <p:nvPr/>
          </p:nvGrpSpPr>
          <p:grpSpPr>
            <a:xfrm>
              <a:off x="5959156" y="537155"/>
              <a:ext cx="82785" cy="82785"/>
              <a:chOff x="0" y="0"/>
              <a:chExt cx="1913890" cy="1913890"/>
            </a:xfrm>
          </p:grpSpPr>
          <p:sp>
            <p:nvSpPr>
              <p:cNvPr id="1124" name="Freeform 1124"/>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1125" name="Group 1125"/>
            <p:cNvGrpSpPr/>
            <p:nvPr/>
          </p:nvGrpSpPr>
          <p:grpSpPr>
            <a:xfrm>
              <a:off x="5959156" y="6917640"/>
              <a:ext cx="82785" cy="82785"/>
              <a:chOff x="0" y="0"/>
              <a:chExt cx="1913890" cy="1913890"/>
            </a:xfrm>
          </p:grpSpPr>
          <p:sp>
            <p:nvSpPr>
              <p:cNvPr id="1126" name="Freeform 1126"/>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1127" name="Group 1127"/>
            <p:cNvGrpSpPr/>
            <p:nvPr/>
          </p:nvGrpSpPr>
          <p:grpSpPr>
            <a:xfrm>
              <a:off x="5959156" y="3724855"/>
              <a:ext cx="82785" cy="82785"/>
              <a:chOff x="0" y="0"/>
              <a:chExt cx="1913890" cy="1913890"/>
            </a:xfrm>
          </p:grpSpPr>
          <p:sp>
            <p:nvSpPr>
              <p:cNvPr id="1128" name="Freeform 1128"/>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1129" name="Group 1129"/>
            <p:cNvGrpSpPr/>
            <p:nvPr/>
          </p:nvGrpSpPr>
          <p:grpSpPr>
            <a:xfrm>
              <a:off x="5959156" y="10105340"/>
              <a:ext cx="82785" cy="82785"/>
              <a:chOff x="0" y="0"/>
              <a:chExt cx="1913890" cy="1913890"/>
            </a:xfrm>
          </p:grpSpPr>
          <p:sp>
            <p:nvSpPr>
              <p:cNvPr id="1130" name="Freeform 113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1131" name="Group 1131"/>
            <p:cNvGrpSpPr/>
            <p:nvPr/>
          </p:nvGrpSpPr>
          <p:grpSpPr>
            <a:xfrm>
              <a:off x="15660428" y="537155"/>
              <a:ext cx="82785" cy="82785"/>
              <a:chOff x="0" y="0"/>
              <a:chExt cx="1913890" cy="1913890"/>
            </a:xfrm>
          </p:grpSpPr>
          <p:sp>
            <p:nvSpPr>
              <p:cNvPr id="1132" name="Freeform 1132"/>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1133" name="Group 1133"/>
            <p:cNvGrpSpPr/>
            <p:nvPr/>
          </p:nvGrpSpPr>
          <p:grpSpPr>
            <a:xfrm>
              <a:off x="15660428" y="6917640"/>
              <a:ext cx="82785" cy="82785"/>
              <a:chOff x="0" y="0"/>
              <a:chExt cx="1913890" cy="1913890"/>
            </a:xfrm>
          </p:grpSpPr>
          <p:sp>
            <p:nvSpPr>
              <p:cNvPr id="1134" name="Freeform 1134"/>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1135" name="Group 1135"/>
            <p:cNvGrpSpPr/>
            <p:nvPr/>
          </p:nvGrpSpPr>
          <p:grpSpPr>
            <a:xfrm>
              <a:off x="15660428" y="3724855"/>
              <a:ext cx="82785" cy="82785"/>
              <a:chOff x="0" y="0"/>
              <a:chExt cx="1913890" cy="1913890"/>
            </a:xfrm>
          </p:grpSpPr>
          <p:sp>
            <p:nvSpPr>
              <p:cNvPr id="1136" name="Freeform 1136"/>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1137" name="Group 1137"/>
            <p:cNvGrpSpPr/>
            <p:nvPr/>
          </p:nvGrpSpPr>
          <p:grpSpPr>
            <a:xfrm>
              <a:off x="15660428" y="10105340"/>
              <a:ext cx="82785" cy="82785"/>
              <a:chOff x="0" y="0"/>
              <a:chExt cx="1913890" cy="1913890"/>
            </a:xfrm>
          </p:grpSpPr>
          <p:sp>
            <p:nvSpPr>
              <p:cNvPr id="1138" name="Freeform 1138"/>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1139" name="Group 1139"/>
            <p:cNvGrpSpPr/>
            <p:nvPr/>
          </p:nvGrpSpPr>
          <p:grpSpPr>
            <a:xfrm>
              <a:off x="5959156" y="2155235"/>
              <a:ext cx="82785" cy="82785"/>
              <a:chOff x="0" y="0"/>
              <a:chExt cx="1913890" cy="1913890"/>
            </a:xfrm>
          </p:grpSpPr>
          <p:sp>
            <p:nvSpPr>
              <p:cNvPr id="1140" name="Freeform 114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1141" name="Group 1141"/>
            <p:cNvGrpSpPr/>
            <p:nvPr/>
          </p:nvGrpSpPr>
          <p:grpSpPr>
            <a:xfrm>
              <a:off x="5959156" y="8535719"/>
              <a:ext cx="82785" cy="82785"/>
              <a:chOff x="0" y="0"/>
              <a:chExt cx="1913890" cy="1913890"/>
            </a:xfrm>
          </p:grpSpPr>
          <p:sp>
            <p:nvSpPr>
              <p:cNvPr id="1142" name="Freeform 1142"/>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1143" name="Group 1143"/>
            <p:cNvGrpSpPr/>
            <p:nvPr/>
          </p:nvGrpSpPr>
          <p:grpSpPr>
            <a:xfrm>
              <a:off x="5959156" y="5342935"/>
              <a:ext cx="82785" cy="82785"/>
              <a:chOff x="0" y="0"/>
              <a:chExt cx="1913890" cy="1913890"/>
            </a:xfrm>
          </p:grpSpPr>
          <p:sp>
            <p:nvSpPr>
              <p:cNvPr id="1144" name="Freeform 1144"/>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1145" name="Group 1145"/>
            <p:cNvGrpSpPr/>
            <p:nvPr/>
          </p:nvGrpSpPr>
          <p:grpSpPr>
            <a:xfrm>
              <a:off x="15660428" y="2155235"/>
              <a:ext cx="82785" cy="82785"/>
              <a:chOff x="0" y="0"/>
              <a:chExt cx="1913890" cy="1913890"/>
            </a:xfrm>
          </p:grpSpPr>
          <p:sp>
            <p:nvSpPr>
              <p:cNvPr id="1146" name="Freeform 1146"/>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1147" name="Group 1147"/>
            <p:cNvGrpSpPr/>
            <p:nvPr/>
          </p:nvGrpSpPr>
          <p:grpSpPr>
            <a:xfrm>
              <a:off x="15660428" y="8535719"/>
              <a:ext cx="82785" cy="82785"/>
              <a:chOff x="0" y="0"/>
              <a:chExt cx="1913890" cy="1913890"/>
            </a:xfrm>
          </p:grpSpPr>
          <p:sp>
            <p:nvSpPr>
              <p:cNvPr id="1148" name="Freeform 1148"/>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1149" name="Group 1149"/>
            <p:cNvGrpSpPr/>
            <p:nvPr/>
          </p:nvGrpSpPr>
          <p:grpSpPr>
            <a:xfrm>
              <a:off x="15660428" y="5342935"/>
              <a:ext cx="82785" cy="82785"/>
              <a:chOff x="0" y="0"/>
              <a:chExt cx="1913890" cy="1913890"/>
            </a:xfrm>
          </p:grpSpPr>
          <p:sp>
            <p:nvSpPr>
              <p:cNvPr id="1150" name="Freeform 115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1151" name="Group 1151"/>
            <p:cNvGrpSpPr>
              <a:grpSpLocks noChangeAspect="1"/>
            </p:cNvGrpSpPr>
            <p:nvPr/>
          </p:nvGrpSpPr>
          <p:grpSpPr>
            <a:xfrm>
              <a:off x="1083883" y="0"/>
              <a:ext cx="95594" cy="82785"/>
              <a:chOff x="0" y="0"/>
              <a:chExt cx="6350000" cy="5499100"/>
            </a:xfrm>
          </p:grpSpPr>
          <p:sp>
            <p:nvSpPr>
              <p:cNvPr id="1152" name="Freeform 1152"/>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1153" name="Group 1153"/>
            <p:cNvGrpSpPr>
              <a:grpSpLocks noChangeAspect="1"/>
            </p:cNvGrpSpPr>
            <p:nvPr/>
          </p:nvGrpSpPr>
          <p:grpSpPr>
            <a:xfrm>
              <a:off x="1083883" y="6380485"/>
              <a:ext cx="95594" cy="82785"/>
              <a:chOff x="0" y="0"/>
              <a:chExt cx="6350000" cy="5499100"/>
            </a:xfrm>
          </p:grpSpPr>
          <p:sp>
            <p:nvSpPr>
              <p:cNvPr id="1154" name="Freeform 1154"/>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1155" name="Group 1155"/>
            <p:cNvGrpSpPr>
              <a:grpSpLocks noChangeAspect="1"/>
            </p:cNvGrpSpPr>
            <p:nvPr/>
          </p:nvGrpSpPr>
          <p:grpSpPr>
            <a:xfrm>
              <a:off x="1083883" y="3187700"/>
              <a:ext cx="95594" cy="82785"/>
              <a:chOff x="0" y="0"/>
              <a:chExt cx="6350000" cy="5499100"/>
            </a:xfrm>
          </p:grpSpPr>
          <p:sp>
            <p:nvSpPr>
              <p:cNvPr id="1156" name="Freeform 115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1157" name="Group 1157"/>
            <p:cNvGrpSpPr>
              <a:grpSpLocks noChangeAspect="1"/>
            </p:cNvGrpSpPr>
            <p:nvPr/>
          </p:nvGrpSpPr>
          <p:grpSpPr>
            <a:xfrm>
              <a:off x="1083883" y="9568185"/>
              <a:ext cx="95594" cy="82785"/>
              <a:chOff x="0" y="0"/>
              <a:chExt cx="6350000" cy="5499100"/>
            </a:xfrm>
          </p:grpSpPr>
          <p:sp>
            <p:nvSpPr>
              <p:cNvPr id="1158" name="Freeform 115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1159" name="Group 1159"/>
            <p:cNvGrpSpPr>
              <a:grpSpLocks noChangeAspect="1"/>
            </p:cNvGrpSpPr>
            <p:nvPr/>
          </p:nvGrpSpPr>
          <p:grpSpPr>
            <a:xfrm>
              <a:off x="10785155" y="0"/>
              <a:ext cx="95594" cy="82785"/>
              <a:chOff x="0" y="0"/>
              <a:chExt cx="6350000" cy="5499100"/>
            </a:xfrm>
          </p:grpSpPr>
          <p:sp>
            <p:nvSpPr>
              <p:cNvPr id="1160" name="Freeform 116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1161" name="Group 1161"/>
            <p:cNvGrpSpPr>
              <a:grpSpLocks noChangeAspect="1"/>
            </p:cNvGrpSpPr>
            <p:nvPr/>
          </p:nvGrpSpPr>
          <p:grpSpPr>
            <a:xfrm>
              <a:off x="10785155" y="6380485"/>
              <a:ext cx="95594" cy="82785"/>
              <a:chOff x="0" y="0"/>
              <a:chExt cx="6350000" cy="5499100"/>
            </a:xfrm>
          </p:grpSpPr>
          <p:sp>
            <p:nvSpPr>
              <p:cNvPr id="1162" name="Freeform 1162"/>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1163" name="Group 1163"/>
            <p:cNvGrpSpPr>
              <a:grpSpLocks noChangeAspect="1"/>
            </p:cNvGrpSpPr>
            <p:nvPr/>
          </p:nvGrpSpPr>
          <p:grpSpPr>
            <a:xfrm>
              <a:off x="10785155" y="3187700"/>
              <a:ext cx="95594" cy="82785"/>
              <a:chOff x="0" y="0"/>
              <a:chExt cx="6350000" cy="5499100"/>
            </a:xfrm>
          </p:grpSpPr>
          <p:sp>
            <p:nvSpPr>
              <p:cNvPr id="1164" name="Freeform 1164"/>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1165" name="Group 1165"/>
            <p:cNvGrpSpPr>
              <a:grpSpLocks noChangeAspect="1"/>
            </p:cNvGrpSpPr>
            <p:nvPr/>
          </p:nvGrpSpPr>
          <p:grpSpPr>
            <a:xfrm>
              <a:off x="10785155" y="9568185"/>
              <a:ext cx="95594" cy="82785"/>
              <a:chOff x="0" y="0"/>
              <a:chExt cx="6350000" cy="5499100"/>
            </a:xfrm>
          </p:grpSpPr>
          <p:sp>
            <p:nvSpPr>
              <p:cNvPr id="1166" name="Freeform 116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1167" name="Group 1167"/>
            <p:cNvGrpSpPr>
              <a:grpSpLocks noChangeAspect="1"/>
            </p:cNvGrpSpPr>
            <p:nvPr/>
          </p:nvGrpSpPr>
          <p:grpSpPr>
            <a:xfrm>
              <a:off x="1083883" y="1618080"/>
              <a:ext cx="95594" cy="82785"/>
              <a:chOff x="0" y="0"/>
              <a:chExt cx="6350000" cy="5499100"/>
            </a:xfrm>
          </p:grpSpPr>
          <p:sp>
            <p:nvSpPr>
              <p:cNvPr id="1168" name="Freeform 116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1169" name="Group 1169"/>
            <p:cNvGrpSpPr>
              <a:grpSpLocks noChangeAspect="1"/>
            </p:cNvGrpSpPr>
            <p:nvPr/>
          </p:nvGrpSpPr>
          <p:grpSpPr>
            <a:xfrm>
              <a:off x="1083883" y="7998564"/>
              <a:ext cx="95594" cy="82785"/>
              <a:chOff x="0" y="0"/>
              <a:chExt cx="6350000" cy="5499100"/>
            </a:xfrm>
          </p:grpSpPr>
          <p:sp>
            <p:nvSpPr>
              <p:cNvPr id="1170" name="Freeform 117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1171" name="Group 1171"/>
            <p:cNvGrpSpPr>
              <a:grpSpLocks noChangeAspect="1"/>
            </p:cNvGrpSpPr>
            <p:nvPr/>
          </p:nvGrpSpPr>
          <p:grpSpPr>
            <a:xfrm>
              <a:off x="1083883" y="4805780"/>
              <a:ext cx="95594" cy="82785"/>
              <a:chOff x="0" y="0"/>
              <a:chExt cx="6350000" cy="5499100"/>
            </a:xfrm>
          </p:grpSpPr>
          <p:sp>
            <p:nvSpPr>
              <p:cNvPr id="1172" name="Freeform 1172"/>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1173" name="Group 1173"/>
            <p:cNvGrpSpPr>
              <a:grpSpLocks noChangeAspect="1"/>
            </p:cNvGrpSpPr>
            <p:nvPr/>
          </p:nvGrpSpPr>
          <p:grpSpPr>
            <a:xfrm>
              <a:off x="10785155" y="1618080"/>
              <a:ext cx="95594" cy="82785"/>
              <a:chOff x="0" y="0"/>
              <a:chExt cx="6350000" cy="5499100"/>
            </a:xfrm>
          </p:grpSpPr>
          <p:sp>
            <p:nvSpPr>
              <p:cNvPr id="1174" name="Freeform 1174"/>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1175" name="Group 1175"/>
            <p:cNvGrpSpPr>
              <a:grpSpLocks noChangeAspect="1"/>
            </p:cNvGrpSpPr>
            <p:nvPr/>
          </p:nvGrpSpPr>
          <p:grpSpPr>
            <a:xfrm>
              <a:off x="10785155" y="7998564"/>
              <a:ext cx="95594" cy="82785"/>
              <a:chOff x="0" y="0"/>
              <a:chExt cx="6350000" cy="5499100"/>
            </a:xfrm>
          </p:grpSpPr>
          <p:sp>
            <p:nvSpPr>
              <p:cNvPr id="1176" name="Freeform 117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1177" name="Group 1177"/>
            <p:cNvGrpSpPr>
              <a:grpSpLocks noChangeAspect="1"/>
            </p:cNvGrpSpPr>
            <p:nvPr/>
          </p:nvGrpSpPr>
          <p:grpSpPr>
            <a:xfrm>
              <a:off x="10785155" y="4805780"/>
              <a:ext cx="95594" cy="82785"/>
              <a:chOff x="0" y="0"/>
              <a:chExt cx="6350000" cy="5499100"/>
            </a:xfrm>
          </p:grpSpPr>
          <p:sp>
            <p:nvSpPr>
              <p:cNvPr id="1178" name="Freeform 117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1179" name="Group 1179"/>
            <p:cNvGrpSpPr>
              <a:grpSpLocks noChangeAspect="1"/>
            </p:cNvGrpSpPr>
            <p:nvPr/>
          </p:nvGrpSpPr>
          <p:grpSpPr>
            <a:xfrm>
              <a:off x="7578032" y="0"/>
              <a:ext cx="95594" cy="82785"/>
              <a:chOff x="0" y="0"/>
              <a:chExt cx="6350000" cy="5499100"/>
            </a:xfrm>
          </p:grpSpPr>
          <p:sp>
            <p:nvSpPr>
              <p:cNvPr id="1180" name="Freeform 118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1181" name="Group 1181"/>
            <p:cNvGrpSpPr>
              <a:grpSpLocks noChangeAspect="1"/>
            </p:cNvGrpSpPr>
            <p:nvPr/>
          </p:nvGrpSpPr>
          <p:grpSpPr>
            <a:xfrm>
              <a:off x="7578032" y="6380485"/>
              <a:ext cx="95594" cy="82785"/>
              <a:chOff x="0" y="0"/>
              <a:chExt cx="6350000" cy="5499100"/>
            </a:xfrm>
          </p:grpSpPr>
          <p:sp>
            <p:nvSpPr>
              <p:cNvPr id="1182" name="Freeform 1182"/>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1183" name="Group 1183"/>
            <p:cNvGrpSpPr>
              <a:grpSpLocks noChangeAspect="1"/>
            </p:cNvGrpSpPr>
            <p:nvPr/>
          </p:nvGrpSpPr>
          <p:grpSpPr>
            <a:xfrm>
              <a:off x="7578032" y="3187700"/>
              <a:ext cx="95594" cy="82785"/>
              <a:chOff x="0" y="0"/>
              <a:chExt cx="6350000" cy="5499100"/>
            </a:xfrm>
          </p:grpSpPr>
          <p:sp>
            <p:nvSpPr>
              <p:cNvPr id="1184" name="Freeform 1184"/>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1185" name="Group 1185"/>
            <p:cNvGrpSpPr>
              <a:grpSpLocks noChangeAspect="1"/>
            </p:cNvGrpSpPr>
            <p:nvPr/>
          </p:nvGrpSpPr>
          <p:grpSpPr>
            <a:xfrm>
              <a:off x="7578032" y="9568185"/>
              <a:ext cx="95594" cy="82785"/>
              <a:chOff x="0" y="0"/>
              <a:chExt cx="6350000" cy="5499100"/>
            </a:xfrm>
          </p:grpSpPr>
          <p:sp>
            <p:nvSpPr>
              <p:cNvPr id="1186" name="Freeform 118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1187" name="Group 1187"/>
            <p:cNvGrpSpPr>
              <a:grpSpLocks noChangeAspect="1"/>
            </p:cNvGrpSpPr>
            <p:nvPr/>
          </p:nvGrpSpPr>
          <p:grpSpPr>
            <a:xfrm>
              <a:off x="17279304" y="0"/>
              <a:ext cx="95594" cy="82785"/>
              <a:chOff x="0" y="0"/>
              <a:chExt cx="6350000" cy="5499100"/>
            </a:xfrm>
          </p:grpSpPr>
          <p:sp>
            <p:nvSpPr>
              <p:cNvPr id="1188" name="Freeform 118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1189" name="Group 1189"/>
            <p:cNvGrpSpPr>
              <a:grpSpLocks noChangeAspect="1"/>
            </p:cNvGrpSpPr>
            <p:nvPr/>
          </p:nvGrpSpPr>
          <p:grpSpPr>
            <a:xfrm>
              <a:off x="17279304" y="6380485"/>
              <a:ext cx="95594" cy="82785"/>
              <a:chOff x="0" y="0"/>
              <a:chExt cx="6350000" cy="5499100"/>
            </a:xfrm>
          </p:grpSpPr>
          <p:sp>
            <p:nvSpPr>
              <p:cNvPr id="1190" name="Freeform 119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1191" name="Group 1191"/>
            <p:cNvGrpSpPr>
              <a:grpSpLocks noChangeAspect="1"/>
            </p:cNvGrpSpPr>
            <p:nvPr/>
          </p:nvGrpSpPr>
          <p:grpSpPr>
            <a:xfrm>
              <a:off x="17279304" y="3187700"/>
              <a:ext cx="95594" cy="82785"/>
              <a:chOff x="0" y="0"/>
              <a:chExt cx="6350000" cy="5499100"/>
            </a:xfrm>
          </p:grpSpPr>
          <p:sp>
            <p:nvSpPr>
              <p:cNvPr id="1192" name="Freeform 1192"/>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1193" name="Group 1193"/>
            <p:cNvGrpSpPr>
              <a:grpSpLocks noChangeAspect="1"/>
            </p:cNvGrpSpPr>
            <p:nvPr/>
          </p:nvGrpSpPr>
          <p:grpSpPr>
            <a:xfrm>
              <a:off x="17279304" y="9568185"/>
              <a:ext cx="95594" cy="82785"/>
              <a:chOff x="0" y="0"/>
              <a:chExt cx="6350000" cy="5499100"/>
            </a:xfrm>
          </p:grpSpPr>
          <p:sp>
            <p:nvSpPr>
              <p:cNvPr id="1194" name="Freeform 1194"/>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1195" name="Group 1195"/>
            <p:cNvGrpSpPr>
              <a:grpSpLocks noChangeAspect="1"/>
            </p:cNvGrpSpPr>
            <p:nvPr/>
          </p:nvGrpSpPr>
          <p:grpSpPr>
            <a:xfrm>
              <a:off x="20466684" y="0"/>
              <a:ext cx="95594" cy="82785"/>
              <a:chOff x="0" y="0"/>
              <a:chExt cx="6350000" cy="5499100"/>
            </a:xfrm>
          </p:grpSpPr>
          <p:sp>
            <p:nvSpPr>
              <p:cNvPr id="1196" name="Freeform 119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1197" name="Group 1197"/>
            <p:cNvGrpSpPr>
              <a:grpSpLocks noChangeAspect="1"/>
            </p:cNvGrpSpPr>
            <p:nvPr/>
          </p:nvGrpSpPr>
          <p:grpSpPr>
            <a:xfrm>
              <a:off x="20466684" y="6380485"/>
              <a:ext cx="95594" cy="82785"/>
              <a:chOff x="0" y="0"/>
              <a:chExt cx="6350000" cy="5499100"/>
            </a:xfrm>
          </p:grpSpPr>
          <p:sp>
            <p:nvSpPr>
              <p:cNvPr id="1198" name="Freeform 119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1199" name="Group 1199"/>
            <p:cNvGrpSpPr>
              <a:grpSpLocks noChangeAspect="1"/>
            </p:cNvGrpSpPr>
            <p:nvPr/>
          </p:nvGrpSpPr>
          <p:grpSpPr>
            <a:xfrm>
              <a:off x="20466684" y="3187700"/>
              <a:ext cx="95594" cy="82785"/>
              <a:chOff x="0" y="0"/>
              <a:chExt cx="6350000" cy="5499100"/>
            </a:xfrm>
          </p:grpSpPr>
          <p:sp>
            <p:nvSpPr>
              <p:cNvPr id="1200" name="Freeform 120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1201" name="Group 1201"/>
            <p:cNvGrpSpPr>
              <a:grpSpLocks noChangeAspect="1"/>
            </p:cNvGrpSpPr>
            <p:nvPr/>
          </p:nvGrpSpPr>
          <p:grpSpPr>
            <a:xfrm>
              <a:off x="20466684" y="9568185"/>
              <a:ext cx="95594" cy="82785"/>
              <a:chOff x="0" y="0"/>
              <a:chExt cx="6350000" cy="5499100"/>
            </a:xfrm>
          </p:grpSpPr>
          <p:sp>
            <p:nvSpPr>
              <p:cNvPr id="1202" name="Freeform 1202"/>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1203" name="Group 1203"/>
            <p:cNvGrpSpPr>
              <a:grpSpLocks noChangeAspect="1"/>
            </p:cNvGrpSpPr>
            <p:nvPr/>
          </p:nvGrpSpPr>
          <p:grpSpPr>
            <a:xfrm>
              <a:off x="7578032" y="1618080"/>
              <a:ext cx="95594" cy="82785"/>
              <a:chOff x="0" y="0"/>
              <a:chExt cx="6350000" cy="5499100"/>
            </a:xfrm>
          </p:grpSpPr>
          <p:sp>
            <p:nvSpPr>
              <p:cNvPr id="1204" name="Freeform 1204"/>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1205" name="Group 1205"/>
            <p:cNvGrpSpPr>
              <a:grpSpLocks noChangeAspect="1"/>
            </p:cNvGrpSpPr>
            <p:nvPr/>
          </p:nvGrpSpPr>
          <p:grpSpPr>
            <a:xfrm>
              <a:off x="7578032" y="7998564"/>
              <a:ext cx="95594" cy="82785"/>
              <a:chOff x="0" y="0"/>
              <a:chExt cx="6350000" cy="5499100"/>
            </a:xfrm>
          </p:grpSpPr>
          <p:sp>
            <p:nvSpPr>
              <p:cNvPr id="1206" name="Freeform 120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1207" name="Group 1207"/>
            <p:cNvGrpSpPr>
              <a:grpSpLocks noChangeAspect="1"/>
            </p:cNvGrpSpPr>
            <p:nvPr/>
          </p:nvGrpSpPr>
          <p:grpSpPr>
            <a:xfrm>
              <a:off x="7578032" y="4805780"/>
              <a:ext cx="95594" cy="82785"/>
              <a:chOff x="0" y="0"/>
              <a:chExt cx="6350000" cy="5499100"/>
            </a:xfrm>
          </p:grpSpPr>
          <p:sp>
            <p:nvSpPr>
              <p:cNvPr id="1208" name="Freeform 120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1209" name="Group 1209"/>
            <p:cNvGrpSpPr>
              <a:grpSpLocks noChangeAspect="1"/>
            </p:cNvGrpSpPr>
            <p:nvPr/>
          </p:nvGrpSpPr>
          <p:grpSpPr>
            <a:xfrm>
              <a:off x="17279304" y="1618080"/>
              <a:ext cx="95594" cy="82785"/>
              <a:chOff x="0" y="0"/>
              <a:chExt cx="6350000" cy="5499100"/>
            </a:xfrm>
          </p:grpSpPr>
          <p:sp>
            <p:nvSpPr>
              <p:cNvPr id="1210" name="Freeform 121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1211" name="Group 1211"/>
            <p:cNvGrpSpPr>
              <a:grpSpLocks noChangeAspect="1"/>
            </p:cNvGrpSpPr>
            <p:nvPr/>
          </p:nvGrpSpPr>
          <p:grpSpPr>
            <a:xfrm>
              <a:off x="17279304" y="7998564"/>
              <a:ext cx="95594" cy="82785"/>
              <a:chOff x="0" y="0"/>
              <a:chExt cx="6350000" cy="5499100"/>
            </a:xfrm>
          </p:grpSpPr>
          <p:sp>
            <p:nvSpPr>
              <p:cNvPr id="1212" name="Freeform 1212"/>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1213" name="Group 1213"/>
            <p:cNvGrpSpPr>
              <a:grpSpLocks noChangeAspect="1"/>
            </p:cNvGrpSpPr>
            <p:nvPr/>
          </p:nvGrpSpPr>
          <p:grpSpPr>
            <a:xfrm>
              <a:off x="17279304" y="4805780"/>
              <a:ext cx="95594" cy="82785"/>
              <a:chOff x="0" y="0"/>
              <a:chExt cx="6350000" cy="5499100"/>
            </a:xfrm>
          </p:grpSpPr>
          <p:sp>
            <p:nvSpPr>
              <p:cNvPr id="1214" name="Freeform 1214"/>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1215" name="Group 1215"/>
            <p:cNvGrpSpPr>
              <a:grpSpLocks noChangeAspect="1"/>
            </p:cNvGrpSpPr>
            <p:nvPr/>
          </p:nvGrpSpPr>
          <p:grpSpPr>
            <a:xfrm>
              <a:off x="20466684" y="1618080"/>
              <a:ext cx="95594" cy="82785"/>
              <a:chOff x="0" y="0"/>
              <a:chExt cx="6350000" cy="5499100"/>
            </a:xfrm>
          </p:grpSpPr>
          <p:sp>
            <p:nvSpPr>
              <p:cNvPr id="1216" name="Freeform 121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1217" name="Group 1217"/>
            <p:cNvGrpSpPr>
              <a:grpSpLocks noChangeAspect="1"/>
            </p:cNvGrpSpPr>
            <p:nvPr/>
          </p:nvGrpSpPr>
          <p:grpSpPr>
            <a:xfrm>
              <a:off x="20466684" y="7998564"/>
              <a:ext cx="95594" cy="82785"/>
              <a:chOff x="0" y="0"/>
              <a:chExt cx="6350000" cy="5499100"/>
            </a:xfrm>
          </p:grpSpPr>
          <p:sp>
            <p:nvSpPr>
              <p:cNvPr id="1218" name="Freeform 121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1219" name="Group 1219"/>
            <p:cNvGrpSpPr>
              <a:grpSpLocks noChangeAspect="1"/>
            </p:cNvGrpSpPr>
            <p:nvPr/>
          </p:nvGrpSpPr>
          <p:grpSpPr>
            <a:xfrm>
              <a:off x="20466684" y="4805780"/>
              <a:ext cx="95594" cy="82785"/>
              <a:chOff x="0" y="0"/>
              <a:chExt cx="6350000" cy="5499100"/>
            </a:xfrm>
          </p:grpSpPr>
          <p:sp>
            <p:nvSpPr>
              <p:cNvPr id="1220" name="Freeform 122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1221" name="Group 1221"/>
            <p:cNvGrpSpPr>
              <a:grpSpLocks noChangeAspect="1"/>
            </p:cNvGrpSpPr>
            <p:nvPr/>
          </p:nvGrpSpPr>
          <p:grpSpPr>
            <a:xfrm>
              <a:off x="4331748" y="0"/>
              <a:ext cx="95594" cy="82785"/>
              <a:chOff x="0" y="0"/>
              <a:chExt cx="6350000" cy="5499100"/>
            </a:xfrm>
          </p:grpSpPr>
          <p:sp>
            <p:nvSpPr>
              <p:cNvPr id="1222" name="Freeform 1222"/>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1223" name="Group 1223"/>
            <p:cNvGrpSpPr>
              <a:grpSpLocks noChangeAspect="1"/>
            </p:cNvGrpSpPr>
            <p:nvPr/>
          </p:nvGrpSpPr>
          <p:grpSpPr>
            <a:xfrm>
              <a:off x="4331748" y="6380485"/>
              <a:ext cx="95594" cy="82785"/>
              <a:chOff x="0" y="0"/>
              <a:chExt cx="6350000" cy="5499100"/>
            </a:xfrm>
          </p:grpSpPr>
          <p:sp>
            <p:nvSpPr>
              <p:cNvPr id="1224" name="Freeform 1224"/>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1225" name="Group 1225"/>
            <p:cNvGrpSpPr>
              <a:grpSpLocks noChangeAspect="1"/>
            </p:cNvGrpSpPr>
            <p:nvPr/>
          </p:nvGrpSpPr>
          <p:grpSpPr>
            <a:xfrm>
              <a:off x="4331748" y="3187700"/>
              <a:ext cx="95594" cy="82785"/>
              <a:chOff x="0" y="0"/>
              <a:chExt cx="6350000" cy="5499100"/>
            </a:xfrm>
          </p:grpSpPr>
          <p:sp>
            <p:nvSpPr>
              <p:cNvPr id="1226" name="Freeform 122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1227" name="Group 1227"/>
            <p:cNvGrpSpPr>
              <a:grpSpLocks noChangeAspect="1"/>
            </p:cNvGrpSpPr>
            <p:nvPr/>
          </p:nvGrpSpPr>
          <p:grpSpPr>
            <a:xfrm>
              <a:off x="4331748" y="9568185"/>
              <a:ext cx="95594" cy="82785"/>
              <a:chOff x="0" y="0"/>
              <a:chExt cx="6350000" cy="5499100"/>
            </a:xfrm>
          </p:grpSpPr>
          <p:sp>
            <p:nvSpPr>
              <p:cNvPr id="1228" name="Freeform 122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1229" name="Group 1229"/>
            <p:cNvGrpSpPr>
              <a:grpSpLocks noChangeAspect="1"/>
            </p:cNvGrpSpPr>
            <p:nvPr/>
          </p:nvGrpSpPr>
          <p:grpSpPr>
            <a:xfrm>
              <a:off x="14033020" y="0"/>
              <a:ext cx="95594" cy="82785"/>
              <a:chOff x="0" y="0"/>
              <a:chExt cx="6350000" cy="5499100"/>
            </a:xfrm>
          </p:grpSpPr>
          <p:sp>
            <p:nvSpPr>
              <p:cNvPr id="1230" name="Freeform 123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1231" name="Group 1231"/>
            <p:cNvGrpSpPr>
              <a:grpSpLocks noChangeAspect="1"/>
            </p:cNvGrpSpPr>
            <p:nvPr/>
          </p:nvGrpSpPr>
          <p:grpSpPr>
            <a:xfrm>
              <a:off x="14033020" y="6380485"/>
              <a:ext cx="95594" cy="82785"/>
              <a:chOff x="0" y="0"/>
              <a:chExt cx="6350000" cy="5499100"/>
            </a:xfrm>
          </p:grpSpPr>
          <p:sp>
            <p:nvSpPr>
              <p:cNvPr id="1232" name="Freeform 1232"/>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1233" name="Group 1233"/>
            <p:cNvGrpSpPr>
              <a:grpSpLocks noChangeAspect="1"/>
            </p:cNvGrpSpPr>
            <p:nvPr/>
          </p:nvGrpSpPr>
          <p:grpSpPr>
            <a:xfrm>
              <a:off x="14033020" y="3187700"/>
              <a:ext cx="95594" cy="82785"/>
              <a:chOff x="0" y="0"/>
              <a:chExt cx="6350000" cy="5499100"/>
            </a:xfrm>
          </p:grpSpPr>
          <p:sp>
            <p:nvSpPr>
              <p:cNvPr id="1234" name="Freeform 1234"/>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1235" name="Group 1235"/>
            <p:cNvGrpSpPr>
              <a:grpSpLocks noChangeAspect="1"/>
            </p:cNvGrpSpPr>
            <p:nvPr/>
          </p:nvGrpSpPr>
          <p:grpSpPr>
            <a:xfrm>
              <a:off x="14033020" y="9568185"/>
              <a:ext cx="95594" cy="82785"/>
              <a:chOff x="0" y="0"/>
              <a:chExt cx="6350000" cy="5499100"/>
            </a:xfrm>
          </p:grpSpPr>
          <p:sp>
            <p:nvSpPr>
              <p:cNvPr id="1236" name="Freeform 123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1237" name="Group 1237"/>
            <p:cNvGrpSpPr>
              <a:grpSpLocks noChangeAspect="1"/>
            </p:cNvGrpSpPr>
            <p:nvPr/>
          </p:nvGrpSpPr>
          <p:grpSpPr>
            <a:xfrm>
              <a:off x="4331748" y="1618080"/>
              <a:ext cx="95594" cy="82785"/>
              <a:chOff x="0" y="0"/>
              <a:chExt cx="6350000" cy="5499100"/>
            </a:xfrm>
          </p:grpSpPr>
          <p:sp>
            <p:nvSpPr>
              <p:cNvPr id="1238" name="Freeform 123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1239" name="Group 1239"/>
            <p:cNvGrpSpPr>
              <a:grpSpLocks noChangeAspect="1"/>
            </p:cNvGrpSpPr>
            <p:nvPr/>
          </p:nvGrpSpPr>
          <p:grpSpPr>
            <a:xfrm>
              <a:off x="4331748" y="7998564"/>
              <a:ext cx="95594" cy="82785"/>
              <a:chOff x="0" y="0"/>
              <a:chExt cx="6350000" cy="5499100"/>
            </a:xfrm>
          </p:grpSpPr>
          <p:sp>
            <p:nvSpPr>
              <p:cNvPr id="1240" name="Freeform 124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1241" name="Group 1241"/>
            <p:cNvGrpSpPr>
              <a:grpSpLocks noChangeAspect="1"/>
            </p:cNvGrpSpPr>
            <p:nvPr/>
          </p:nvGrpSpPr>
          <p:grpSpPr>
            <a:xfrm>
              <a:off x="4331748" y="4805780"/>
              <a:ext cx="95594" cy="82785"/>
              <a:chOff x="0" y="0"/>
              <a:chExt cx="6350000" cy="5499100"/>
            </a:xfrm>
          </p:grpSpPr>
          <p:sp>
            <p:nvSpPr>
              <p:cNvPr id="1242" name="Freeform 1242"/>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1243" name="Group 1243"/>
            <p:cNvGrpSpPr>
              <a:grpSpLocks noChangeAspect="1"/>
            </p:cNvGrpSpPr>
            <p:nvPr/>
          </p:nvGrpSpPr>
          <p:grpSpPr>
            <a:xfrm>
              <a:off x="14033020" y="1618080"/>
              <a:ext cx="95594" cy="82785"/>
              <a:chOff x="0" y="0"/>
              <a:chExt cx="6350000" cy="5499100"/>
            </a:xfrm>
          </p:grpSpPr>
          <p:sp>
            <p:nvSpPr>
              <p:cNvPr id="1244" name="Freeform 1244"/>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1245" name="Group 1245"/>
            <p:cNvGrpSpPr>
              <a:grpSpLocks noChangeAspect="1"/>
            </p:cNvGrpSpPr>
            <p:nvPr/>
          </p:nvGrpSpPr>
          <p:grpSpPr>
            <a:xfrm>
              <a:off x="14033020" y="7998564"/>
              <a:ext cx="95594" cy="82785"/>
              <a:chOff x="0" y="0"/>
              <a:chExt cx="6350000" cy="5499100"/>
            </a:xfrm>
          </p:grpSpPr>
          <p:sp>
            <p:nvSpPr>
              <p:cNvPr id="1246" name="Freeform 124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1247" name="Group 1247"/>
            <p:cNvGrpSpPr>
              <a:grpSpLocks noChangeAspect="1"/>
            </p:cNvGrpSpPr>
            <p:nvPr/>
          </p:nvGrpSpPr>
          <p:grpSpPr>
            <a:xfrm>
              <a:off x="14033020" y="4805780"/>
              <a:ext cx="95594" cy="82785"/>
              <a:chOff x="0" y="0"/>
              <a:chExt cx="6350000" cy="5499100"/>
            </a:xfrm>
          </p:grpSpPr>
          <p:sp>
            <p:nvSpPr>
              <p:cNvPr id="1248" name="Freeform 124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1249" name="Group 1249"/>
            <p:cNvGrpSpPr>
              <a:grpSpLocks noChangeAspect="1"/>
            </p:cNvGrpSpPr>
            <p:nvPr/>
          </p:nvGrpSpPr>
          <p:grpSpPr>
            <a:xfrm>
              <a:off x="1622544" y="537155"/>
              <a:ext cx="95594" cy="82785"/>
              <a:chOff x="0" y="0"/>
              <a:chExt cx="6350000" cy="5499100"/>
            </a:xfrm>
          </p:grpSpPr>
          <p:sp>
            <p:nvSpPr>
              <p:cNvPr id="1250" name="Freeform 125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1251" name="Group 1251"/>
            <p:cNvGrpSpPr>
              <a:grpSpLocks noChangeAspect="1"/>
            </p:cNvGrpSpPr>
            <p:nvPr/>
          </p:nvGrpSpPr>
          <p:grpSpPr>
            <a:xfrm>
              <a:off x="1622544" y="6917640"/>
              <a:ext cx="95594" cy="82785"/>
              <a:chOff x="0" y="0"/>
              <a:chExt cx="6350000" cy="5499100"/>
            </a:xfrm>
          </p:grpSpPr>
          <p:sp>
            <p:nvSpPr>
              <p:cNvPr id="1252" name="Freeform 1252"/>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1253" name="Group 1253"/>
            <p:cNvGrpSpPr>
              <a:grpSpLocks noChangeAspect="1"/>
            </p:cNvGrpSpPr>
            <p:nvPr/>
          </p:nvGrpSpPr>
          <p:grpSpPr>
            <a:xfrm>
              <a:off x="1622544" y="3724855"/>
              <a:ext cx="95594" cy="82785"/>
              <a:chOff x="0" y="0"/>
              <a:chExt cx="6350000" cy="5499100"/>
            </a:xfrm>
          </p:grpSpPr>
          <p:sp>
            <p:nvSpPr>
              <p:cNvPr id="1254" name="Freeform 1254"/>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1255" name="Group 1255"/>
            <p:cNvGrpSpPr>
              <a:grpSpLocks noChangeAspect="1"/>
            </p:cNvGrpSpPr>
            <p:nvPr/>
          </p:nvGrpSpPr>
          <p:grpSpPr>
            <a:xfrm>
              <a:off x="1622544" y="10105340"/>
              <a:ext cx="95594" cy="82785"/>
              <a:chOff x="0" y="0"/>
              <a:chExt cx="6350000" cy="5499100"/>
            </a:xfrm>
          </p:grpSpPr>
          <p:sp>
            <p:nvSpPr>
              <p:cNvPr id="1256" name="Freeform 125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1257" name="Group 1257"/>
            <p:cNvGrpSpPr>
              <a:grpSpLocks noChangeAspect="1"/>
            </p:cNvGrpSpPr>
            <p:nvPr/>
          </p:nvGrpSpPr>
          <p:grpSpPr>
            <a:xfrm>
              <a:off x="11323816" y="537155"/>
              <a:ext cx="95594" cy="82785"/>
              <a:chOff x="0" y="0"/>
              <a:chExt cx="6350000" cy="5499100"/>
            </a:xfrm>
          </p:grpSpPr>
          <p:sp>
            <p:nvSpPr>
              <p:cNvPr id="1258" name="Freeform 125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1259" name="Group 1259"/>
            <p:cNvGrpSpPr>
              <a:grpSpLocks noChangeAspect="1"/>
            </p:cNvGrpSpPr>
            <p:nvPr/>
          </p:nvGrpSpPr>
          <p:grpSpPr>
            <a:xfrm>
              <a:off x="11323816" y="6917640"/>
              <a:ext cx="95594" cy="82785"/>
              <a:chOff x="0" y="0"/>
              <a:chExt cx="6350000" cy="5499100"/>
            </a:xfrm>
          </p:grpSpPr>
          <p:sp>
            <p:nvSpPr>
              <p:cNvPr id="1260" name="Freeform 126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1261" name="Group 1261"/>
            <p:cNvGrpSpPr>
              <a:grpSpLocks noChangeAspect="1"/>
            </p:cNvGrpSpPr>
            <p:nvPr/>
          </p:nvGrpSpPr>
          <p:grpSpPr>
            <a:xfrm>
              <a:off x="11323816" y="3724855"/>
              <a:ext cx="95594" cy="82785"/>
              <a:chOff x="0" y="0"/>
              <a:chExt cx="6350000" cy="5499100"/>
            </a:xfrm>
          </p:grpSpPr>
          <p:sp>
            <p:nvSpPr>
              <p:cNvPr id="1262" name="Freeform 1262"/>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1263" name="Group 1263"/>
            <p:cNvGrpSpPr>
              <a:grpSpLocks noChangeAspect="1"/>
            </p:cNvGrpSpPr>
            <p:nvPr/>
          </p:nvGrpSpPr>
          <p:grpSpPr>
            <a:xfrm>
              <a:off x="11323816" y="10105340"/>
              <a:ext cx="95594" cy="82785"/>
              <a:chOff x="0" y="0"/>
              <a:chExt cx="6350000" cy="5499100"/>
            </a:xfrm>
          </p:grpSpPr>
          <p:sp>
            <p:nvSpPr>
              <p:cNvPr id="1264" name="Freeform 1264"/>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1265" name="Group 1265"/>
            <p:cNvGrpSpPr>
              <a:grpSpLocks noChangeAspect="1"/>
            </p:cNvGrpSpPr>
            <p:nvPr/>
          </p:nvGrpSpPr>
          <p:grpSpPr>
            <a:xfrm>
              <a:off x="1622544" y="2155235"/>
              <a:ext cx="95594" cy="82785"/>
              <a:chOff x="0" y="0"/>
              <a:chExt cx="6350000" cy="5499100"/>
            </a:xfrm>
          </p:grpSpPr>
          <p:sp>
            <p:nvSpPr>
              <p:cNvPr id="1266" name="Freeform 126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1267" name="Group 1267"/>
            <p:cNvGrpSpPr>
              <a:grpSpLocks noChangeAspect="1"/>
            </p:cNvGrpSpPr>
            <p:nvPr/>
          </p:nvGrpSpPr>
          <p:grpSpPr>
            <a:xfrm>
              <a:off x="1622544" y="8535719"/>
              <a:ext cx="95594" cy="82785"/>
              <a:chOff x="0" y="0"/>
              <a:chExt cx="6350000" cy="5499100"/>
            </a:xfrm>
          </p:grpSpPr>
          <p:sp>
            <p:nvSpPr>
              <p:cNvPr id="1268" name="Freeform 126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1269" name="Group 1269"/>
            <p:cNvGrpSpPr>
              <a:grpSpLocks noChangeAspect="1"/>
            </p:cNvGrpSpPr>
            <p:nvPr/>
          </p:nvGrpSpPr>
          <p:grpSpPr>
            <a:xfrm>
              <a:off x="1622544" y="5342935"/>
              <a:ext cx="95594" cy="82785"/>
              <a:chOff x="0" y="0"/>
              <a:chExt cx="6350000" cy="5499100"/>
            </a:xfrm>
          </p:grpSpPr>
          <p:sp>
            <p:nvSpPr>
              <p:cNvPr id="1270" name="Freeform 127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1271" name="Group 1271"/>
            <p:cNvGrpSpPr>
              <a:grpSpLocks noChangeAspect="1"/>
            </p:cNvGrpSpPr>
            <p:nvPr/>
          </p:nvGrpSpPr>
          <p:grpSpPr>
            <a:xfrm>
              <a:off x="11323816" y="2155235"/>
              <a:ext cx="95594" cy="82785"/>
              <a:chOff x="0" y="0"/>
              <a:chExt cx="6350000" cy="5499100"/>
            </a:xfrm>
          </p:grpSpPr>
          <p:sp>
            <p:nvSpPr>
              <p:cNvPr id="1272" name="Freeform 1272"/>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1273" name="Group 1273"/>
            <p:cNvGrpSpPr>
              <a:grpSpLocks noChangeAspect="1"/>
            </p:cNvGrpSpPr>
            <p:nvPr/>
          </p:nvGrpSpPr>
          <p:grpSpPr>
            <a:xfrm>
              <a:off x="11323816" y="8535719"/>
              <a:ext cx="95594" cy="82785"/>
              <a:chOff x="0" y="0"/>
              <a:chExt cx="6350000" cy="5499100"/>
            </a:xfrm>
          </p:grpSpPr>
          <p:sp>
            <p:nvSpPr>
              <p:cNvPr id="1274" name="Freeform 1274"/>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1275" name="Group 1275"/>
            <p:cNvGrpSpPr>
              <a:grpSpLocks noChangeAspect="1"/>
            </p:cNvGrpSpPr>
            <p:nvPr/>
          </p:nvGrpSpPr>
          <p:grpSpPr>
            <a:xfrm>
              <a:off x="11323816" y="5342935"/>
              <a:ext cx="95594" cy="82785"/>
              <a:chOff x="0" y="0"/>
              <a:chExt cx="6350000" cy="5499100"/>
            </a:xfrm>
          </p:grpSpPr>
          <p:sp>
            <p:nvSpPr>
              <p:cNvPr id="1276" name="Freeform 127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1277" name="Group 1277"/>
            <p:cNvGrpSpPr>
              <a:grpSpLocks noChangeAspect="1"/>
            </p:cNvGrpSpPr>
            <p:nvPr/>
          </p:nvGrpSpPr>
          <p:grpSpPr>
            <a:xfrm>
              <a:off x="8116693" y="537155"/>
              <a:ext cx="95594" cy="82785"/>
              <a:chOff x="0" y="0"/>
              <a:chExt cx="6350000" cy="5499100"/>
            </a:xfrm>
          </p:grpSpPr>
          <p:sp>
            <p:nvSpPr>
              <p:cNvPr id="1278" name="Freeform 127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1279" name="Group 1279"/>
            <p:cNvGrpSpPr>
              <a:grpSpLocks noChangeAspect="1"/>
            </p:cNvGrpSpPr>
            <p:nvPr/>
          </p:nvGrpSpPr>
          <p:grpSpPr>
            <a:xfrm>
              <a:off x="8116693" y="6917640"/>
              <a:ext cx="95594" cy="82785"/>
              <a:chOff x="0" y="0"/>
              <a:chExt cx="6350000" cy="5499100"/>
            </a:xfrm>
          </p:grpSpPr>
          <p:sp>
            <p:nvSpPr>
              <p:cNvPr id="1280" name="Freeform 128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1281" name="Group 1281"/>
            <p:cNvGrpSpPr>
              <a:grpSpLocks noChangeAspect="1"/>
            </p:cNvGrpSpPr>
            <p:nvPr/>
          </p:nvGrpSpPr>
          <p:grpSpPr>
            <a:xfrm>
              <a:off x="8116693" y="3724855"/>
              <a:ext cx="95594" cy="82785"/>
              <a:chOff x="0" y="0"/>
              <a:chExt cx="6350000" cy="5499100"/>
            </a:xfrm>
          </p:grpSpPr>
          <p:sp>
            <p:nvSpPr>
              <p:cNvPr id="1282" name="Freeform 1282"/>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1283" name="Group 1283"/>
            <p:cNvGrpSpPr>
              <a:grpSpLocks noChangeAspect="1"/>
            </p:cNvGrpSpPr>
            <p:nvPr/>
          </p:nvGrpSpPr>
          <p:grpSpPr>
            <a:xfrm>
              <a:off x="8116693" y="10105340"/>
              <a:ext cx="95594" cy="82785"/>
              <a:chOff x="0" y="0"/>
              <a:chExt cx="6350000" cy="5499100"/>
            </a:xfrm>
          </p:grpSpPr>
          <p:sp>
            <p:nvSpPr>
              <p:cNvPr id="1284" name="Freeform 1284"/>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1285" name="Group 1285"/>
            <p:cNvGrpSpPr>
              <a:grpSpLocks noChangeAspect="1"/>
            </p:cNvGrpSpPr>
            <p:nvPr/>
          </p:nvGrpSpPr>
          <p:grpSpPr>
            <a:xfrm>
              <a:off x="17817965" y="537155"/>
              <a:ext cx="95594" cy="82785"/>
              <a:chOff x="0" y="0"/>
              <a:chExt cx="6350000" cy="5499100"/>
            </a:xfrm>
          </p:grpSpPr>
          <p:sp>
            <p:nvSpPr>
              <p:cNvPr id="1286" name="Freeform 128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1287" name="Group 1287"/>
            <p:cNvGrpSpPr>
              <a:grpSpLocks noChangeAspect="1"/>
            </p:cNvGrpSpPr>
            <p:nvPr/>
          </p:nvGrpSpPr>
          <p:grpSpPr>
            <a:xfrm>
              <a:off x="17817965" y="6917640"/>
              <a:ext cx="95594" cy="82785"/>
              <a:chOff x="0" y="0"/>
              <a:chExt cx="6350000" cy="5499100"/>
            </a:xfrm>
          </p:grpSpPr>
          <p:sp>
            <p:nvSpPr>
              <p:cNvPr id="1288" name="Freeform 128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1289" name="Group 1289"/>
            <p:cNvGrpSpPr>
              <a:grpSpLocks noChangeAspect="1"/>
            </p:cNvGrpSpPr>
            <p:nvPr/>
          </p:nvGrpSpPr>
          <p:grpSpPr>
            <a:xfrm>
              <a:off x="17817965" y="3724855"/>
              <a:ext cx="95594" cy="82785"/>
              <a:chOff x="0" y="0"/>
              <a:chExt cx="6350000" cy="5499100"/>
            </a:xfrm>
          </p:grpSpPr>
          <p:sp>
            <p:nvSpPr>
              <p:cNvPr id="1290" name="Freeform 129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1291" name="Group 1291"/>
            <p:cNvGrpSpPr>
              <a:grpSpLocks noChangeAspect="1"/>
            </p:cNvGrpSpPr>
            <p:nvPr/>
          </p:nvGrpSpPr>
          <p:grpSpPr>
            <a:xfrm>
              <a:off x="17817965" y="10105340"/>
              <a:ext cx="95594" cy="82785"/>
              <a:chOff x="0" y="0"/>
              <a:chExt cx="6350000" cy="5499100"/>
            </a:xfrm>
          </p:grpSpPr>
          <p:sp>
            <p:nvSpPr>
              <p:cNvPr id="1292" name="Freeform 1292"/>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1293" name="Group 1293"/>
            <p:cNvGrpSpPr>
              <a:grpSpLocks noChangeAspect="1"/>
            </p:cNvGrpSpPr>
            <p:nvPr/>
          </p:nvGrpSpPr>
          <p:grpSpPr>
            <a:xfrm>
              <a:off x="21005345" y="537155"/>
              <a:ext cx="95594" cy="82785"/>
              <a:chOff x="0" y="0"/>
              <a:chExt cx="6350000" cy="5499100"/>
            </a:xfrm>
          </p:grpSpPr>
          <p:sp>
            <p:nvSpPr>
              <p:cNvPr id="1294" name="Freeform 1294"/>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1295" name="Group 1295"/>
            <p:cNvGrpSpPr>
              <a:grpSpLocks noChangeAspect="1"/>
            </p:cNvGrpSpPr>
            <p:nvPr/>
          </p:nvGrpSpPr>
          <p:grpSpPr>
            <a:xfrm>
              <a:off x="21005345" y="6917640"/>
              <a:ext cx="95594" cy="82785"/>
              <a:chOff x="0" y="0"/>
              <a:chExt cx="6350000" cy="5499100"/>
            </a:xfrm>
          </p:grpSpPr>
          <p:sp>
            <p:nvSpPr>
              <p:cNvPr id="1296" name="Freeform 129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1297" name="Group 1297"/>
            <p:cNvGrpSpPr>
              <a:grpSpLocks noChangeAspect="1"/>
            </p:cNvGrpSpPr>
            <p:nvPr/>
          </p:nvGrpSpPr>
          <p:grpSpPr>
            <a:xfrm>
              <a:off x="21005345" y="3724855"/>
              <a:ext cx="95594" cy="82785"/>
              <a:chOff x="0" y="0"/>
              <a:chExt cx="6350000" cy="5499100"/>
            </a:xfrm>
          </p:grpSpPr>
          <p:sp>
            <p:nvSpPr>
              <p:cNvPr id="1298" name="Freeform 129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1299" name="Group 1299"/>
            <p:cNvGrpSpPr>
              <a:grpSpLocks noChangeAspect="1"/>
            </p:cNvGrpSpPr>
            <p:nvPr/>
          </p:nvGrpSpPr>
          <p:grpSpPr>
            <a:xfrm>
              <a:off x="21005345" y="10105340"/>
              <a:ext cx="95594" cy="82785"/>
              <a:chOff x="0" y="0"/>
              <a:chExt cx="6350000" cy="5499100"/>
            </a:xfrm>
          </p:grpSpPr>
          <p:sp>
            <p:nvSpPr>
              <p:cNvPr id="1300" name="Freeform 130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1301" name="Group 1301"/>
            <p:cNvGrpSpPr>
              <a:grpSpLocks noChangeAspect="1"/>
            </p:cNvGrpSpPr>
            <p:nvPr/>
          </p:nvGrpSpPr>
          <p:grpSpPr>
            <a:xfrm>
              <a:off x="8116693" y="2155235"/>
              <a:ext cx="95594" cy="82785"/>
              <a:chOff x="0" y="0"/>
              <a:chExt cx="6350000" cy="5499100"/>
            </a:xfrm>
          </p:grpSpPr>
          <p:sp>
            <p:nvSpPr>
              <p:cNvPr id="1302" name="Freeform 1302"/>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1303" name="Group 1303"/>
            <p:cNvGrpSpPr>
              <a:grpSpLocks noChangeAspect="1"/>
            </p:cNvGrpSpPr>
            <p:nvPr/>
          </p:nvGrpSpPr>
          <p:grpSpPr>
            <a:xfrm>
              <a:off x="8116693" y="8535719"/>
              <a:ext cx="95594" cy="82785"/>
              <a:chOff x="0" y="0"/>
              <a:chExt cx="6350000" cy="5499100"/>
            </a:xfrm>
          </p:grpSpPr>
          <p:sp>
            <p:nvSpPr>
              <p:cNvPr id="1304" name="Freeform 1304"/>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1305" name="Group 1305"/>
            <p:cNvGrpSpPr>
              <a:grpSpLocks noChangeAspect="1"/>
            </p:cNvGrpSpPr>
            <p:nvPr/>
          </p:nvGrpSpPr>
          <p:grpSpPr>
            <a:xfrm>
              <a:off x="8116693" y="5342935"/>
              <a:ext cx="95594" cy="82785"/>
              <a:chOff x="0" y="0"/>
              <a:chExt cx="6350000" cy="5499100"/>
            </a:xfrm>
          </p:grpSpPr>
          <p:sp>
            <p:nvSpPr>
              <p:cNvPr id="1306" name="Freeform 130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1307" name="Group 1307"/>
            <p:cNvGrpSpPr>
              <a:grpSpLocks noChangeAspect="1"/>
            </p:cNvGrpSpPr>
            <p:nvPr/>
          </p:nvGrpSpPr>
          <p:grpSpPr>
            <a:xfrm>
              <a:off x="17817965" y="2155235"/>
              <a:ext cx="95594" cy="82785"/>
              <a:chOff x="0" y="0"/>
              <a:chExt cx="6350000" cy="5499100"/>
            </a:xfrm>
          </p:grpSpPr>
          <p:sp>
            <p:nvSpPr>
              <p:cNvPr id="1308" name="Freeform 130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1309" name="Group 1309"/>
            <p:cNvGrpSpPr>
              <a:grpSpLocks noChangeAspect="1"/>
            </p:cNvGrpSpPr>
            <p:nvPr/>
          </p:nvGrpSpPr>
          <p:grpSpPr>
            <a:xfrm>
              <a:off x="17817965" y="8535719"/>
              <a:ext cx="95594" cy="82785"/>
              <a:chOff x="0" y="0"/>
              <a:chExt cx="6350000" cy="5499100"/>
            </a:xfrm>
          </p:grpSpPr>
          <p:sp>
            <p:nvSpPr>
              <p:cNvPr id="1310" name="Freeform 131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1311" name="Group 1311"/>
            <p:cNvGrpSpPr>
              <a:grpSpLocks noChangeAspect="1"/>
            </p:cNvGrpSpPr>
            <p:nvPr/>
          </p:nvGrpSpPr>
          <p:grpSpPr>
            <a:xfrm>
              <a:off x="17817965" y="5342935"/>
              <a:ext cx="95594" cy="82785"/>
              <a:chOff x="0" y="0"/>
              <a:chExt cx="6350000" cy="5499100"/>
            </a:xfrm>
          </p:grpSpPr>
          <p:sp>
            <p:nvSpPr>
              <p:cNvPr id="1312" name="Freeform 1312"/>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1313" name="Group 1313"/>
            <p:cNvGrpSpPr>
              <a:grpSpLocks noChangeAspect="1"/>
            </p:cNvGrpSpPr>
            <p:nvPr/>
          </p:nvGrpSpPr>
          <p:grpSpPr>
            <a:xfrm>
              <a:off x="21005345" y="2155235"/>
              <a:ext cx="95594" cy="82785"/>
              <a:chOff x="0" y="0"/>
              <a:chExt cx="6350000" cy="5499100"/>
            </a:xfrm>
          </p:grpSpPr>
          <p:sp>
            <p:nvSpPr>
              <p:cNvPr id="1314" name="Freeform 1314"/>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1315" name="Group 1315"/>
            <p:cNvGrpSpPr>
              <a:grpSpLocks noChangeAspect="1"/>
            </p:cNvGrpSpPr>
            <p:nvPr/>
          </p:nvGrpSpPr>
          <p:grpSpPr>
            <a:xfrm>
              <a:off x="21005345" y="8535719"/>
              <a:ext cx="95594" cy="82785"/>
              <a:chOff x="0" y="0"/>
              <a:chExt cx="6350000" cy="5499100"/>
            </a:xfrm>
          </p:grpSpPr>
          <p:sp>
            <p:nvSpPr>
              <p:cNvPr id="1316" name="Freeform 131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1317" name="Group 1317"/>
            <p:cNvGrpSpPr>
              <a:grpSpLocks noChangeAspect="1"/>
            </p:cNvGrpSpPr>
            <p:nvPr/>
          </p:nvGrpSpPr>
          <p:grpSpPr>
            <a:xfrm>
              <a:off x="21005345" y="5342935"/>
              <a:ext cx="95594" cy="82785"/>
              <a:chOff x="0" y="0"/>
              <a:chExt cx="6350000" cy="5499100"/>
            </a:xfrm>
          </p:grpSpPr>
          <p:sp>
            <p:nvSpPr>
              <p:cNvPr id="1318" name="Freeform 131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1319" name="Group 1319"/>
            <p:cNvGrpSpPr>
              <a:grpSpLocks noChangeAspect="1"/>
            </p:cNvGrpSpPr>
            <p:nvPr/>
          </p:nvGrpSpPr>
          <p:grpSpPr>
            <a:xfrm>
              <a:off x="4870409" y="537155"/>
              <a:ext cx="95594" cy="82785"/>
              <a:chOff x="0" y="0"/>
              <a:chExt cx="6350000" cy="5499100"/>
            </a:xfrm>
          </p:grpSpPr>
          <p:sp>
            <p:nvSpPr>
              <p:cNvPr id="1320" name="Freeform 132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1321" name="Group 1321"/>
            <p:cNvGrpSpPr>
              <a:grpSpLocks noChangeAspect="1"/>
            </p:cNvGrpSpPr>
            <p:nvPr/>
          </p:nvGrpSpPr>
          <p:grpSpPr>
            <a:xfrm>
              <a:off x="4870409" y="6917640"/>
              <a:ext cx="95594" cy="82785"/>
              <a:chOff x="0" y="0"/>
              <a:chExt cx="6350000" cy="5499100"/>
            </a:xfrm>
          </p:grpSpPr>
          <p:sp>
            <p:nvSpPr>
              <p:cNvPr id="1322" name="Freeform 1322"/>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1323" name="Group 1323"/>
            <p:cNvGrpSpPr>
              <a:grpSpLocks noChangeAspect="1"/>
            </p:cNvGrpSpPr>
            <p:nvPr/>
          </p:nvGrpSpPr>
          <p:grpSpPr>
            <a:xfrm>
              <a:off x="4870409" y="3724855"/>
              <a:ext cx="95594" cy="82785"/>
              <a:chOff x="0" y="0"/>
              <a:chExt cx="6350000" cy="5499100"/>
            </a:xfrm>
          </p:grpSpPr>
          <p:sp>
            <p:nvSpPr>
              <p:cNvPr id="1324" name="Freeform 1324"/>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1325" name="Group 1325"/>
            <p:cNvGrpSpPr>
              <a:grpSpLocks noChangeAspect="1"/>
            </p:cNvGrpSpPr>
            <p:nvPr/>
          </p:nvGrpSpPr>
          <p:grpSpPr>
            <a:xfrm>
              <a:off x="4870409" y="10105340"/>
              <a:ext cx="95594" cy="82785"/>
              <a:chOff x="0" y="0"/>
              <a:chExt cx="6350000" cy="5499100"/>
            </a:xfrm>
          </p:grpSpPr>
          <p:sp>
            <p:nvSpPr>
              <p:cNvPr id="1326" name="Freeform 132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1327" name="Group 1327"/>
            <p:cNvGrpSpPr>
              <a:grpSpLocks noChangeAspect="1"/>
            </p:cNvGrpSpPr>
            <p:nvPr/>
          </p:nvGrpSpPr>
          <p:grpSpPr>
            <a:xfrm>
              <a:off x="14571681" y="537155"/>
              <a:ext cx="95594" cy="82785"/>
              <a:chOff x="0" y="0"/>
              <a:chExt cx="6350000" cy="5499100"/>
            </a:xfrm>
          </p:grpSpPr>
          <p:sp>
            <p:nvSpPr>
              <p:cNvPr id="1328" name="Freeform 132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1329" name="Group 1329"/>
            <p:cNvGrpSpPr>
              <a:grpSpLocks noChangeAspect="1"/>
            </p:cNvGrpSpPr>
            <p:nvPr/>
          </p:nvGrpSpPr>
          <p:grpSpPr>
            <a:xfrm>
              <a:off x="14571681" y="6917640"/>
              <a:ext cx="95594" cy="82785"/>
              <a:chOff x="0" y="0"/>
              <a:chExt cx="6350000" cy="5499100"/>
            </a:xfrm>
          </p:grpSpPr>
          <p:sp>
            <p:nvSpPr>
              <p:cNvPr id="1330" name="Freeform 133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1331" name="Group 1331"/>
            <p:cNvGrpSpPr>
              <a:grpSpLocks noChangeAspect="1"/>
            </p:cNvGrpSpPr>
            <p:nvPr/>
          </p:nvGrpSpPr>
          <p:grpSpPr>
            <a:xfrm>
              <a:off x="14571681" y="3724855"/>
              <a:ext cx="95594" cy="82785"/>
              <a:chOff x="0" y="0"/>
              <a:chExt cx="6350000" cy="5499100"/>
            </a:xfrm>
          </p:grpSpPr>
          <p:sp>
            <p:nvSpPr>
              <p:cNvPr id="1332" name="Freeform 1332"/>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1333" name="Group 1333"/>
            <p:cNvGrpSpPr>
              <a:grpSpLocks noChangeAspect="1"/>
            </p:cNvGrpSpPr>
            <p:nvPr/>
          </p:nvGrpSpPr>
          <p:grpSpPr>
            <a:xfrm>
              <a:off x="14571681" y="10105340"/>
              <a:ext cx="95594" cy="82785"/>
              <a:chOff x="0" y="0"/>
              <a:chExt cx="6350000" cy="5499100"/>
            </a:xfrm>
          </p:grpSpPr>
          <p:sp>
            <p:nvSpPr>
              <p:cNvPr id="1334" name="Freeform 1334"/>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1335" name="Group 1335"/>
            <p:cNvGrpSpPr>
              <a:grpSpLocks noChangeAspect="1"/>
            </p:cNvGrpSpPr>
            <p:nvPr/>
          </p:nvGrpSpPr>
          <p:grpSpPr>
            <a:xfrm>
              <a:off x="4870409" y="2155235"/>
              <a:ext cx="95594" cy="82785"/>
              <a:chOff x="0" y="0"/>
              <a:chExt cx="6350000" cy="5499100"/>
            </a:xfrm>
          </p:grpSpPr>
          <p:sp>
            <p:nvSpPr>
              <p:cNvPr id="1336" name="Freeform 133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1337" name="Group 1337"/>
            <p:cNvGrpSpPr>
              <a:grpSpLocks noChangeAspect="1"/>
            </p:cNvGrpSpPr>
            <p:nvPr/>
          </p:nvGrpSpPr>
          <p:grpSpPr>
            <a:xfrm>
              <a:off x="4870409" y="8535719"/>
              <a:ext cx="95594" cy="82785"/>
              <a:chOff x="0" y="0"/>
              <a:chExt cx="6350000" cy="5499100"/>
            </a:xfrm>
          </p:grpSpPr>
          <p:sp>
            <p:nvSpPr>
              <p:cNvPr id="1338" name="Freeform 133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1339" name="Group 1339"/>
            <p:cNvGrpSpPr>
              <a:grpSpLocks noChangeAspect="1"/>
            </p:cNvGrpSpPr>
            <p:nvPr/>
          </p:nvGrpSpPr>
          <p:grpSpPr>
            <a:xfrm>
              <a:off x="4870409" y="5342935"/>
              <a:ext cx="95594" cy="82785"/>
              <a:chOff x="0" y="0"/>
              <a:chExt cx="6350000" cy="5499100"/>
            </a:xfrm>
          </p:grpSpPr>
          <p:sp>
            <p:nvSpPr>
              <p:cNvPr id="1340" name="Freeform 134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1341" name="Group 1341"/>
            <p:cNvGrpSpPr>
              <a:grpSpLocks noChangeAspect="1"/>
            </p:cNvGrpSpPr>
            <p:nvPr/>
          </p:nvGrpSpPr>
          <p:grpSpPr>
            <a:xfrm>
              <a:off x="14571681" y="2155235"/>
              <a:ext cx="95594" cy="82785"/>
              <a:chOff x="0" y="0"/>
              <a:chExt cx="6350000" cy="5499100"/>
            </a:xfrm>
          </p:grpSpPr>
          <p:sp>
            <p:nvSpPr>
              <p:cNvPr id="1342" name="Freeform 1342"/>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1343" name="Group 1343"/>
            <p:cNvGrpSpPr>
              <a:grpSpLocks noChangeAspect="1"/>
            </p:cNvGrpSpPr>
            <p:nvPr/>
          </p:nvGrpSpPr>
          <p:grpSpPr>
            <a:xfrm>
              <a:off x="14571681" y="8535719"/>
              <a:ext cx="95594" cy="82785"/>
              <a:chOff x="0" y="0"/>
              <a:chExt cx="6350000" cy="5499100"/>
            </a:xfrm>
          </p:grpSpPr>
          <p:sp>
            <p:nvSpPr>
              <p:cNvPr id="1344" name="Freeform 1344"/>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1345" name="Group 1345"/>
            <p:cNvGrpSpPr>
              <a:grpSpLocks noChangeAspect="1"/>
            </p:cNvGrpSpPr>
            <p:nvPr/>
          </p:nvGrpSpPr>
          <p:grpSpPr>
            <a:xfrm>
              <a:off x="14571681" y="5342935"/>
              <a:ext cx="95594" cy="82785"/>
              <a:chOff x="0" y="0"/>
              <a:chExt cx="6350000" cy="5499100"/>
            </a:xfrm>
          </p:grpSpPr>
          <p:sp>
            <p:nvSpPr>
              <p:cNvPr id="1346" name="Freeform 134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1347" name="Group 1347"/>
            <p:cNvGrpSpPr>
              <a:grpSpLocks noChangeAspect="1"/>
            </p:cNvGrpSpPr>
            <p:nvPr/>
          </p:nvGrpSpPr>
          <p:grpSpPr>
            <a:xfrm>
              <a:off x="2162405" y="1075351"/>
              <a:ext cx="95594" cy="82785"/>
              <a:chOff x="0" y="0"/>
              <a:chExt cx="6350000" cy="5499100"/>
            </a:xfrm>
          </p:grpSpPr>
          <p:sp>
            <p:nvSpPr>
              <p:cNvPr id="1348" name="Freeform 134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1349" name="Group 1349"/>
            <p:cNvGrpSpPr>
              <a:grpSpLocks noChangeAspect="1"/>
            </p:cNvGrpSpPr>
            <p:nvPr/>
          </p:nvGrpSpPr>
          <p:grpSpPr>
            <a:xfrm>
              <a:off x="2162405" y="7455836"/>
              <a:ext cx="95594" cy="82785"/>
              <a:chOff x="0" y="0"/>
              <a:chExt cx="6350000" cy="5499100"/>
            </a:xfrm>
          </p:grpSpPr>
          <p:sp>
            <p:nvSpPr>
              <p:cNvPr id="1350" name="Freeform 135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1351" name="Group 1351"/>
            <p:cNvGrpSpPr>
              <a:grpSpLocks noChangeAspect="1"/>
            </p:cNvGrpSpPr>
            <p:nvPr/>
          </p:nvGrpSpPr>
          <p:grpSpPr>
            <a:xfrm>
              <a:off x="2162405" y="4263051"/>
              <a:ext cx="95594" cy="82785"/>
              <a:chOff x="0" y="0"/>
              <a:chExt cx="6350000" cy="5499100"/>
            </a:xfrm>
          </p:grpSpPr>
          <p:sp>
            <p:nvSpPr>
              <p:cNvPr id="1352" name="Freeform 1352"/>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1353" name="Group 1353"/>
            <p:cNvGrpSpPr>
              <a:grpSpLocks noChangeAspect="1"/>
            </p:cNvGrpSpPr>
            <p:nvPr/>
          </p:nvGrpSpPr>
          <p:grpSpPr>
            <a:xfrm>
              <a:off x="2162405" y="10643536"/>
              <a:ext cx="95594" cy="82785"/>
              <a:chOff x="0" y="0"/>
              <a:chExt cx="6350000" cy="5499100"/>
            </a:xfrm>
          </p:grpSpPr>
          <p:sp>
            <p:nvSpPr>
              <p:cNvPr id="1354" name="Freeform 1354"/>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1355" name="Group 1355"/>
            <p:cNvGrpSpPr>
              <a:grpSpLocks noChangeAspect="1"/>
            </p:cNvGrpSpPr>
            <p:nvPr/>
          </p:nvGrpSpPr>
          <p:grpSpPr>
            <a:xfrm>
              <a:off x="11863677" y="1075351"/>
              <a:ext cx="95594" cy="82785"/>
              <a:chOff x="0" y="0"/>
              <a:chExt cx="6350000" cy="5499100"/>
            </a:xfrm>
          </p:grpSpPr>
          <p:sp>
            <p:nvSpPr>
              <p:cNvPr id="1356" name="Freeform 135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1357" name="Group 1357"/>
            <p:cNvGrpSpPr>
              <a:grpSpLocks noChangeAspect="1"/>
            </p:cNvGrpSpPr>
            <p:nvPr/>
          </p:nvGrpSpPr>
          <p:grpSpPr>
            <a:xfrm>
              <a:off x="11863677" y="7455836"/>
              <a:ext cx="95594" cy="82785"/>
              <a:chOff x="0" y="0"/>
              <a:chExt cx="6350000" cy="5499100"/>
            </a:xfrm>
          </p:grpSpPr>
          <p:sp>
            <p:nvSpPr>
              <p:cNvPr id="1358" name="Freeform 135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1359" name="Group 1359"/>
            <p:cNvGrpSpPr>
              <a:grpSpLocks noChangeAspect="1"/>
            </p:cNvGrpSpPr>
            <p:nvPr/>
          </p:nvGrpSpPr>
          <p:grpSpPr>
            <a:xfrm>
              <a:off x="11863677" y="4263051"/>
              <a:ext cx="95594" cy="82785"/>
              <a:chOff x="0" y="0"/>
              <a:chExt cx="6350000" cy="5499100"/>
            </a:xfrm>
          </p:grpSpPr>
          <p:sp>
            <p:nvSpPr>
              <p:cNvPr id="1360" name="Freeform 136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1361" name="Group 1361"/>
            <p:cNvGrpSpPr>
              <a:grpSpLocks noChangeAspect="1"/>
            </p:cNvGrpSpPr>
            <p:nvPr/>
          </p:nvGrpSpPr>
          <p:grpSpPr>
            <a:xfrm>
              <a:off x="11863677" y="10643536"/>
              <a:ext cx="95594" cy="82785"/>
              <a:chOff x="0" y="0"/>
              <a:chExt cx="6350000" cy="5499100"/>
            </a:xfrm>
          </p:grpSpPr>
          <p:sp>
            <p:nvSpPr>
              <p:cNvPr id="1362" name="Freeform 1362"/>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1363" name="Group 1363"/>
            <p:cNvGrpSpPr>
              <a:grpSpLocks noChangeAspect="1"/>
            </p:cNvGrpSpPr>
            <p:nvPr/>
          </p:nvGrpSpPr>
          <p:grpSpPr>
            <a:xfrm>
              <a:off x="2162405" y="2693431"/>
              <a:ext cx="95594" cy="82785"/>
              <a:chOff x="0" y="0"/>
              <a:chExt cx="6350000" cy="5499100"/>
            </a:xfrm>
          </p:grpSpPr>
          <p:sp>
            <p:nvSpPr>
              <p:cNvPr id="1364" name="Freeform 1364"/>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1365" name="Group 1365"/>
            <p:cNvGrpSpPr>
              <a:grpSpLocks noChangeAspect="1"/>
            </p:cNvGrpSpPr>
            <p:nvPr/>
          </p:nvGrpSpPr>
          <p:grpSpPr>
            <a:xfrm>
              <a:off x="2162405" y="9073915"/>
              <a:ext cx="95594" cy="82785"/>
              <a:chOff x="0" y="0"/>
              <a:chExt cx="6350000" cy="5499100"/>
            </a:xfrm>
          </p:grpSpPr>
          <p:sp>
            <p:nvSpPr>
              <p:cNvPr id="1366" name="Freeform 136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1367" name="Group 1367"/>
            <p:cNvGrpSpPr>
              <a:grpSpLocks noChangeAspect="1"/>
            </p:cNvGrpSpPr>
            <p:nvPr/>
          </p:nvGrpSpPr>
          <p:grpSpPr>
            <a:xfrm>
              <a:off x="2162405" y="5881131"/>
              <a:ext cx="95594" cy="82785"/>
              <a:chOff x="0" y="0"/>
              <a:chExt cx="6350000" cy="5499100"/>
            </a:xfrm>
          </p:grpSpPr>
          <p:sp>
            <p:nvSpPr>
              <p:cNvPr id="1368" name="Freeform 136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1369" name="Group 1369"/>
            <p:cNvGrpSpPr>
              <a:grpSpLocks noChangeAspect="1"/>
            </p:cNvGrpSpPr>
            <p:nvPr/>
          </p:nvGrpSpPr>
          <p:grpSpPr>
            <a:xfrm>
              <a:off x="11863677" y="2693431"/>
              <a:ext cx="95594" cy="82785"/>
              <a:chOff x="0" y="0"/>
              <a:chExt cx="6350000" cy="5499100"/>
            </a:xfrm>
          </p:grpSpPr>
          <p:sp>
            <p:nvSpPr>
              <p:cNvPr id="1370" name="Freeform 137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1371" name="Group 1371"/>
            <p:cNvGrpSpPr>
              <a:grpSpLocks noChangeAspect="1"/>
            </p:cNvGrpSpPr>
            <p:nvPr/>
          </p:nvGrpSpPr>
          <p:grpSpPr>
            <a:xfrm>
              <a:off x="11863677" y="9073915"/>
              <a:ext cx="95594" cy="82785"/>
              <a:chOff x="0" y="0"/>
              <a:chExt cx="6350000" cy="5499100"/>
            </a:xfrm>
          </p:grpSpPr>
          <p:sp>
            <p:nvSpPr>
              <p:cNvPr id="1372" name="Freeform 1372"/>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1373" name="Group 1373"/>
            <p:cNvGrpSpPr>
              <a:grpSpLocks noChangeAspect="1"/>
            </p:cNvGrpSpPr>
            <p:nvPr/>
          </p:nvGrpSpPr>
          <p:grpSpPr>
            <a:xfrm>
              <a:off x="11863677" y="5881131"/>
              <a:ext cx="95594" cy="82785"/>
              <a:chOff x="0" y="0"/>
              <a:chExt cx="6350000" cy="5499100"/>
            </a:xfrm>
          </p:grpSpPr>
          <p:sp>
            <p:nvSpPr>
              <p:cNvPr id="1374" name="Freeform 1374"/>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1375" name="Group 1375"/>
            <p:cNvGrpSpPr>
              <a:grpSpLocks noChangeAspect="1"/>
            </p:cNvGrpSpPr>
            <p:nvPr/>
          </p:nvGrpSpPr>
          <p:grpSpPr>
            <a:xfrm>
              <a:off x="8656553" y="1075351"/>
              <a:ext cx="95594" cy="82785"/>
              <a:chOff x="0" y="0"/>
              <a:chExt cx="6350000" cy="5499100"/>
            </a:xfrm>
          </p:grpSpPr>
          <p:sp>
            <p:nvSpPr>
              <p:cNvPr id="1376" name="Freeform 137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1377" name="Group 1377"/>
            <p:cNvGrpSpPr>
              <a:grpSpLocks noChangeAspect="1"/>
            </p:cNvGrpSpPr>
            <p:nvPr/>
          </p:nvGrpSpPr>
          <p:grpSpPr>
            <a:xfrm>
              <a:off x="8656553" y="7455836"/>
              <a:ext cx="95594" cy="82785"/>
              <a:chOff x="0" y="0"/>
              <a:chExt cx="6350000" cy="5499100"/>
            </a:xfrm>
          </p:grpSpPr>
          <p:sp>
            <p:nvSpPr>
              <p:cNvPr id="1378" name="Freeform 137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1379" name="Group 1379"/>
            <p:cNvGrpSpPr>
              <a:grpSpLocks noChangeAspect="1"/>
            </p:cNvGrpSpPr>
            <p:nvPr/>
          </p:nvGrpSpPr>
          <p:grpSpPr>
            <a:xfrm>
              <a:off x="8656553" y="4263051"/>
              <a:ext cx="95594" cy="82785"/>
              <a:chOff x="0" y="0"/>
              <a:chExt cx="6350000" cy="5499100"/>
            </a:xfrm>
          </p:grpSpPr>
          <p:sp>
            <p:nvSpPr>
              <p:cNvPr id="1380" name="Freeform 138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1381" name="Group 1381"/>
            <p:cNvGrpSpPr>
              <a:grpSpLocks noChangeAspect="1"/>
            </p:cNvGrpSpPr>
            <p:nvPr/>
          </p:nvGrpSpPr>
          <p:grpSpPr>
            <a:xfrm>
              <a:off x="8656553" y="10643536"/>
              <a:ext cx="95594" cy="82785"/>
              <a:chOff x="0" y="0"/>
              <a:chExt cx="6350000" cy="5499100"/>
            </a:xfrm>
          </p:grpSpPr>
          <p:sp>
            <p:nvSpPr>
              <p:cNvPr id="1382" name="Freeform 1382"/>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1383" name="Group 1383"/>
            <p:cNvGrpSpPr>
              <a:grpSpLocks noChangeAspect="1"/>
            </p:cNvGrpSpPr>
            <p:nvPr/>
          </p:nvGrpSpPr>
          <p:grpSpPr>
            <a:xfrm>
              <a:off x="18357826" y="1075351"/>
              <a:ext cx="95594" cy="82785"/>
              <a:chOff x="0" y="0"/>
              <a:chExt cx="6350000" cy="5499100"/>
            </a:xfrm>
          </p:grpSpPr>
          <p:sp>
            <p:nvSpPr>
              <p:cNvPr id="1384" name="Freeform 1384"/>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1385" name="Group 1385"/>
            <p:cNvGrpSpPr>
              <a:grpSpLocks noChangeAspect="1"/>
            </p:cNvGrpSpPr>
            <p:nvPr/>
          </p:nvGrpSpPr>
          <p:grpSpPr>
            <a:xfrm>
              <a:off x="18357826" y="7455836"/>
              <a:ext cx="95594" cy="82785"/>
              <a:chOff x="0" y="0"/>
              <a:chExt cx="6350000" cy="5499100"/>
            </a:xfrm>
          </p:grpSpPr>
          <p:sp>
            <p:nvSpPr>
              <p:cNvPr id="1386" name="Freeform 138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1387" name="Group 1387"/>
            <p:cNvGrpSpPr>
              <a:grpSpLocks noChangeAspect="1"/>
            </p:cNvGrpSpPr>
            <p:nvPr/>
          </p:nvGrpSpPr>
          <p:grpSpPr>
            <a:xfrm>
              <a:off x="18357826" y="4263051"/>
              <a:ext cx="95594" cy="82785"/>
              <a:chOff x="0" y="0"/>
              <a:chExt cx="6350000" cy="5499100"/>
            </a:xfrm>
          </p:grpSpPr>
          <p:sp>
            <p:nvSpPr>
              <p:cNvPr id="1388" name="Freeform 138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1389" name="Group 1389"/>
            <p:cNvGrpSpPr>
              <a:grpSpLocks noChangeAspect="1"/>
            </p:cNvGrpSpPr>
            <p:nvPr/>
          </p:nvGrpSpPr>
          <p:grpSpPr>
            <a:xfrm>
              <a:off x="18357826" y="10643536"/>
              <a:ext cx="95594" cy="82785"/>
              <a:chOff x="0" y="0"/>
              <a:chExt cx="6350000" cy="5499100"/>
            </a:xfrm>
          </p:grpSpPr>
          <p:sp>
            <p:nvSpPr>
              <p:cNvPr id="1390" name="Freeform 139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1391" name="Group 1391"/>
            <p:cNvGrpSpPr>
              <a:grpSpLocks noChangeAspect="1"/>
            </p:cNvGrpSpPr>
            <p:nvPr/>
          </p:nvGrpSpPr>
          <p:grpSpPr>
            <a:xfrm>
              <a:off x="21545206" y="1075351"/>
              <a:ext cx="95594" cy="82785"/>
              <a:chOff x="0" y="0"/>
              <a:chExt cx="6350000" cy="5499100"/>
            </a:xfrm>
          </p:grpSpPr>
          <p:sp>
            <p:nvSpPr>
              <p:cNvPr id="1392" name="Freeform 1392"/>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1393" name="Group 1393"/>
            <p:cNvGrpSpPr>
              <a:grpSpLocks noChangeAspect="1"/>
            </p:cNvGrpSpPr>
            <p:nvPr/>
          </p:nvGrpSpPr>
          <p:grpSpPr>
            <a:xfrm>
              <a:off x="21545206" y="7455836"/>
              <a:ext cx="95594" cy="82785"/>
              <a:chOff x="0" y="0"/>
              <a:chExt cx="6350000" cy="5499100"/>
            </a:xfrm>
          </p:grpSpPr>
          <p:sp>
            <p:nvSpPr>
              <p:cNvPr id="1394" name="Freeform 1394"/>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1395" name="Group 1395"/>
            <p:cNvGrpSpPr>
              <a:grpSpLocks noChangeAspect="1"/>
            </p:cNvGrpSpPr>
            <p:nvPr/>
          </p:nvGrpSpPr>
          <p:grpSpPr>
            <a:xfrm>
              <a:off x="21545206" y="4263051"/>
              <a:ext cx="95594" cy="82785"/>
              <a:chOff x="0" y="0"/>
              <a:chExt cx="6350000" cy="5499100"/>
            </a:xfrm>
          </p:grpSpPr>
          <p:sp>
            <p:nvSpPr>
              <p:cNvPr id="1396" name="Freeform 139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1397" name="Group 1397"/>
            <p:cNvGrpSpPr>
              <a:grpSpLocks noChangeAspect="1"/>
            </p:cNvGrpSpPr>
            <p:nvPr/>
          </p:nvGrpSpPr>
          <p:grpSpPr>
            <a:xfrm>
              <a:off x="21545206" y="10643536"/>
              <a:ext cx="95594" cy="82785"/>
              <a:chOff x="0" y="0"/>
              <a:chExt cx="6350000" cy="5499100"/>
            </a:xfrm>
          </p:grpSpPr>
          <p:sp>
            <p:nvSpPr>
              <p:cNvPr id="1398" name="Freeform 139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1399" name="Group 1399"/>
            <p:cNvGrpSpPr>
              <a:grpSpLocks noChangeAspect="1"/>
            </p:cNvGrpSpPr>
            <p:nvPr/>
          </p:nvGrpSpPr>
          <p:grpSpPr>
            <a:xfrm>
              <a:off x="8656553" y="2693431"/>
              <a:ext cx="95594" cy="82785"/>
              <a:chOff x="0" y="0"/>
              <a:chExt cx="6350000" cy="5499100"/>
            </a:xfrm>
          </p:grpSpPr>
          <p:sp>
            <p:nvSpPr>
              <p:cNvPr id="1400" name="Freeform 140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1401" name="Group 1401"/>
            <p:cNvGrpSpPr>
              <a:grpSpLocks noChangeAspect="1"/>
            </p:cNvGrpSpPr>
            <p:nvPr/>
          </p:nvGrpSpPr>
          <p:grpSpPr>
            <a:xfrm>
              <a:off x="8656553" y="9073915"/>
              <a:ext cx="95594" cy="82785"/>
              <a:chOff x="0" y="0"/>
              <a:chExt cx="6350000" cy="5499100"/>
            </a:xfrm>
          </p:grpSpPr>
          <p:sp>
            <p:nvSpPr>
              <p:cNvPr id="1402" name="Freeform 1402"/>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1403" name="Group 1403"/>
            <p:cNvGrpSpPr>
              <a:grpSpLocks noChangeAspect="1"/>
            </p:cNvGrpSpPr>
            <p:nvPr/>
          </p:nvGrpSpPr>
          <p:grpSpPr>
            <a:xfrm>
              <a:off x="8656553" y="5881131"/>
              <a:ext cx="95594" cy="82785"/>
              <a:chOff x="0" y="0"/>
              <a:chExt cx="6350000" cy="5499100"/>
            </a:xfrm>
          </p:grpSpPr>
          <p:sp>
            <p:nvSpPr>
              <p:cNvPr id="1404" name="Freeform 1404"/>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1405" name="Group 1405"/>
            <p:cNvGrpSpPr>
              <a:grpSpLocks noChangeAspect="1"/>
            </p:cNvGrpSpPr>
            <p:nvPr/>
          </p:nvGrpSpPr>
          <p:grpSpPr>
            <a:xfrm>
              <a:off x="18357826" y="2693431"/>
              <a:ext cx="95594" cy="82785"/>
              <a:chOff x="0" y="0"/>
              <a:chExt cx="6350000" cy="5499100"/>
            </a:xfrm>
          </p:grpSpPr>
          <p:sp>
            <p:nvSpPr>
              <p:cNvPr id="1406" name="Freeform 140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1407" name="Group 1407"/>
            <p:cNvGrpSpPr>
              <a:grpSpLocks noChangeAspect="1"/>
            </p:cNvGrpSpPr>
            <p:nvPr/>
          </p:nvGrpSpPr>
          <p:grpSpPr>
            <a:xfrm>
              <a:off x="18357826" y="9073915"/>
              <a:ext cx="95594" cy="82785"/>
              <a:chOff x="0" y="0"/>
              <a:chExt cx="6350000" cy="5499100"/>
            </a:xfrm>
          </p:grpSpPr>
          <p:sp>
            <p:nvSpPr>
              <p:cNvPr id="1408" name="Freeform 140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1409" name="Group 1409"/>
            <p:cNvGrpSpPr>
              <a:grpSpLocks noChangeAspect="1"/>
            </p:cNvGrpSpPr>
            <p:nvPr/>
          </p:nvGrpSpPr>
          <p:grpSpPr>
            <a:xfrm>
              <a:off x="18357826" y="5881131"/>
              <a:ext cx="95594" cy="82785"/>
              <a:chOff x="0" y="0"/>
              <a:chExt cx="6350000" cy="5499100"/>
            </a:xfrm>
          </p:grpSpPr>
          <p:sp>
            <p:nvSpPr>
              <p:cNvPr id="1410" name="Freeform 141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1411" name="Group 1411"/>
            <p:cNvGrpSpPr>
              <a:grpSpLocks noChangeAspect="1"/>
            </p:cNvGrpSpPr>
            <p:nvPr/>
          </p:nvGrpSpPr>
          <p:grpSpPr>
            <a:xfrm>
              <a:off x="21545206" y="2693431"/>
              <a:ext cx="95594" cy="82785"/>
              <a:chOff x="0" y="0"/>
              <a:chExt cx="6350000" cy="5499100"/>
            </a:xfrm>
          </p:grpSpPr>
          <p:sp>
            <p:nvSpPr>
              <p:cNvPr id="1412" name="Freeform 1412"/>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1413" name="Group 1413"/>
            <p:cNvGrpSpPr>
              <a:grpSpLocks noChangeAspect="1"/>
            </p:cNvGrpSpPr>
            <p:nvPr/>
          </p:nvGrpSpPr>
          <p:grpSpPr>
            <a:xfrm>
              <a:off x="21545206" y="9073915"/>
              <a:ext cx="95594" cy="82785"/>
              <a:chOff x="0" y="0"/>
              <a:chExt cx="6350000" cy="5499100"/>
            </a:xfrm>
          </p:grpSpPr>
          <p:sp>
            <p:nvSpPr>
              <p:cNvPr id="1414" name="Freeform 1414"/>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1415" name="Group 1415"/>
            <p:cNvGrpSpPr>
              <a:grpSpLocks noChangeAspect="1"/>
            </p:cNvGrpSpPr>
            <p:nvPr/>
          </p:nvGrpSpPr>
          <p:grpSpPr>
            <a:xfrm>
              <a:off x="21545206" y="5881131"/>
              <a:ext cx="95594" cy="82785"/>
              <a:chOff x="0" y="0"/>
              <a:chExt cx="6350000" cy="5499100"/>
            </a:xfrm>
          </p:grpSpPr>
          <p:sp>
            <p:nvSpPr>
              <p:cNvPr id="1416" name="Freeform 141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1417" name="Group 1417"/>
            <p:cNvGrpSpPr>
              <a:grpSpLocks noChangeAspect="1"/>
            </p:cNvGrpSpPr>
            <p:nvPr/>
          </p:nvGrpSpPr>
          <p:grpSpPr>
            <a:xfrm>
              <a:off x="5410269" y="1075351"/>
              <a:ext cx="95594" cy="82785"/>
              <a:chOff x="0" y="0"/>
              <a:chExt cx="6350000" cy="5499100"/>
            </a:xfrm>
          </p:grpSpPr>
          <p:sp>
            <p:nvSpPr>
              <p:cNvPr id="1418" name="Freeform 141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1419" name="Group 1419"/>
            <p:cNvGrpSpPr>
              <a:grpSpLocks noChangeAspect="1"/>
            </p:cNvGrpSpPr>
            <p:nvPr/>
          </p:nvGrpSpPr>
          <p:grpSpPr>
            <a:xfrm>
              <a:off x="5410269" y="7455836"/>
              <a:ext cx="95594" cy="82785"/>
              <a:chOff x="0" y="0"/>
              <a:chExt cx="6350000" cy="5499100"/>
            </a:xfrm>
          </p:grpSpPr>
          <p:sp>
            <p:nvSpPr>
              <p:cNvPr id="1420" name="Freeform 142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1421" name="Group 1421"/>
            <p:cNvGrpSpPr>
              <a:grpSpLocks noChangeAspect="1"/>
            </p:cNvGrpSpPr>
            <p:nvPr/>
          </p:nvGrpSpPr>
          <p:grpSpPr>
            <a:xfrm>
              <a:off x="5410269" y="4263051"/>
              <a:ext cx="95594" cy="82785"/>
              <a:chOff x="0" y="0"/>
              <a:chExt cx="6350000" cy="5499100"/>
            </a:xfrm>
          </p:grpSpPr>
          <p:sp>
            <p:nvSpPr>
              <p:cNvPr id="1422" name="Freeform 1422"/>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1423" name="Group 1423"/>
            <p:cNvGrpSpPr>
              <a:grpSpLocks noChangeAspect="1"/>
            </p:cNvGrpSpPr>
            <p:nvPr/>
          </p:nvGrpSpPr>
          <p:grpSpPr>
            <a:xfrm>
              <a:off x="5410269" y="10643536"/>
              <a:ext cx="95594" cy="82785"/>
              <a:chOff x="0" y="0"/>
              <a:chExt cx="6350000" cy="5499100"/>
            </a:xfrm>
          </p:grpSpPr>
          <p:sp>
            <p:nvSpPr>
              <p:cNvPr id="1424" name="Freeform 1424"/>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1425" name="Group 1425"/>
            <p:cNvGrpSpPr>
              <a:grpSpLocks noChangeAspect="1"/>
            </p:cNvGrpSpPr>
            <p:nvPr/>
          </p:nvGrpSpPr>
          <p:grpSpPr>
            <a:xfrm>
              <a:off x="15111542" y="1075351"/>
              <a:ext cx="95594" cy="82785"/>
              <a:chOff x="0" y="0"/>
              <a:chExt cx="6350000" cy="5499100"/>
            </a:xfrm>
          </p:grpSpPr>
          <p:sp>
            <p:nvSpPr>
              <p:cNvPr id="1426" name="Freeform 142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1427" name="Group 1427"/>
            <p:cNvGrpSpPr>
              <a:grpSpLocks noChangeAspect="1"/>
            </p:cNvGrpSpPr>
            <p:nvPr/>
          </p:nvGrpSpPr>
          <p:grpSpPr>
            <a:xfrm>
              <a:off x="15111542" y="7455836"/>
              <a:ext cx="95594" cy="82785"/>
              <a:chOff x="0" y="0"/>
              <a:chExt cx="6350000" cy="5499100"/>
            </a:xfrm>
          </p:grpSpPr>
          <p:sp>
            <p:nvSpPr>
              <p:cNvPr id="1428" name="Freeform 142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1429" name="Group 1429"/>
            <p:cNvGrpSpPr>
              <a:grpSpLocks noChangeAspect="1"/>
            </p:cNvGrpSpPr>
            <p:nvPr/>
          </p:nvGrpSpPr>
          <p:grpSpPr>
            <a:xfrm>
              <a:off x="15111542" y="4263051"/>
              <a:ext cx="95594" cy="82785"/>
              <a:chOff x="0" y="0"/>
              <a:chExt cx="6350000" cy="5499100"/>
            </a:xfrm>
          </p:grpSpPr>
          <p:sp>
            <p:nvSpPr>
              <p:cNvPr id="1430" name="Freeform 143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1431" name="Group 1431"/>
            <p:cNvGrpSpPr>
              <a:grpSpLocks noChangeAspect="1"/>
            </p:cNvGrpSpPr>
            <p:nvPr/>
          </p:nvGrpSpPr>
          <p:grpSpPr>
            <a:xfrm>
              <a:off x="15111542" y="10643536"/>
              <a:ext cx="95594" cy="82785"/>
              <a:chOff x="0" y="0"/>
              <a:chExt cx="6350000" cy="5499100"/>
            </a:xfrm>
          </p:grpSpPr>
          <p:sp>
            <p:nvSpPr>
              <p:cNvPr id="1432" name="Freeform 1432"/>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1433" name="Group 1433"/>
            <p:cNvGrpSpPr>
              <a:grpSpLocks noChangeAspect="1"/>
            </p:cNvGrpSpPr>
            <p:nvPr/>
          </p:nvGrpSpPr>
          <p:grpSpPr>
            <a:xfrm>
              <a:off x="5410269" y="2693431"/>
              <a:ext cx="95594" cy="82785"/>
              <a:chOff x="0" y="0"/>
              <a:chExt cx="6350000" cy="5499100"/>
            </a:xfrm>
          </p:grpSpPr>
          <p:sp>
            <p:nvSpPr>
              <p:cNvPr id="1434" name="Freeform 1434"/>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1435" name="Group 1435"/>
            <p:cNvGrpSpPr>
              <a:grpSpLocks noChangeAspect="1"/>
            </p:cNvGrpSpPr>
            <p:nvPr/>
          </p:nvGrpSpPr>
          <p:grpSpPr>
            <a:xfrm>
              <a:off x="5410269" y="9073915"/>
              <a:ext cx="95594" cy="82785"/>
              <a:chOff x="0" y="0"/>
              <a:chExt cx="6350000" cy="5499100"/>
            </a:xfrm>
          </p:grpSpPr>
          <p:sp>
            <p:nvSpPr>
              <p:cNvPr id="1436" name="Freeform 143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1437" name="Group 1437"/>
            <p:cNvGrpSpPr>
              <a:grpSpLocks noChangeAspect="1"/>
            </p:cNvGrpSpPr>
            <p:nvPr/>
          </p:nvGrpSpPr>
          <p:grpSpPr>
            <a:xfrm>
              <a:off x="5410269" y="5881131"/>
              <a:ext cx="95594" cy="82785"/>
              <a:chOff x="0" y="0"/>
              <a:chExt cx="6350000" cy="5499100"/>
            </a:xfrm>
          </p:grpSpPr>
          <p:sp>
            <p:nvSpPr>
              <p:cNvPr id="1438" name="Freeform 143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1439" name="Group 1439"/>
            <p:cNvGrpSpPr>
              <a:grpSpLocks noChangeAspect="1"/>
            </p:cNvGrpSpPr>
            <p:nvPr/>
          </p:nvGrpSpPr>
          <p:grpSpPr>
            <a:xfrm>
              <a:off x="15111542" y="2693431"/>
              <a:ext cx="95594" cy="82785"/>
              <a:chOff x="0" y="0"/>
              <a:chExt cx="6350000" cy="5499100"/>
            </a:xfrm>
          </p:grpSpPr>
          <p:sp>
            <p:nvSpPr>
              <p:cNvPr id="1440" name="Freeform 144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1441" name="Group 1441"/>
            <p:cNvGrpSpPr>
              <a:grpSpLocks noChangeAspect="1"/>
            </p:cNvGrpSpPr>
            <p:nvPr/>
          </p:nvGrpSpPr>
          <p:grpSpPr>
            <a:xfrm>
              <a:off x="15111542" y="9073915"/>
              <a:ext cx="95594" cy="82785"/>
              <a:chOff x="0" y="0"/>
              <a:chExt cx="6350000" cy="5499100"/>
            </a:xfrm>
          </p:grpSpPr>
          <p:sp>
            <p:nvSpPr>
              <p:cNvPr id="1442" name="Freeform 1442"/>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1443" name="Group 1443"/>
            <p:cNvGrpSpPr>
              <a:grpSpLocks noChangeAspect="1"/>
            </p:cNvGrpSpPr>
            <p:nvPr/>
          </p:nvGrpSpPr>
          <p:grpSpPr>
            <a:xfrm>
              <a:off x="15111542" y="5881131"/>
              <a:ext cx="95594" cy="82785"/>
              <a:chOff x="0" y="0"/>
              <a:chExt cx="6350000" cy="5499100"/>
            </a:xfrm>
          </p:grpSpPr>
          <p:sp>
            <p:nvSpPr>
              <p:cNvPr id="1444" name="Freeform 1444"/>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1445" name="Group 1445"/>
            <p:cNvGrpSpPr>
              <a:grpSpLocks noChangeAspect="1"/>
            </p:cNvGrpSpPr>
            <p:nvPr/>
          </p:nvGrpSpPr>
          <p:grpSpPr>
            <a:xfrm>
              <a:off x="545144" y="1075351"/>
              <a:ext cx="95594" cy="82785"/>
              <a:chOff x="0" y="0"/>
              <a:chExt cx="6350000" cy="5499100"/>
            </a:xfrm>
          </p:grpSpPr>
          <p:sp>
            <p:nvSpPr>
              <p:cNvPr id="1446" name="Freeform 144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1447" name="Group 1447"/>
            <p:cNvGrpSpPr>
              <a:grpSpLocks noChangeAspect="1"/>
            </p:cNvGrpSpPr>
            <p:nvPr/>
          </p:nvGrpSpPr>
          <p:grpSpPr>
            <a:xfrm>
              <a:off x="545144" y="7455836"/>
              <a:ext cx="95594" cy="82785"/>
              <a:chOff x="0" y="0"/>
              <a:chExt cx="6350000" cy="5499100"/>
            </a:xfrm>
          </p:grpSpPr>
          <p:sp>
            <p:nvSpPr>
              <p:cNvPr id="1448" name="Freeform 144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1449" name="Group 1449"/>
            <p:cNvGrpSpPr>
              <a:grpSpLocks noChangeAspect="1"/>
            </p:cNvGrpSpPr>
            <p:nvPr/>
          </p:nvGrpSpPr>
          <p:grpSpPr>
            <a:xfrm>
              <a:off x="545144" y="4263051"/>
              <a:ext cx="95594" cy="82785"/>
              <a:chOff x="0" y="0"/>
              <a:chExt cx="6350000" cy="5499100"/>
            </a:xfrm>
          </p:grpSpPr>
          <p:sp>
            <p:nvSpPr>
              <p:cNvPr id="1450" name="Freeform 145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1451" name="Group 1451"/>
            <p:cNvGrpSpPr>
              <a:grpSpLocks noChangeAspect="1"/>
            </p:cNvGrpSpPr>
            <p:nvPr/>
          </p:nvGrpSpPr>
          <p:grpSpPr>
            <a:xfrm>
              <a:off x="545144" y="10643536"/>
              <a:ext cx="95594" cy="82785"/>
              <a:chOff x="0" y="0"/>
              <a:chExt cx="6350000" cy="5499100"/>
            </a:xfrm>
          </p:grpSpPr>
          <p:sp>
            <p:nvSpPr>
              <p:cNvPr id="1452" name="Freeform 1452"/>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1453" name="Group 1453"/>
            <p:cNvGrpSpPr>
              <a:grpSpLocks noChangeAspect="1"/>
            </p:cNvGrpSpPr>
            <p:nvPr/>
          </p:nvGrpSpPr>
          <p:grpSpPr>
            <a:xfrm>
              <a:off x="10246416" y="1075351"/>
              <a:ext cx="95594" cy="82785"/>
              <a:chOff x="0" y="0"/>
              <a:chExt cx="6350000" cy="5499100"/>
            </a:xfrm>
          </p:grpSpPr>
          <p:sp>
            <p:nvSpPr>
              <p:cNvPr id="1454" name="Freeform 1454"/>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1455" name="Group 1455"/>
            <p:cNvGrpSpPr>
              <a:grpSpLocks noChangeAspect="1"/>
            </p:cNvGrpSpPr>
            <p:nvPr/>
          </p:nvGrpSpPr>
          <p:grpSpPr>
            <a:xfrm>
              <a:off x="10246416" y="7455836"/>
              <a:ext cx="95594" cy="82785"/>
              <a:chOff x="0" y="0"/>
              <a:chExt cx="6350000" cy="5499100"/>
            </a:xfrm>
          </p:grpSpPr>
          <p:sp>
            <p:nvSpPr>
              <p:cNvPr id="1456" name="Freeform 145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1457" name="Group 1457"/>
            <p:cNvGrpSpPr>
              <a:grpSpLocks noChangeAspect="1"/>
            </p:cNvGrpSpPr>
            <p:nvPr/>
          </p:nvGrpSpPr>
          <p:grpSpPr>
            <a:xfrm>
              <a:off x="10246416" y="4263051"/>
              <a:ext cx="95594" cy="82785"/>
              <a:chOff x="0" y="0"/>
              <a:chExt cx="6350000" cy="5499100"/>
            </a:xfrm>
          </p:grpSpPr>
          <p:sp>
            <p:nvSpPr>
              <p:cNvPr id="1458" name="Freeform 145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1459" name="Group 1459"/>
            <p:cNvGrpSpPr>
              <a:grpSpLocks noChangeAspect="1"/>
            </p:cNvGrpSpPr>
            <p:nvPr/>
          </p:nvGrpSpPr>
          <p:grpSpPr>
            <a:xfrm>
              <a:off x="10246416" y="10643536"/>
              <a:ext cx="95594" cy="82785"/>
              <a:chOff x="0" y="0"/>
              <a:chExt cx="6350000" cy="5499100"/>
            </a:xfrm>
          </p:grpSpPr>
          <p:sp>
            <p:nvSpPr>
              <p:cNvPr id="1460" name="Freeform 146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1461" name="Group 1461"/>
            <p:cNvGrpSpPr>
              <a:grpSpLocks noChangeAspect="1"/>
            </p:cNvGrpSpPr>
            <p:nvPr/>
          </p:nvGrpSpPr>
          <p:grpSpPr>
            <a:xfrm>
              <a:off x="545144" y="2693431"/>
              <a:ext cx="95594" cy="82785"/>
              <a:chOff x="0" y="0"/>
              <a:chExt cx="6350000" cy="5499100"/>
            </a:xfrm>
          </p:grpSpPr>
          <p:sp>
            <p:nvSpPr>
              <p:cNvPr id="1462" name="Freeform 1462"/>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1463" name="Group 1463"/>
            <p:cNvGrpSpPr>
              <a:grpSpLocks noChangeAspect="1"/>
            </p:cNvGrpSpPr>
            <p:nvPr/>
          </p:nvGrpSpPr>
          <p:grpSpPr>
            <a:xfrm>
              <a:off x="545144" y="9073915"/>
              <a:ext cx="95594" cy="82785"/>
              <a:chOff x="0" y="0"/>
              <a:chExt cx="6350000" cy="5499100"/>
            </a:xfrm>
          </p:grpSpPr>
          <p:sp>
            <p:nvSpPr>
              <p:cNvPr id="1464" name="Freeform 1464"/>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1465" name="Group 1465"/>
            <p:cNvGrpSpPr>
              <a:grpSpLocks noChangeAspect="1"/>
            </p:cNvGrpSpPr>
            <p:nvPr/>
          </p:nvGrpSpPr>
          <p:grpSpPr>
            <a:xfrm>
              <a:off x="545144" y="5881131"/>
              <a:ext cx="95594" cy="82785"/>
              <a:chOff x="0" y="0"/>
              <a:chExt cx="6350000" cy="5499100"/>
            </a:xfrm>
          </p:grpSpPr>
          <p:sp>
            <p:nvSpPr>
              <p:cNvPr id="1466" name="Freeform 146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1467" name="Group 1467"/>
            <p:cNvGrpSpPr>
              <a:grpSpLocks noChangeAspect="1"/>
            </p:cNvGrpSpPr>
            <p:nvPr/>
          </p:nvGrpSpPr>
          <p:grpSpPr>
            <a:xfrm>
              <a:off x="10246416" y="2693431"/>
              <a:ext cx="95594" cy="82785"/>
              <a:chOff x="0" y="0"/>
              <a:chExt cx="6350000" cy="5499100"/>
            </a:xfrm>
          </p:grpSpPr>
          <p:sp>
            <p:nvSpPr>
              <p:cNvPr id="1468" name="Freeform 146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1469" name="Group 1469"/>
            <p:cNvGrpSpPr>
              <a:grpSpLocks noChangeAspect="1"/>
            </p:cNvGrpSpPr>
            <p:nvPr/>
          </p:nvGrpSpPr>
          <p:grpSpPr>
            <a:xfrm>
              <a:off x="10246416" y="9073915"/>
              <a:ext cx="95594" cy="82785"/>
              <a:chOff x="0" y="0"/>
              <a:chExt cx="6350000" cy="5499100"/>
            </a:xfrm>
          </p:grpSpPr>
          <p:sp>
            <p:nvSpPr>
              <p:cNvPr id="1470" name="Freeform 147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1471" name="Group 1471"/>
            <p:cNvGrpSpPr>
              <a:grpSpLocks noChangeAspect="1"/>
            </p:cNvGrpSpPr>
            <p:nvPr/>
          </p:nvGrpSpPr>
          <p:grpSpPr>
            <a:xfrm>
              <a:off x="10246416" y="5881131"/>
              <a:ext cx="95594" cy="82785"/>
              <a:chOff x="0" y="0"/>
              <a:chExt cx="6350000" cy="5499100"/>
            </a:xfrm>
          </p:grpSpPr>
          <p:sp>
            <p:nvSpPr>
              <p:cNvPr id="1472" name="Freeform 1472"/>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1473" name="Group 1473"/>
            <p:cNvGrpSpPr>
              <a:grpSpLocks noChangeAspect="1"/>
            </p:cNvGrpSpPr>
            <p:nvPr/>
          </p:nvGrpSpPr>
          <p:grpSpPr>
            <a:xfrm>
              <a:off x="7039293" y="1075351"/>
              <a:ext cx="95594" cy="82785"/>
              <a:chOff x="0" y="0"/>
              <a:chExt cx="6350000" cy="5499100"/>
            </a:xfrm>
          </p:grpSpPr>
          <p:sp>
            <p:nvSpPr>
              <p:cNvPr id="1474" name="Freeform 1474"/>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1475" name="Group 1475"/>
            <p:cNvGrpSpPr>
              <a:grpSpLocks noChangeAspect="1"/>
            </p:cNvGrpSpPr>
            <p:nvPr/>
          </p:nvGrpSpPr>
          <p:grpSpPr>
            <a:xfrm>
              <a:off x="7039293" y="7455836"/>
              <a:ext cx="95594" cy="82785"/>
              <a:chOff x="0" y="0"/>
              <a:chExt cx="6350000" cy="5499100"/>
            </a:xfrm>
          </p:grpSpPr>
          <p:sp>
            <p:nvSpPr>
              <p:cNvPr id="1476" name="Freeform 147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1477" name="Group 1477"/>
            <p:cNvGrpSpPr>
              <a:grpSpLocks noChangeAspect="1"/>
            </p:cNvGrpSpPr>
            <p:nvPr/>
          </p:nvGrpSpPr>
          <p:grpSpPr>
            <a:xfrm>
              <a:off x="7039293" y="4263051"/>
              <a:ext cx="95594" cy="82785"/>
              <a:chOff x="0" y="0"/>
              <a:chExt cx="6350000" cy="5499100"/>
            </a:xfrm>
          </p:grpSpPr>
          <p:sp>
            <p:nvSpPr>
              <p:cNvPr id="1478" name="Freeform 147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1479" name="Group 1479"/>
            <p:cNvGrpSpPr>
              <a:grpSpLocks noChangeAspect="1"/>
            </p:cNvGrpSpPr>
            <p:nvPr/>
          </p:nvGrpSpPr>
          <p:grpSpPr>
            <a:xfrm>
              <a:off x="7039293" y="10643536"/>
              <a:ext cx="95594" cy="82785"/>
              <a:chOff x="0" y="0"/>
              <a:chExt cx="6350000" cy="5499100"/>
            </a:xfrm>
          </p:grpSpPr>
          <p:sp>
            <p:nvSpPr>
              <p:cNvPr id="1480" name="Freeform 148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1481" name="Group 1481"/>
            <p:cNvGrpSpPr>
              <a:grpSpLocks noChangeAspect="1"/>
            </p:cNvGrpSpPr>
            <p:nvPr/>
          </p:nvGrpSpPr>
          <p:grpSpPr>
            <a:xfrm>
              <a:off x="16740565" y="1075351"/>
              <a:ext cx="95594" cy="82785"/>
              <a:chOff x="0" y="0"/>
              <a:chExt cx="6350000" cy="5499100"/>
            </a:xfrm>
          </p:grpSpPr>
          <p:sp>
            <p:nvSpPr>
              <p:cNvPr id="1482" name="Freeform 1482"/>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1483" name="Group 1483"/>
            <p:cNvGrpSpPr>
              <a:grpSpLocks noChangeAspect="1"/>
            </p:cNvGrpSpPr>
            <p:nvPr/>
          </p:nvGrpSpPr>
          <p:grpSpPr>
            <a:xfrm>
              <a:off x="16740565" y="7455836"/>
              <a:ext cx="95594" cy="82785"/>
              <a:chOff x="0" y="0"/>
              <a:chExt cx="6350000" cy="5499100"/>
            </a:xfrm>
          </p:grpSpPr>
          <p:sp>
            <p:nvSpPr>
              <p:cNvPr id="1484" name="Freeform 1484"/>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1485" name="Group 1485"/>
            <p:cNvGrpSpPr>
              <a:grpSpLocks noChangeAspect="1"/>
            </p:cNvGrpSpPr>
            <p:nvPr/>
          </p:nvGrpSpPr>
          <p:grpSpPr>
            <a:xfrm>
              <a:off x="16740565" y="4263051"/>
              <a:ext cx="95594" cy="82785"/>
              <a:chOff x="0" y="0"/>
              <a:chExt cx="6350000" cy="5499100"/>
            </a:xfrm>
          </p:grpSpPr>
          <p:sp>
            <p:nvSpPr>
              <p:cNvPr id="1486" name="Freeform 148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1487" name="Group 1487"/>
            <p:cNvGrpSpPr>
              <a:grpSpLocks noChangeAspect="1"/>
            </p:cNvGrpSpPr>
            <p:nvPr/>
          </p:nvGrpSpPr>
          <p:grpSpPr>
            <a:xfrm>
              <a:off x="16740565" y="10643536"/>
              <a:ext cx="95594" cy="82785"/>
              <a:chOff x="0" y="0"/>
              <a:chExt cx="6350000" cy="5499100"/>
            </a:xfrm>
          </p:grpSpPr>
          <p:sp>
            <p:nvSpPr>
              <p:cNvPr id="1488" name="Freeform 148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1489" name="Group 1489"/>
            <p:cNvGrpSpPr>
              <a:grpSpLocks noChangeAspect="1"/>
            </p:cNvGrpSpPr>
            <p:nvPr/>
          </p:nvGrpSpPr>
          <p:grpSpPr>
            <a:xfrm>
              <a:off x="19927945" y="1075351"/>
              <a:ext cx="95594" cy="82785"/>
              <a:chOff x="0" y="0"/>
              <a:chExt cx="6350000" cy="5499100"/>
            </a:xfrm>
          </p:grpSpPr>
          <p:sp>
            <p:nvSpPr>
              <p:cNvPr id="1490" name="Freeform 149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1491" name="Group 1491"/>
            <p:cNvGrpSpPr>
              <a:grpSpLocks noChangeAspect="1"/>
            </p:cNvGrpSpPr>
            <p:nvPr/>
          </p:nvGrpSpPr>
          <p:grpSpPr>
            <a:xfrm>
              <a:off x="19927945" y="7455836"/>
              <a:ext cx="95594" cy="82785"/>
              <a:chOff x="0" y="0"/>
              <a:chExt cx="6350000" cy="5499100"/>
            </a:xfrm>
          </p:grpSpPr>
          <p:sp>
            <p:nvSpPr>
              <p:cNvPr id="1492" name="Freeform 1492"/>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1493" name="Group 1493"/>
            <p:cNvGrpSpPr>
              <a:grpSpLocks noChangeAspect="1"/>
            </p:cNvGrpSpPr>
            <p:nvPr/>
          </p:nvGrpSpPr>
          <p:grpSpPr>
            <a:xfrm>
              <a:off x="19927945" y="4263051"/>
              <a:ext cx="95594" cy="82785"/>
              <a:chOff x="0" y="0"/>
              <a:chExt cx="6350000" cy="5499100"/>
            </a:xfrm>
          </p:grpSpPr>
          <p:sp>
            <p:nvSpPr>
              <p:cNvPr id="1494" name="Freeform 1494"/>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1495" name="Group 1495"/>
            <p:cNvGrpSpPr>
              <a:grpSpLocks noChangeAspect="1"/>
            </p:cNvGrpSpPr>
            <p:nvPr/>
          </p:nvGrpSpPr>
          <p:grpSpPr>
            <a:xfrm>
              <a:off x="19927945" y="10643536"/>
              <a:ext cx="95594" cy="82785"/>
              <a:chOff x="0" y="0"/>
              <a:chExt cx="6350000" cy="5499100"/>
            </a:xfrm>
          </p:grpSpPr>
          <p:sp>
            <p:nvSpPr>
              <p:cNvPr id="1496" name="Freeform 149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1497" name="Group 1497"/>
            <p:cNvGrpSpPr>
              <a:grpSpLocks noChangeAspect="1"/>
            </p:cNvGrpSpPr>
            <p:nvPr/>
          </p:nvGrpSpPr>
          <p:grpSpPr>
            <a:xfrm>
              <a:off x="7039293" y="2693431"/>
              <a:ext cx="95594" cy="82785"/>
              <a:chOff x="0" y="0"/>
              <a:chExt cx="6350000" cy="5499100"/>
            </a:xfrm>
          </p:grpSpPr>
          <p:sp>
            <p:nvSpPr>
              <p:cNvPr id="1498" name="Freeform 149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1499" name="Group 1499"/>
            <p:cNvGrpSpPr>
              <a:grpSpLocks noChangeAspect="1"/>
            </p:cNvGrpSpPr>
            <p:nvPr/>
          </p:nvGrpSpPr>
          <p:grpSpPr>
            <a:xfrm>
              <a:off x="7039293" y="9073915"/>
              <a:ext cx="95594" cy="82785"/>
              <a:chOff x="0" y="0"/>
              <a:chExt cx="6350000" cy="5499100"/>
            </a:xfrm>
          </p:grpSpPr>
          <p:sp>
            <p:nvSpPr>
              <p:cNvPr id="1500" name="Freeform 150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1501" name="Group 1501"/>
            <p:cNvGrpSpPr>
              <a:grpSpLocks noChangeAspect="1"/>
            </p:cNvGrpSpPr>
            <p:nvPr/>
          </p:nvGrpSpPr>
          <p:grpSpPr>
            <a:xfrm>
              <a:off x="7039293" y="5881131"/>
              <a:ext cx="95594" cy="82785"/>
              <a:chOff x="0" y="0"/>
              <a:chExt cx="6350000" cy="5499100"/>
            </a:xfrm>
          </p:grpSpPr>
          <p:sp>
            <p:nvSpPr>
              <p:cNvPr id="1502" name="Freeform 1502"/>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1503" name="Group 1503"/>
            <p:cNvGrpSpPr>
              <a:grpSpLocks noChangeAspect="1"/>
            </p:cNvGrpSpPr>
            <p:nvPr/>
          </p:nvGrpSpPr>
          <p:grpSpPr>
            <a:xfrm>
              <a:off x="16740565" y="2693431"/>
              <a:ext cx="95594" cy="82785"/>
              <a:chOff x="0" y="0"/>
              <a:chExt cx="6350000" cy="5499100"/>
            </a:xfrm>
          </p:grpSpPr>
          <p:sp>
            <p:nvSpPr>
              <p:cNvPr id="1504" name="Freeform 1504"/>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1505" name="Group 1505"/>
            <p:cNvGrpSpPr>
              <a:grpSpLocks noChangeAspect="1"/>
            </p:cNvGrpSpPr>
            <p:nvPr/>
          </p:nvGrpSpPr>
          <p:grpSpPr>
            <a:xfrm>
              <a:off x="16740565" y="9073915"/>
              <a:ext cx="95594" cy="82785"/>
              <a:chOff x="0" y="0"/>
              <a:chExt cx="6350000" cy="5499100"/>
            </a:xfrm>
          </p:grpSpPr>
          <p:sp>
            <p:nvSpPr>
              <p:cNvPr id="1506" name="Freeform 150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1507" name="Group 1507"/>
            <p:cNvGrpSpPr>
              <a:grpSpLocks noChangeAspect="1"/>
            </p:cNvGrpSpPr>
            <p:nvPr/>
          </p:nvGrpSpPr>
          <p:grpSpPr>
            <a:xfrm>
              <a:off x="16740565" y="5881131"/>
              <a:ext cx="95594" cy="82785"/>
              <a:chOff x="0" y="0"/>
              <a:chExt cx="6350000" cy="5499100"/>
            </a:xfrm>
          </p:grpSpPr>
          <p:sp>
            <p:nvSpPr>
              <p:cNvPr id="1508" name="Freeform 150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1509" name="Group 1509"/>
            <p:cNvGrpSpPr>
              <a:grpSpLocks noChangeAspect="1"/>
            </p:cNvGrpSpPr>
            <p:nvPr/>
          </p:nvGrpSpPr>
          <p:grpSpPr>
            <a:xfrm>
              <a:off x="19927945" y="2693431"/>
              <a:ext cx="95594" cy="82785"/>
              <a:chOff x="0" y="0"/>
              <a:chExt cx="6350000" cy="5499100"/>
            </a:xfrm>
          </p:grpSpPr>
          <p:sp>
            <p:nvSpPr>
              <p:cNvPr id="1510" name="Freeform 151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1511" name="Group 1511"/>
            <p:cNvGrpSpPr>
              <a:grpSpLocks noChangeAspect="1"/>
            </p:cNvGrpSpPr>
            <p:nvPr/>
          </p:nvGrpSpPr>
          <p:grpSpPr>
            <a:xfrm>
              <a:off x="19927945" y="9073915"/>
              <a:ext cx="95594" cy="82785"/>
              <a:chOff x="0" y="0"/>
              <a:chExt cx="6350000" cy="5499100"/>
            </a:xfrm>
          </p:grpSpPr>
          <p:sp>
            <p:nvSpPr>
              <p:cNvPr id="1512" name="Freeform 1512"/>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1513" name="Group 1513"/>
            <p:cNvGrpSpPr>
              <a:grpSpLocks noChangeAspect="1"/>
            </p:cNvGrpSpPr>
            <p:nvPr/>
          </p:nvGrpSpPr>
          <p:grpSpPr>
            <a:xfrm>
              <a:off x="19927945" y="5881131"/>
              <a:ext cx="95594" cy="82785"/>
              <a:chOff x="0" y="0"/>
              <a:chExt cx="6350000" cy="5499100"/>
            </a:xfrm>
          </p:grpSpPr>
          <p:sp>
            <p:nvSpPr>
              <p:cNvPr id="1514" name="Freeform 1514"/>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1515" name="Group 1515"/>
            <p:cNvGrpSpPr>
              <a:grpSpLocks noChangeAspect="1"/>
            </p:cNvGrpSpPr>
            <p:nvPr/>
          </p:nvGrpSpPr>
          <p:grpSpPr>
            <a:xfrm>
              <a:off x="3793009" y="1075351"/>
              <a:ext cx="95594" cy="82785"/>
              <a:chOff x="0" y="0"/>
              <a:chExt cx="6350000" cy="5499100"/>
            </a:xfrm>
          </p:grpSpPr>
          <p:sp>
            <p:nvSpPr>
              <p:cNvPr id="1516" name="Freeform 151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1517" name="Group 1517"/>
            <p:cNvGrpSpPr>
              <a:grpSpLocks noChangeAspect="1"/>
            </p:cNvGrpSpPr>
            <p:nvPr/>
          </p:nvGrpSpPr>
          <p:grpSpPr>
            <a:xfrm>
              <a:off x="3793009" y="7455836"/>
              <a:ext cx="95594" cy="82785"/>
              <a:chOff x="0" y="0"/>
              <a:chExt cx="6350000" cy="5499100"/>
            </a:xfrm>
          </p:grpSpPr>
          <p:sp>
            <p:nvSpPr>
              <p:cNvPr id="1518" name="Freeform 151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1519" name="Group 1519"/>
            <p:cNvGrpSpPr>
              <a:grpSpLocks noChangeAspect="1"/>
            </p:cNvGrpSpPr>
            <p:nvPr/>
          </p:nvGrpSpPr>
          <p:grpSpPr>
            <a:xfrm>
              <a:off x="3793009" y="4263051"/>
              <a:ext cx="95594" cy="82785"/>
              <a:chOff x="0" y="0"/>
              <a:chExt cx="6350000" cy="5499100"/>
            </a:xfrm>
          </p:grpSpPr>
          <p:sp>
            <p:nvSpPr>
              <p:cNvPr id="1520" name="Freeform 152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1521" name="Group 1521"/>
            <p:cNvGrpSpPr>
              <a:grpSpLocks noChangeAspect="1"/>
            </p:cNvGrpSpPr>
            <p:nvPr/>
          </p:nvGrpSpPr>
          <p:grpSpPr>
            <a:xfrm>
              <a:off x="3793009" y="10643536"/>
              <a:ext cx="95594" cy="82785"/>
              <a:chOff x="0" y="0"/>
              <a:chExt cx="6350000" cy="5499100"/>
            </a:xfrm>
          </p:grpSpPr>
          <p:sp>
            <p:nvSpPr>
              <p:cNvPr id="1522" name="Freeform 1522"/>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1523" name="Group 1523"/>
            <p:cNvGrpSpPr>
              <a:grpSpLocks noChangeAspect="1"/>
            </p:cNvGrpSpPr>
            <p:nvPr/>
          </p:nvGrpSpPr>
          <p:grpSpPr>
            <a:xfrm>
              <a:off x="13494281" y="1075351"/>
              <a:ext cx="95594" cy="82785"/>
              <a:chOff x="0" y="0"/>
              <a:chExt cx="6350000" cy="5499100"/>
            </a:xfrm>
          </p:grpSpPr>
          <p:sp>
            <p:nvSpPr>
              <p:cNvPr id="1524" name="Freeform 1524"/>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1525" name="Group 1525"/>
            <p:cNvGrpSpPr>
              <a:grpSpLocks noChangeAspect="1"/>
            </p:cNvGrpSpPr>
            <p:nvPr/>
          </p:nvGrpSpPr>
          <p:grpSpPr>
            <a:xfrm>
              <a:off x="13494281" y="7455836"/>
              <a:ext cx="95594" cy="82785"/>
              <a:chOff x="0" y="0"/>
              <a:chExt cx="6350000" cy="5499100"/>
            </a:xfrm>
          </p:grpSpPr>
          <p:sp>
            <p:nvSpPr>
              <p:cNvPr id="1526" name="Freeform 152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1527" name="Group 1527"/>
            <p:cNvGrpSpPr>
              <a:grpSpLocks noChangeAspect="1"/>
            </p:cNvGrpSpPr>
            <p:nvPr/>
          </p:nvGrpSpPr>
          <p:grpSpPr>
            <a:xfrm>
              <a:off x="13494281" y="4263051"/>
              <a:ext cx="95594" cy="82785"/>
              <a:chOff x="0" y="0"/>
              <a:chExt cx="6350000" cy="5499100"/>
            </a:xfrm>
          </p:grpSpPr>
          <p:sp>
            <p:nvSpPr>
              <p:cNvPr id="1528" name="Freeform 152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1529" name="Group 1529"/>
            <p:cNvGrpSpPr>
              <a:grpSpLocks noChangeAspect="1"/>
            </p:cNvGrpSpPr>
            <p:nvPr/>
          </p:nvGrpSpPr>
          <p:grpSpPr>
            <a:xfrm>
              <a:off x="13494281" y="10643536"/>
              <a:ext cx="95594" cy="82785"/>
              <a:chOff x="0" y="0"/>
              <a:chExt cx="6350000" cy="5499100"/>
            </a:xfrm>
          </p:grpSpPr>
          <p:sp>
            <p:nvSpPr>
              <p:cNvPr id="1530" name="Freeform 153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1531" name="Group 1531"/>
            <p:cNvGrpSpPr>
              <a:grpSpLocks noChangeAspect="1"/>
            </p:cNvGrpSpPr>
            <p:nvPr/>
          </p:nvGrpSpPr>
          <p:grpSpPr>
            <a:xfrm>
              <a:off x="3793009" y="2693431"/>
              <a:ext cx="95594" cy="82785"/>
              <a:chOff x="0" y="0"/>
              <a:chExt cx="6350000" cy="5499100"/>
            </a:xfrm>
          </p:grpSpPr>
          <p:sp>
            <p:nvSpPr>
              <p:cNvPr id="1532" name="Freeform 1532"/>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1533" name="Group 1533"/>
            <p:cNvGrpSpPr>
              <a:grpSpLocks noChangeAspect="1"/>
            </p:cNvGrpSpPr>
            <p:nvPr/>
          </p:nvGrpSpPr>
          <p:grpSpPr>
            <a:xfrm>
              <a:off x="3793009" y="9073915"/>
              <a:ext cx="95594" cy="82785"/>
              <a:chOff x="0" y="0"/>
              <a:chExt cx="6350000" cy="5499100"/>
            </a:xfrm>
          </p:grpSpPr>
          <p:sp>
            <p:nvSpPr>
              <p:cNvPr id="1534" name="Freeform 1534"/>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1535" name="Group 1535"/>
            <p:cNvGrpSpPr>
              <a:grpSpLocks noChangeAspect="1"/>
            </p:cNvGrpSpPr>
            <p:nvPr/>
          </p:nvGrpSpPr>
          <p:grpSpPr>
            <a:xfrm>
              <a:off x="3793009" y="5881131"/>
              <a:ext cx="95594" cy="82785"/>
              <a:chOff x="0" y="0"/>
              <a:chExt cx="6350000" cy="5499100"/>
            </a:xfrm>
          </p:grpSpPr>
          <p:sp>
            <p:nvSpPr>
              <p:cNvPr id="1536" name="Freeform 153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1537" name="Group 1537"/>
            <p:cNvGrpSpPr>
              <a:grpSpLocks noChangeAspect="1"/>
            </p:cNvGrpSpPr>
            <p:nvPr/>
          </p:nvGrpSpPr>
          <p:grpSpPr>
            <a:xfrm>
              <a:off x="13494281" y="2693431"/>
              <a:ext cx="95594" cy="82785"/>
              <a:chOff x="0" y="0"/>
              <a:chExt cx="6350000" cy="5499100"/>
            </a:xfrm>
          </p:grpSpPr>
          <p:sp>
            <p:nvSpPr>
              <p:cNvPr id="1538" name="Freeform 153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1539" name="Group 1539"/>
            <p:cNvGrpSpPr>
              <a:grpSpLocks noChangeAspect="1"/>
            </p:cNvGrpSpPr>
            <p:nvPr/>
          </p:nvGrpSpPr>
          <p:grpSpPr>
            <a:xfrm>
              <a:off x="13494281" y="9073915"/>
              <a:ext cx="95594" cy="82785"/>
              <a:chOff x="0" y="0"/>
              <a:chExt cx="6350000" cy="5499100"/>
            </a:xfrm>
          </p:grpSpPr>
          <p:sp>
            <p:nvSpPr>
              <p:cNvPr id="1540" name="Freeform 154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1541" name="Group 1541"/>
            <p:cNvGrpSpPr>
              <a:grpSpLocks noChangeAspect="1"/>
            </p:cNvGrpSpPr>
            <p:nvPr/>
          </p:nvGrpSpPr>
          <p:grpSpPr>
            <a:xfrm>
              <a:off x="13494281" y="5881131"/>
              <a:ext cx="95594" cy="82785"/>
              <a:chOff x="0" y="0"/>
              <a:chExt cx="6350000" cy="5499100"/>
            </a:xfrm>
          </p:grpSpPr>
          <p:sp>
            <p:nvSpPr>
              <p:cNvPr id="1542" name="Freeform 1542"/>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1543" name="Group 1543"/>
            <p:cNvGrpSpPr>
              <a:grpSpLocks noChangeAspect="1"/>
            </p:cNvGrpSpPr>
            <p:nvPr/>
          </p:nvGrpSpPr>
          <p:grpSpPr>
            <a:xfrm>
              <a:off x="2711370" y="0"/>
              <a:ext cx="95594" cy="82785"/>
              <a:chOff x="0" y="0"/>
              <a:chExt cx="6350000" cy="5499100"/>
            </a:xfrm>
          </p:grpSpPr>
          <p:sp>
            <p:nvSpPr>
              <p:cNvPr id="1544" name="Freeform 1544"/>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1545" name="Group 1545"/>
            <p:cNvGrpSpPr>
              <a:grpSpLocks noChangeAspect="1"/>
            </p:cNvGrpSpPr>
            <p:nvPr/>
          </p:nvGrpSpPr>
          <p:grpSpPr>
            <a:xfrm>
              <a:off x="2711370" y="6380485"/>
              <a:ext cx="95594" cy="82785"/>
              <a:chOff x="0" y="0"/>
              <a:chExt cx="6350000" cy="5499100"/>
            </a:xfrm>
          </p:grpSpPr>
          <p:sp>
            <p:nvSpPr>
              <p:cNvPr id="1546" name="Freeform 154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1547" name="Group 1547"/>
            <p:cNvGrpSpPr>
              <a:grpSpLocks noChangeAspect="1"/>
            </p:cNvGrpSpPr>
            <p:nvPr/>
          </p:nvGrpSpPr>
          <p:grpSpPr>
            <a:xfrm>
              <a:off x="2711370" y="3187700"/>
              <a:ext cx="95594" cy="82785"/>
              <a:chOff x="0" y="0"/>
              <a:chExt cx="6350000" cy="5499100"/>
            </a:xfrm>
          </p:grpSpPr>
          <p:sp>
            <p:nvSpPr>
              <p:cNvPr id="1548" name="Freeform 154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1549" name="Group 1549"/>
            <p:cNvGrpSpPr>
              <a:grpSpLocks noChangeAspect="1"/>
            </p:cNvGrpSpPr>
            <p:nvPr/>
          </p:nvGrpSpPr>
          <p:grpSpPr>
            <a:xfrm>
              <a:off x="2711370" y="9568185"/>
              <a:ext cx="95594" cy="82785"/>
              <a:chOff x="0" y="0"/>
              <a:chExt cx="6350000" cy="5499100"/>
            </a:xfrm>
          </p:grpSpPr>
          <p:sp>
            <p:nvSpPr>
              <p:cNvPr id="1550" name="Freeform 155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1551" name="Group 1551"/>
            <p:cNvGrpSpPr>
              <a:grpSpLocks noChangeAspect="1"/>
            </p:cNvGrpSpPr>
            <p:nvPr/>
          </p:nvGrpSpPr>
          <p:grpSpPr>
            <a:xfrm>
              <a:off x="12412642" y="0"/>
              <a:ext cx="95594" cy="82785"/>
              <a:chOff x="0" y="0"/>
              <a:chExt cx="6350000" cy="5499100"/>
            </a:xfrm>
          </p:grpSpPr>
          <p:sp>
            <p:nvSpPr>
              <p:cNvPr id="1552" name="Freeform 1552"/>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1553" name="Group 1553"/>
            <p:cNvGrpSpPr>
              <a:grpSpLocks noChangeAspect="1"/>
            </p:cNvGrpSpPr>
            <p:nvPr/>
          </p:nvGrpSpPr>
          <p:grpSpPr>
            <a:xfrm>
              <a:off x="12412642" y="6380485"/>
              <a:ext cx="95594" cy="82785"/>
              <a:chOff x="0" y="0"/>
              <a:chExt cx="6350000" cy="5499100"/>
            </a:xfrm>
          </p:grpSpPr>
          <p:sp>
            <p:nvSpPr>
              <p:cNvPr id="1554" name="Freeform 1554"/>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1555" name="Group 1555"/>
            <p:cNvGrpSpPr>
              <a:grpSpLocks noChangeAspect="1"/>
            </p:cNvGrpSpPr>
            <p:nvPr/>
          </p:nvGrpSpPr>
          <p:grpSpPr>
            <a:xfrm>
              <a:off x="12412642" y="3187700"/>
              <a:ext cx="95594" cy="82785"/>
              <a:chOff x="0" y="0"/>
              <a:chExt cx="6350000" cy="5499100"/>
            </a:xfrm>
          </p:grpSpPr>
          <p:sp>
            <p:nvSpPr>
              <p:cNvPr id="1556" name="Freeform 155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1557" name="Group 1557"/>
            <p:cNvGrpSpPr>
              <a:grpSpLocks noChangeAspect="1"/>
            </p:cNvGrpSpPr>
            <p:nvPr/>
          </p:nvGrpSpPr>
          <p:grpSpPr>
            <a:xfrm>
              <a:off x="12412642" y="9568185"/>
              <a:ext cx="95594" cy="82785"/>
              <a:chOff x="0" y="0"/>
              <a:chExt cx="6350000" cy="5499100"/>
            </a:xfrm>
          </p:grpSpPr>
          <p:sp>
            <p:nvSpPr>
              <p:cNvPr id="1558" name="Freeform 155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1559" name="Group 1559"/>
            <p:cNvGrpSpPr>
              <a:grpSpLocks noChangeAspect="1"/>
            </p:cNvGrpSpPr>
            <p:nvPr/>
          </p:nvGrpSpPr>
          <p:grpSpPr>
            <a:xfrm>
              <a:off x="2711370" y="1618080"/>
              <a:ext cx="95594" cy="82785"/>
              <a:chOff x="0" y="0"/>
              <a:chExt cx="6350000" cy="5499100"/>
            </a:xfrm>
          </p:grpSpPr>
          <p:sp>
            <p:nvSpPr>
              <p:cNvPr id="1560" name="Freeform 156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1561" name="Group 1561"/>
            <p:cNvGrpSpPr>
              <a:grpSpLocks noChangeAspect="1"/>
            </p:cNvGrpSpPr>
            <p:nvPr/>
          </p:nvGrpSpPr>
          <p:grpSpPr>
            <a:xfrm>
              <a:off x="2711370" y="7998564"/>
              <a:ext cx="95594" cy="82785"/>
              <a:chOff x="0" y="0"/>
              <a:chExt cx="6350000" cy="5499100"/>
            </a:xfrm>
          </p:grpSpPr>
          <p:sp>
            <p:nvSpPr>
              <p:cNvPr id="1562" name="Freeform 1562"/>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1563" name="Group 1563"/>
            <p:cNvGrpSpPr>
              <a:grpSpLocks noChangeAspect="1"/>
            </p:cNvGrpSpPr>
            <p:nvPr/>
          </p:nvGrpSpPr>
          <p:grpSpPr>
            <a:xfrm>
              <a:off x="2711370" y="4805780"/>
              <a:ext cx="95594" cy="82785"/>
              <a:chOff x="0" y="0"/>
              <a:chExt cx="6350000" cy="5499100"/>
            </a:xfrm>
          </p:grpSpPr>
          <p:sp>
            <p:nvSpPr>
              <p:cNvPr id="1564" name="Freeform 1564"/>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1565" name="Group 1565"/>
            <p:cNvGrpSpPr>
              <a:grpSpLocks noChangeAspect="1"/>
            </p:cNvGrpSpPr>
            <p:nvPr/>
          </p:nvGrpSpPr>
          <p:grpSpPr>
            <a:xfrm>
              <a:off x="12412642" y="1618080"/>
              <a:ext cx="95594" cy="82785"/>
              <a:chOff x="0" y="0"/>
              <a:chExt cx="6350000" cy="5499100"/>
            </a:xfrm>
          </p:grpSpPr>
          <p:sp>
            <p:nvSpPr>
              <p:cNvPr id="1566" name="Freeform 156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1567" name="Group 1567"/>
            <p:cNvGrpSpPr>
              <a:grpSpLocks noChangeAspect="1"/>
            </p:cNvGrpSpPr>
            <p:nvPr/>
          </p:nvGrpSpPr>
          <p:grpSpPr>
            <a:xfrm>
              <a:off x="12412642" y="7998564"/>
              <a:ext cx="95594" cy="82785"/>
              <a:chOff x="0" y="0"/>
              <a:chExt cx="6350000" cy="5499100"/>
            </a:xfrm>
          </p:grpSpPr>
          <p:sp>
            <p:nvSpPr>
              <p:cNvPr id="1568" name="Freeform 156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1569" name="Group 1569"/>
            <p:cNvGrpSpPr>
              <a:grpSpLocks noChangeAspect="1"/>
            </p:cNvGrpSpPr>
            <p:nvPr/>
          </p:nvGrpSpPr>
          <p:grpSpPr>
            <a:xfrm>
              <a:off x="12412642" y="4805780"/>
              <a:ext cx="95594" cy="82785"/>
              <a:chOff x="0" y="0"/>
              <a:chExt cx="6350000" cy="5499100"/>
            </a:xfrm>
          </p:grpSpPr>
          <p:sp>
            <p:nvSpPr>
              <p:cNvPr id="1570" name="Freeform 157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1571" name="Group 1571"/>
            <p:cNvGrpSpPr>
              <a:grpSpLocks noChangeAspect="1"/>
            </p:cNvGrpSpPr>
            <p:nvPr/>
          </p:nvGrpSpPr>
          <p:grpSpPr>
            <a:xfrm>
              <a:off x="9205518" y="0"/>
              <a:ext cx="95594" cy="82785"/>
              <a:chOff x="0" y="0"/>
              <a:chExt cx="6350000" cy="5499100"/>
            </a:xfrm>
          </p:grpSpPr>
          <p:sp>
            <p:nvSpPr>
              <p:cNvPr id="1572" name="Freeform 1572"/>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1573" name="Group 1573"/>
            <p:cNvGrpSpPr>
              <a:grpSpLocks noChangeAspect="1"/>
            </p:cNvGrpSpPr>
            <p:nvPr/>
          </p:nvGrpSpPr>
          <p:grpSpPr>
            <a:xfrm>
              <a:off x="9205518" y="6380485"/>
              <a:ext cx="95594" cy="82785"/>
              <a:chOff x="0" y="0"/>
              <a:chExt cx="6350000" cy="5499100"/>
            </a:xfrm>
          </p:grpSpPr>
          <p:sp>
            <p:nvSpPr>
              <p:cNvPr id="1574" name="Freeform 1574"/>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1575" name="Group 1575"/>
            <p:cNvGrpSpPr>
              <a:grpSpLocks noChangeAspect="1"/>
            </p:cNvGrpSpPr>
            <p:nvPr/>
          </p:nvGrpSpPr>
          <p:grpSpPr>
            <a:xfrm>
              <a:off x="9205518" y="3187700"/>
              <a:ext cx="95594" cy="82785"/>
              <a:chOff x="0" y="0"/>
              <a:chExt cx="6350000" cy="5499100"/>
            </a:xfrm>
          </p:grpSpPr>
          <p:sp>
            <p:nvSpPr>
              <p:cNvPr id="1576" name="Freeform 157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1577" name="Group 1577"/>
            <p:cNvGrpSpPr>
              <a:grpSpLocks noChangeAspect="1"/>
            </p:cNvGrpSpPr>
            <p:nvPr/>
          </p:nvGrpSpPr>
          <p:grpSpPr>
            <a:xfrm>
              <a:off x="9205518" y="9568185"/>
              <a:ext cx="95594" cy="82785"/>
              <a:chOff x="0" y="0"/>
              <a:chExt cx="6350000" cy="5499100"/>
            </a:xfrm>
          </p:grpSpPr>
          <p:sp>
            <p:nvSpPr>
              <p:cNvPr id="1578" name="Freeform 157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1579" name="Group 1579"/>
            <p:cNvGrpSpPr>
              <a:grpSpLocks noChangeAspect="1"/>
            </p:cNvGrpSpPr>
            <p:nvPr/>
          </p:nvGrpSpPr>
          <p:grpSpPr>
            <a:xfrm>
              <a:off x="18906791" y="0"/>
              <a:ext cx="95594" cy="82785"/>
              <a:chOff x="0" y="0"/>
              <a:chExt cx="6350000" cy="5499100"/>
            </a:xfrm>
          </p:grpSpPr>
          <p:sp>
            <p:nvSpPr>
              <p:cNvPr id="1580" name="Freeform 158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1581" name="Group 1581"/>
            <p:cNvGrpSpPr>
              <a:grpSpLocks noChangeAspect="1"/>
            </p:cNvGrpSpPr>
            <p:nvPr/>
          </p:nvGrpSpPr>
          <p:grpSpPr>
            <a:xfrm>
              <a:off x="18906791" y="6380485"/>
              <a:ext cx="95594" cy="82785"/>
              <a:chOff x="0" y="0"/>
              <a:chExt cx="6350000" cy="5499100"/>
            </a:xfrm>
          </p:grpSpPr>
          <p:sp>
            <p:nvSpPr>
              <p:cNvPr id="1582" name="Freeform 1582"/>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1583" name="Group 1583"/>
            <p:cNvGrpSpPr>
              <a:grpSpLocks noChangeAspect="1"/>
            </p:cNvGrpSpPr>
            <p:nvPr/>
          </p:nvGrpSpPr>
          <p:grpSpPr>
            <a:xfrm>
              <a:off x="18906791" y="3187700"/>
              <a:ext cx="95594" cy="82785"/>
              <a:chOff x="0" y="0"/>
              <a:chExt cx="6350000" cy="5499100"/>
            </a:xfrm>
          </p:grpSpPr>
          <p:sp>
            <p:nvSpPr>
              <p:cNvPr id="1584" name="Freeform 1584"/>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1585" name="Group 1585"/>
            <p:cNvGrpSpPr>
              <a:grpSpLocks noChangeAspect="1"/>
            </p:cNvGrpSpPr>
            <p:nvPr/>
          </p:nvGrpSpPr>
          <p:grpSpPr>
            <a:xfrm>
              <a:off x="18906791" y="9568185"/>
              <a:ext cx="95594" cy="82785"/>
              <a:chOff x="0" y="0"/>
              <a:chExt cx="6350000" cy="5499100"/>
            </a:xfrm>
          </p:grpSpPr>
          <p:sp>
            <p:nvSpPr>
              <p:cNvPr id="1586" name="Freeform 158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1587" name="Group 1587"/>
            <p:cNvGrpSpPr>
              <a:grpSpLocks noChangeAspect="1"/>
            </p:cNvGrpSpPr>
            <p:nvPr/>
          </p:nvGrpSpPr>
          <p:grpSpPr>
            <a:xfrm>
              <a:off x="9205518" y="1618080"/>
              <a:ext cx="95594" cy="82785"/>
              <a:chOff x="0" y="0"/>
              <a:chExt cx="6350000" cy="5499100"/>
            </a:xfrm>
          </p:grpSpPr>
          <p:sp>
            <p:nvSpPr>
              <p:cNvPr id="1588" name="Freeform 158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1589" name="Group 1589"/>
            <p:cNvGrpSpPr>
              <a:grpSpLocks noChangeAspect="1"/>
            </p:cNvGrpSpPr>
            <p:nvPr/>
          </p:nvGrpSpPr>
          <p:grpSpPr>
            <a:xfrm>
              <a:off x="9205518" y="7998564"/>
              <a:ext cx="95594" cy="82785"/>
              <a:chOff x="0" y="0"/>
              <a:chExt cx="6350000" cy="5499100"/>
            </a:xfrm>
          </p:grpSpPr>
          <p:sp>
            <p:nvSpPr>
              <p:cNvPr id="1590" name="Freeform 159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1591" name="Group 1591"/>
            <p:cNvGrpSpPr>
              <a:grpSpLocks noChangeAspect="1"/>
            </p:cNvGrpSpPr>
            <p:nvPr/>
          </p:nvGrpSpPr>
          <p:grpSpPr>
            <a:xfrm>
              <a:off x="9205518" y="4805780"/>
              <a:ext cx="95594" cy="82785"/>
              <a:chOff x="0" y="0"/>
              <a:chExt cx="6350000" cy="5499100"/>
            </a:xfrm>
          </p:grpSpPr>
          <p:sp>
            <p:nvSpPr>
              <p:cNvPr id="1592" name="Freeform 1592"/>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1593" name="Group 1593"/>
            <p:cNvGrpSpPr>
              <a:grpSpLocks noChangeAspect="1"/>
            </p:cNvGrpSpPr>
            <p:nvPr/>
          </p:nvGrpSpPr>
          <p:grpSpPr>
            <a:xfrm>
              <a:off x="18906791" y="1618080"/>
              <a:ext cx="95594" cy="82785"/>
              <a:chOff x="0" y="0"/>
              <a:chExt cx="6350000" cy="5499100"/>
            </a:xfrm>
          </p:grpSpPr>
          <p:sp>
            <p:nvSpPr>
              <p:cNvPr id="1594" name="Freeform 1594"/>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1595" name="Group 1595"/>
            <p:cNvGrpSpPr>
              <a:grpSpLocks noChangeAspect="1"/>
            </p:cNvGrpSpPr>
            <p:nvPr/>
          </p:nvGrpSpPr>
          <p:grpSpPr>
            <a:xfrm>
              <a:off x="18906791" y="7998564"/>
              <a:ext cx="95594" cy="82785"/>
              <a:chOff x="0" y="0"/>
              <a:chExt cx="6350000" cy="5499100"/>
            </a:xfrm>
          </p:grpSpPr>
          <p:sp>
            <p:nvSpPr>
              <p:cNvPr id="1596" name="Freeform 159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1597" name="Group 1597"/>
            <p:cNvGrpSpPr>
              <a:grpSpLocks noChangeAspect="1"/>
            </p:cNvGrpSpPr>
            <p:nvPr/>
          </p:nvGrpSpPr>
          <p:grpSpPr>
            <a:xfrm>
              <a:off x="18906791" y="4805780"/>
              <a:ext cx="95594" cy="82785"/>
              <a:chOff x="0" y="0"/>
              <a:chExt cx="6350000" cy="5499100"/>
            </a:xfrm>
          </p:grpSpPr>
          <p:sp>
            <p:nvSpPr>
              <p:cNvPr id="1598" name="Freeform 159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1599" name="Group 1599"/>
            <p:cNvGrpSpPr>
              <a:grpSpLocks noChangeAspect="1"/>
            </p:cNvGrpSpPr>
            <p:nvPr/>
          </p:nvGrpSpPr>
          <p:grpSpPr>
            <a:xfrm>
              <a:off x="5959235" y="0"/>
              <a:ext cx="95594" cy="82785"/>
              <a:chOff x="0" y="0"/>
              <a:chExt cx="6350000" cy="5499100"/>
            </a:xfrm>
          </p:grpSpPr>
          <p:sp>
            <p:nvSpPr>
              <p:cNvPr id="1600" name="Freeform 160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1601" name="Group 1601"/>
            <p:cNvGrpSpPr>
              <a:grpSpLocks noChangeAspect="1"/>
            </p:cNvGrpSpPr>
            <p:nvPr/>
          </p:nvGrpSpPr>
          <p:grpSpPr>
            <a:xfrm>
              <a:off x="5959235" y="6380485"/>
              <a:ext cx="95594" cy="82785"/>
              <a:chOff x="0" y="0"/>
              <a:chExt cx="6350000" cy="5499100"/>
            </a:xfrm>
          </p:grpSpPr>
          <p:sp>
            <p:nvSpPr>
              <p:cNvPr id="1602" name="Freeform 1602"/>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1603" name="Group 1603"/>
            <p:cNvGrpSpPr>
              <a:grpSpLocks noChangeAspect="1"/>
            </p:cNvGrpSpPr>
            <p:nvPr/>
          </p:nvGrpSpPr>
          <p:grpSpPr>
            <a:xfrm>
              <a:off x="5959235" y="3187700"/>
              <a:ext cx="95594" cy="82785"/>
              <a:chOff x="0" y="0"/>
              <a:chExt cx="6350000" cy="5499100"/>
            </a:xfrm>
          </p:grpSpPr>
          <p:sp>
            <p:nvSpPr>
              <p:cNvPr id="1604" name="Freeform 1604"/>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1605" name="Group 1605"/>
            <p:cNvGrpSpPr>
              <a:grpSpLocks noChangeAspect="1"/>
            </p:cNvGrpSpPr>
            <p:nvPr/>
          </p:nvGrpSpPr>
          <p:grpSpPr>
            <a:xfrm>
              <a:off x="5959235" y="9568185"/>
              <a:ext cx="95594" cy="82785"/>
              <a:chOff x="0" y="0"/>
              <a:chExt cx="6350000" cy="5499100"/>
            </a:xfrm>
          </p:grpSpPr>
          <p:sp>
            <p:nvSpPr>
              <p:cNvPr id="1606" name="Freeform 160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1607" name="Group 1607"/>
            <p:cNvGrpSpPr>
              <a:grpSpLocks noChangeAspect="1"/>
            </p:cNvGrpSpPr>
            <p:nvPr/>
          </p:nvGrpSpPr>
          <p:grpSpPr>
            <a:xfrm>
              <a:off x="15660507" y="0"/>
              <a:ext cx="95594" cy="82785"/>
              <a:chOff x="0" y="0"/>
              <a:chExt cx="6350000" cy="5499100"/>
            </a:xfrm>
          </p:grpSpPr>
          <p:sp>
            <p:nvSpPr>
              <p:cNvPr id="1608" name="Freeform 160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1609" name="Group 1609"/>
            <p:cNvGrpSpPr>
              <a:grpSpLocks noChangeAspect="1"/>
            </p:cNvGrpSpPr>
            <p:nvPr/>
          </p:nvGrpSpPr>
          <p:grpSpPr>
            <a:xfrm>
              <a:off x="15660507" y="6380485"/>
              <a:ext cx="95594" cy="82785"/>
              <a:chOff x="0" y="0"/>
              <a:chExt cx="6350000" cy="5499100"/>
            </a:xfrm>
          </p:grpSpPr>
          <p:sp>
            <p:nvSpPr>
              <p:cNvPr id="1610" name="Freeform 161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1611" name="Group 1611"/>
            <p:cNvGrpSpPr>
              <a:grpSpLocks noChangeAspect="1"/>
            </p:cNvGrpSpPr>
            <p:nvPr/>
          </p:nvGrpSpPr>
          <p:grpSpPr>
            <a:xfrm>
              <a:off x="15660507" y="3187700"/>
              <a:ext cx="95594" cy="82785"/>
              <a:chOff x="0" y="0"/>
              <a:chExt cx="6350000" cy="5499100"/>
            </a:xfrm>
          </p:grpSpPr>
          <p:sp>
            <p:nvSpPr>
              <p:cNvPr id="1612" name="Freeform 1612"/>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1613" name="Group 1613"/>
            <p:cNvGrpSpPr>
              <a:grpSpLocks noChangeAspect="1"/>
            </p:cNvGrpSpPr>
            <p:nvPr/>
          </p:nvGrpSpPr>
          <p:grpSpPr>
            <a:xfrm>
              <a:off x="15660507" y="9568185"/>
              <a:ext cx="95594" cy="82785"/>
              <a:chOff x="0" y="0"/>
              <a:chExt cx="6350000" cy="5499100"/>
            </a:xfrm>
          </p:grpSpPr>
          <p:sp>
            <p:nvSpPr>
              <p:cNvPr id="1614" name="Freeform 1614"/>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1615" name="Group 1615"/>
            <p:cNvGrpSpPr>
              <a:grpSpLocks noChangeAspect="1"/>
            </p:cNvGrpSpPr>
            <p:nvPr/>
          </p:nvGrpSpPr>
          <p:grpSpPr>
            <a:xfrm>
              <a:off x="5959235" y="1618080"/>
              <a:ext cx="95594" cy="82785"/>
              <a:chOff x="0" y="0"/>
              <a:chExt cx="6350000" cy="5499100"/>
            </a:xfrm>
          </p:grpSpPr>
          <p:sp>
            <p:nvSpPr>
              <p:cNvPr id="1616" name="Freeform 161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1617" name="Group 1617"/>
            <p:cNvGrpSpPr>
              <a:grpSpLocks noChangeAspect="1"/>
            </p:cNvGrpSpPr>
            <p:nvPr/>
          </p:nvGrpSpPr>
          <p:grpSpPr>
            <a:xfrm>
              <a:off x="5959235" y="7998564"/>
              <a:ext cx="95594" cy="82785"/>
              <a:chOff x="0" y="0"/>
              <a:chExt cx="6350000" cy="5499100"/>
            </a:xfrm>
          </p:grpSpPr>
          <p:sp>
            <p:nvSpPr>
              <p:cNvPr id="1618" name="Freeform 161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1619" name="Group 1619"/>
            <p:cNvGrpSpPr>
              <a:grpSpLocks noChangeAspect="1"/>
            </p:cNvGrpSpPr>
            <p:nvPr/>
          </p:nvGrpSpPr>
          <p:grpSpPr>
            <a:xfrm>
              <a:off x="5959235" y="4805780"/>
              <a:ext cx="95594" cy="82785"/>
              <a:chOff x="0" y="0"/>
              <a:chExt cx="6350000" cy="5499100"/>
            </a:xfrm>
          </p:grpSpPr>
          <p:sp>
            <p:nvSpPr>
              <p:cNvPr id="1620" name="Freeform 162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1621" name="Group 1621"/>
            <p:cNvGrpSpPr>
              <a:grpSpLocks noChangeAspect="1"/>
            </p:cNvGrpSpPr>
            <p:nvPr/>
          </p:nvGrpSpPr>
          <p:grpSpPr>
            <a:xfrm>
              <a:off x="15660507" y="1618080"/>
              <a:ext cx="95594" cy="82785"/>
              <a:chOff x="0" y="0"/>
              <a:chExt cx="6350000" cy="5499100"/>
            </a:xfrm>
          </p:grpSpPr>
          <p:sp>
            <p:nvSpPr>
              <p:cNvPr id="1622" name="Freeform 1622"/>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1623" name="Group 1623"/>
            <p:cNvGrpSpPr>
              <a:grpSpLocks noChangeAspect="1"/>
            </p:cNvGrpSpPr>
            <p:nvPr/>
          </p:nvGrpSpPr>
          <p:grpSpPr>
            <a:xfrm>
              <a:off x="15660507" y="7998564"/>
              <a:ext cx="95594" cy="82785"/>
              <a:chOff x="0" y="0"/>
              <a:chExt cx="6350000" cy="5499100"/>
            </a:xfrm>
          </p:grpSpPr>
          <p:sp>
            <p:nvSpPr>
              <p:cNvPr id="1624" name="Freeform 1624"/>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1625" name="Group 1625"/>
            <p:cNvGrpSpPr>
              <a:grpSpLocks noChangeAspect="1"/>
            </p:cNvGrpSpPr>
            <p:nvPr/>
          </p:nvGrpSpPr>
          <p:grpSpPr>
            <a:xfrm>
              <a:off x="15660507" y="4805780"/>
              <a:ext cx="95594" cy="82785"/>
              <a:chOff x="0" y="0"/>
              <a:chExt cx="6350000" cy="5499100"/>
            </a:xfrm>
          </p:grpSpPr>
          <p:sp>
            <p:nvSpPr>
              <p:cNvPr id="1626" name="Freeform 162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1627" name="Group 1627"/>
            <p:cNvGrpSpPr>
              <a:grpSpLocks noChangeAspect="1"/>
            </p:cNvGrpSpPr>
            <p:nvPr/>
          </p:nvGrpSpPr>
          <p:grpSpPr>
            <a:xfrm>
              <a:off x="0" y="537155"/>
              <a:ext cx="95594" cy="82785"/>
              <a:chOff x="0" y="0"/>
              <a:chExt cx="6350000" cy="5499100"/>
            </a:xfrm>
          </p:grpSpPr>
          <p:sp>
            <p:nvSpPr>
              <p:cNvPr id="1628" name="Freeform 162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1629" name="Group 1629"/>
            <p:cNvGrpSpPr>
              <a:grpSpLocks noChangeAspect="1"/>
            </p:cNvGrpSpPr>
            <p:nvPr/>
          </p:nvGrpSpPr>
          <p:grpSpPr>
            <a:xfrm>
              <a:off x="0" y="6917640"/>
              <a:ext cx="95594" cy="82785"/>
              <a:chOff x="0" y="0"/>
              <a:chExt cx="6350000" cy="5499100"/>
            </a:xfrm>
          </p:grpSpPr>
          <p:sp>
            <p:nvSpPr>
              <p:cNvPr id="1630" name="Freeform 163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1631" name="Group 1631"/>
            <p:cNvGrpSpPr>
              <a:grpSpLocks noChangeAspect="1"/>
            </p:cNvGrpSpPr>
            <p:nvPr/>
          </p:nvGrpSpPr>
          <p:grpSpPr>
            <a:xfrm>
              <a:off x="0" y="3724855"/>
              <a:ext cx="95594" cy="82785"/>
              <a:chOff x="0" y="0"/>
              <a:chExt cx="6350000" cy="5499100"/>
            </a:xfrm>
          </p:grpSpPr>
          <p:sp>
            <p:nvSpPr>
              <p:cNvPr id="1632" name="Freeform 1632"/>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1633" name="Group 1633"/>
            <p:cNvGrpSpPr>
              <a:grpSpLocks noChangeAspect="1"/>
            </p:cNvGrpSpPr>
            <p:nvPr/>
          </p:nvGrpSpPr>
          <p:grpSpPr>
            <a:xfrm>
              <a:off x="0" y="10105340"/>
              <a:ext cx="95594" cy="82785"/>
              <a:chOff x="0" y="0"/>
              <a:chExt cx="6350000" cy="5499100"/>
            </a:xfrm>
          </p:grpSpPr>
          <p:sp>
            <p:nvSpPr>
              <p:cNvPr id="1634" name="Freeform 1634"/>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1635" name="Group 1635"/>
            <p:cNvGrpSpPr>
              <a:grpSpLocks noChangeAspect="1"/>
            </p:cNvGrpSpPr>
            <p:nvPr/>
          </p:nvGrpSpPr>
          <p:grpSpPr>
            <a:xfrm>
              <a:off x="9701272" y="537155"/>
              <a:ext cx="95594" cy="82785"/>
              <a:chOff x="0" y="0"/>
              <a:chExt cx="6350000" cy="5499100"/>
            </a:xfrm>
          </p:grpSpPr>
          <p:sp>
            <p:nvSpPr>
              <p:cNvPr id="1636" name="Freeform 163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1637" name="Group 1637"/>
            <p:cNvGrpSpPr>
              <a:grpSpLocks noChangeAspect="1"/>
            </p:cNvGrpSpPr>
            <p:nvPr/>
          </p:nvGrpSpPr>
          <p:grpSpPr>
            <a:xfrm>
              <a:off x="9701272" y="6917640"/>
              <a:ext cx="95594" cy="82785"/>
              <a:chOff x="0" y="0"/>
              <a:chExt cx="6350000" cy="5499100"/>
            </a:xfrm>
          </p:grpSpPr>
          <p:sp>
            <p:nvSpPr>
              <p:cNvPr id="1638" name="Freeform 163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1639" name="Group 1639"/>
            <p:cNvGrpSpPr>
              <a:grpSpLocks noChangeAspect="1"/>
            </p:cNvGrpSpPr>
            <p:nvPr/>
          </p:nvGrpSpPr>
          <p:grpSpPr>
            <a:xfrm>
              <a:off x="9701272" y="3724855"/>
              <a:ext cx="95594" cy="82785"/>
              <a:chOff x="0" y="0"/>
              <a:chExt cx="6350000" cy="5499100"/>
            </a:xfrm>
          </p:grpSpPr>
          <p:sp>
            <p:nvSpPr>
              <p:cNvPr id="1640" name="Freeform 164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1641" name="Group 1641"/>
            <p:cNvGrpSpPr>
              <a:grpSpLocks noChangeAspect="1"/>
            </p:cNvGrpSpPr>
            <p:nvPr/>
          </p:nvGrpSpPr>
          <p:grpSpPr>
            <a:xfrm>
              <a:off x="9701272" y="10105340"/>
              <a:ext cx="95594" cy="82785"/>
              <a:chOff x="0" y="0"/>
              <a:chExt cx="6350000" cy="5499100"/>
            </a:xfrm>
          </p:grpSpPr>
          <p:sp>
            <p:nvSpPr>
              <p:cNvPr id="1642" name="Freeform 1642"/>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1643" name="Group 1643"/>
            <p:cNvGrpSpPr>
              <a:grpSpLocks noChangeAspect="1"/>
            </p:cNvGrpSpPr>
            <p:nvPr/>
          </p:nvGrpSpPr>
          <p:grpSpPr>
            <a:xfrm>
              <a:off x="0" y="2155235"/>
              <a:ext cx="95594" cy="82785"/>
              <a:chOff x="0" y="0"/>
              <a:chExt cx="6350000" cy="5499100"/>
            </a:xfrm>
          </p:grpSpPr>
          <p:sp>
            <p:nvSpPr>
              <p:cNvPr id="1644" name="Freeform 1644"/>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1645" name="Group 1645"/>
            <p:cNvGrpSpPr>
              <a:grpSpLocks noChangeAspect="1"/>
            </p:cNvGrpSpPr>
            <p:nvPr/>
          </p:nvGrpSpPr>
          <p:grpSpPr>
            <a:xfrm>
              <a:off x="0" y="8535719"/>
              <a:ext cx="95594" cy="82785"/>
              <a:chOff x="0" y="0"/>
              <a:chExt cx="6350000" cy="5499100"/>
            </a:xfrm>
          </p:grpSpPr>
          <p:sp>
            <p:nvSpPr>
              <p:cNvPr id="1646" name="Freeform 164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1647" name="Group 1647"/>
            <p:cNvGrpSpPr>
              <a:grpSpLocks noChangeAspect="1"/>
            </p:cNvGrpSpPr>
            <p:nvPr/>
          </p:nvGrpSpPr>
          <p:grpSpPr>
            <a:xfrm>
              <a:off x="0" y="5342935"/>
              <a:ext cx="95594" cy="82785"/>
              <a:chOff x="0" y="0"/>
              <a:chExt cx="6350000" cy="5499100"/>
            </a:xfrm>
          </p:grpSpPr>
          <p:sp>
            <p:nvSpPr>
              <p:cNvPr id="1648" name="Freeform 164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1649" name="Group 1649"/>
            <p:cNvGrpSpPr>
              <a:grpSpLocks noChangeAspect="1"/>
            </p:cNvGrpSpPr>
            <p:nvPr/>
          </p:nvGrpSpPr>
          <p:grpSpPr>
            <a:xfrm>
              <a:off x="9701272" y="2155235"/>
              <a:ext cx="95594" cy="82785"/>
              <a:chOff x="0" y="0"/>
              <a:chExt cx="6350000" cy="5499100"/>
            </a:xfrm>
          </p:grpSpPr>
          <p:sp>
            <p:nvSpPr>
              <p:cNvPr id="1650" name="Freeform 165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1651" name="Group 1651"/>
            <p:cNvGrpSpPr>
              <a:grpSpLocks noChangeAspect="1"/>
            </p:cNvGrpSpPr>
            <p:nvPr/>
          </p:nvGrpSpPr>
          <p:grpSpPr>
            <a:xfrm>
              <a:off x="9701272" y="8535719"/>
              <a:ext cx="95594" cy="82785"/>
              <a:chOff x="0" y="0"/>
              <a:chExt cx="6350000" cy="5499100"/>
            </a:xfrm>
          </p:grpSpPr>
          <p:sp>
            <p:nvSpPr>
              <p:cNvPr id="1652" name="Freeform 1652"/>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1653" name="Group 1653"/>
            <p:cNvGrpSpPr>
              <a:grpSpLocks noChangeAspect="1"/>
            </p:cNvGrpSpPr>
            <p:nvPr/>
          </p:nvGrpSpPr>
          <p:grpSpPr>
            <a:xfrm>
              <a:off x="9701272" y="5342935"/>
              <a:ext cx="95594" cy="82785"/>
              <a:chOff x="0" y="0"/>
              <a:chExt cx="6350000" cy="5499100"/>
            </a:xfrm>
          </p:grpSpPr>
          <p:sp>
            <p:nvSpPr>
              <p:cNvPr id="1654" name="Freeform 1654"/>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1655" name="Group 1655"/>
            <p:cNvGrpSpPr>
              <a:grpSpLocks noChangeAspect="1"/>
            </p:cNvGrpSpPr>
            <p:nvPr/>
          </p:nvGrpSpPr>
          <p:grpSpPr>
            <a:xfrm>
              <a:off x="6494149" y="537155"/>
              <a:ext cx="95594" cy="82785"/>
              <a:chOff x="0" y="0"/>
              <a:chExt cx="6350000" cy="5499100"/>
            </a:xfrm>
          </p:grpSpPr>
          <p:sp>
            <p:nvSpPr>
              <p:cNvPr id="1656" name="Freeform 165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1657" name="Group 1657"/>
            <p:cNvGrpSpPr>
              <a:grpSpLocks noChangeAspect="1"/>
            </p:cNvGrpSpPr>
            <p:nvPr/>
          </p:nvGrpSpPr>
          <p:grpSpPr>
            <a:xfrm>
              <a:off x="6494149" y="6917640"/>
              <a:ext cx="95594" cy="82785"/>
              <a:chOff x="0" y="0"/>
              <a:chExt cx="6350000" cy="5499100"/>
            </a:xfrm>
          </p:grpSpPr>
          <p:sp>
            <p:nvSpPr>
              <p:cNvPr id="1658" name="Freeform 165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1659" name="Group 1659"/>
            <p:cNvGrpSpPr>
              <a:grpSpLocks noChangeAspect="1"/>
            </p:cNvGrpSpPr>
            <p:nvPr/>
          </p:nvGrpSpPr>
          <p:grpSpPr>
            <a:xfrm>
              <a:off x="6494149" y="3724855"/>
              <a:ext cx="95594" cy="82785"/>
              <a:chOff x="0" y="0"/>
              <a:chExt cx="6350000" cy="5499100"/>
            </a:xfrm>
          </p:grpSpPr>
          <p:sp>
            <p:nvSpPr>
              <p:cNvPr id="1660" name="Freeform 166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1661" name="Group 1661"/>
            <p:cNvGrpSpPr>
              <a:grpSpLocks noChangeAspect="1"/>
            </p:cNvGrpSpPr>
            <p:nvPr/>
          </p:nvGrpSpPr>
          <p:grpSpPr>
            <a:xfrm>
              <a:off x="6494149" y="10105340"/>
              <a:ext cx="95594" cy="82785"/>
              <a:chOff x="0" y="0"/>
              <a:chExt cx="6350000" cy="5499100"/>
            </a:xfrm>
          </p:grpSpPr>
          <p:sp>
            <p:nvSpPr>
              <p:cNvPr id="1662" name="Freeform 1662"/>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1663" name="Group 1663"/>
            <p:cNvGrpSpPr>
              <a:grpSpLocks noChangeAspect="1"/>
            </p:cNvGrpSpPr>
            <p:nvPr/>
          </p:nvGrpSpPr>
          <p:grpSpPr>
            <a:xfrm>
              <a:off x="16195421" y="537155"/>
              <a:ext cx="95594" cy="82785"/>
              <a:chOff x="0" y="0"/>
              <a:chExt cx="6350000" cy="5499100"/>
            </a:xfrm>
          </p:grpSpPr>
          <p:sp>
            <p:nvSpPr>
              <p:cNvPr id="1664" name="Freeform 1664"/>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1665" name="Group 1665"/>
            <p:cNvGrpSpPr>
              <a:grpSpLocks noChangeAspect="1"/>
            </p:cNvGrpSpPr>
            <p:nvPr/>
          </p:nvGrpSpPr>
          <p:grpSpPr>
            <a:xfrm>
              <a:off x="16195421" y="6917640"/>
              <a:ext cx="95594" cy="82785"/>
              <a:chOff x="0" y="0"/>
              <a:chExt cx="6350000" cy="5499100"/>
            </a:xfrm>
          </p:grpSpPr>
          <p:sp>
            <p:nvSpPr>
              <p:cNvPr id="1666" name="Freeform 166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1667" name="Group 1667"/>
            <p:cNvGrpSpPr>
              <a:grpSpLocks noChangeAspect="1"/>
            </p:cNvGrpSpPr>
            <p:nvPr/>
          </p:nvGrpSpPr>
          <p:grpSpPr>
            <a:xfrm>
              <a:off x="16195421" y="3724855"/>
              <a:ext cx="95594" cy="82785"/>
              <a:chOff x="0" y="0"/>
              <a:chExt cx="6350000" cy="5499100"/>
            </a:xfrm>
          </p:grpSpPr>
          <p:sp>
            <p:nvSpPr>
              <p:cNvPr id="1668" name="Freeform 166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1669" name="Group 1669"/>
            <p:cNvGrpSpPr>
              <a:grpSpLocks noChangeAspect="1"/>
            </p:cNvGrpSpPr>
            <p:nvPr/>
          </p:nvGrpSpPr>
          <p:grpSpPr>
            <a:xfrm>
              <a:off x="16195421" y="10105340"/>
              <a:ext cx="95594" cy="82785"/>
              <a:chOff x="0" y="0"/>
              <a:chExt cx="6350000" cy="5499100"/>
            </a:xfrm>
          </p:grpSpPr>
          <p:sp>
            <p:nvSpPr>
              <p:cNvPr id="1670" name="Freeform 167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1671" name="Group 1671"/>
            <p:cNvGrpSpPr>
              <a:grpSpLocks noChangeAspect="1"/>
            </p:cNvGrpSpPr>
            <p:nvPr/>
          </p:nvGrpSpPr>
          <p:grpSpPr>
            <a:xfrm>
              <a:off x="19382801" y="537155"/>
              <a:ext cx="95594" cy="82785"/>
              <a:chOff x="0" y="0"/>
              <a:chExt cx="6350000" cy="5499100"/>
            </a:xfrm>
          </p:grpSpPr>
          <p:sp>
            <p:nvSpPr>
              <p:cNvPr id="1672" name="Freeform 1672"/>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1673" name="Group 1673"/>
            <p:cNvGrpSpPr>
              <a:grpSpLocks noChangeAspect="1"/>
            </p:cNvGrpSpPr>
            <p:nvPr/>
          </p:nvGrpSpPr>
          <p:grpSpPr>
            <a:xfrm>
              <a:off x="19382801" y="6917640"/>
              <a:ext cx="95594" cy="82785"/>
              <a:chOff x="0" y="0"/>
              <a:chExt cx="6350000" cy="5499100"/>
            </a:xfrm>
          </p:grpSpPr>
          <p:sp>
            <p:nvSpPr>
              <p:cNvPr id="1674" name="Freeform 1674"/>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1675" name="Group 1675"/>
            <p:cNvGrpSpPr>
              <a:grpSpLocks noChangeAspect="1"/>
            </p:cNvGrpSpPr>
            <p:nvPr/>
          </p:nvGrpSpPr>
          <p:grpSpPr>
            <a:xfrm>
              <a:off x="19382801" y="3724855"/>
              <a:ext cx="95594" cy="82785"/>
              <a:chOff x="0" y="0"/>
              <a:chExt cx="6350000" cy="5499100"/>
            </a:xfrm>
          </p:grpSpPr>
          <p:sp>
            <p:nvSpPr>
              <p:cNvPr id="1676" name="Freeform 167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1677" name="Group 1677"/>
            <p:cNvGrpSpPr>
              <a:grpSpLocks noChangeAspect="1"/>
            </p:cNvGrpSpPr>
            <p:nvPr/>
          </p:nvGrpSpPr>
          <p:grpSpPr>
            <a:xfrm>
              <a:off x="19382801" y="10105340"/>
              <a:ext cx="95594" cy="82785"/>
              <a:chOff x="0" y="0"/>
              <a:chExt cx="6350000" cy="5499100"/>
            </a:xfrm>
          </p:grpSpPr>
          <p:sp>
            <p:nvSpPr>
              <p:cNvPr id="1678" name="Freeform 167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1679" name="Group 1679"/>
            <p:cNvGrpSpPr>
              <a:grpSpLocks noChangeAspect="1"/>
            </p:cNvGrpSpPr>
            <p:nvPr/>
          </p:nvGrpSpPr>
          <p:grpSpPr>
            <a:xfrm>
              <a:off x="6494149" y="2155235"/>
              <a:ext cx="95594" cy="82785"/>
              <a:chOff x="0" y="0"/>
              <a:chExt cx="6350000" cy="5499100"/>
            </a:xfrm>
          </p:grpSpPr>
          <p:sp>
            <p:nvSpPr>
              <p:cNvPr id="1680" name="Freeform 168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1681" name="Group 1681"/>
            <p:cNvGrpSpPr>
              <a:grpSpLocks noChangeAspect="1"/>
            </p:cNvGrpSpPr>
            <p:nvPr/>
          </p:nvGrpSpPr>
          <p:grpSpPr>
            <a:xfrm>
              <a:off x="6494149" y="8535719"/>
              <a:ext cx="95594" cy="82785"/>
              <a:chOff x="0" y="0"/>
              <a:chExt cx="6350000" cy="5499100"/>
            </a:xfrm>
          </p:grpSpPr>
          <p:sp>
            <p:nvSpPr>
              <p:cNvPr id="1682" name="Freeform 1682"/>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1683" name="Group 1683"/>
            <p:cNvGrpSpPr>
              <a:grpSpLocks noChangeAspect="1"/>
            </p:cNvGrpSpPr>
            <p:nvPr/>
          </p:nvGrpSpPr>
          <p:grpSpPr>
            <a:xfrm>
              <a:off x="6494149" y="5342935"/>
              <a:ext cx="95594" cy="82785"/>
              <a:chOff x="0" y="0"/>
              <a:chExt cx="6350000" cy="5499100"/>
            </a:xfrm>
          </p:grpSpPr>
          <p:sp>
            <p:nvSpPr>
              <p:cNvPr id="1684" name="Freeform 1684"/>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1685" name="Group 1685"/>
            <p:cNvGrpSpPr>
              <a:grpSpLocks noChangeAspect="1"/>
            </p:cNvGrpSpPr>
            <p:nvPr/>
          </p:nvGrpSpPr>
          <p:grpSpPr>
            <a:xfrm>
              <a:off x="16195421" y="2155235"/>
              <a:ext cx="95594" cy="82785"/>
              <a:chOff x="0" y="0"/>
              <a:chExt cx="6350000" cy="5499100"/>
            </a:xfrm>
          </p:grpSpPr>
          <p:sp>
            <p:nvSpPr>
              <p:cNvPr id="1686" name="Freeform 168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1687" name="Group 1687"/>
            <p:cNvGrpSpPr>
              <a:grpSpLocks noChangeAspect="1"/>
            </p:cNvGrpSpPr>
            <p:nvPr/>
          </p:nvGrpSpPr>
          <p:grpSpPr>
            <a:xfrm>
              <a:off x="16195421" y="8535719"/>
              <a:ext cx="95594" cy="82785"/>
              <a:chOff x="0" y="0"/>
              <a:chExt cx="6350000" cy="5499100"/>
            </a:xfrm>
          </p:grpSpPr>
          <p:sp>
            <p:nvSpPr>
              <p:cNvPr id="1688" name="Freeform 168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1689" name="Group 1689"/>
            <p:cNvGrpSpPr>
              <a:grpSpLocks noChangeAspect="1"/>
            </p:cNvGrpSpPr>
            <p:nvPr/>
          </p:nvGrpSpPr>
          <p:grpSpPr>
            <a:xfrm>
              <a:off x="16195421" y="5342935"/>
              <a:ext cx="95594" cy="82785"/>
              <a:chOff x="0" y="0"/>
              <a:chExt cx="6350000" cy="5499100"/>
            </a:xfrm>
          </p:grpSpPr>
          <p:sp>
            <p:nvSpPr>
              <p:cNvPr id="1690" name="Freeform 169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1691" name="Group 1691"/>
            <p:cNvGrpSpPr>
              <a:grpSpLocks noChangeAspect="1"/>
            </p:cNvGrpSpPr>
            <p:nvPr/>
          </p:nvGrpSpPr>
          <p:grpSpPr>
            <a:xfrm>
              <a:off x="19382801" y="2155235"/>
              <a:ext cx="95594" cy="82785"/>
              <a:chOff x="0" y="0"/>
              <a:chExt cx="6350000" cy="5499100"/>
            </a:xfrm>
          </p:grpSpPr>
          <p:sp>
            <p:nvSpPr>
              <p:cNvPr id="1692" name="Freeform 1692"/>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1693" name="Group 1693"/>
            <p:cNvGrpSpPr>
              <a:grpSpLocks noChangeAspect="1"/>
            </p:cNvGrpSpPr>
            <p:nvPr/>
          </p:nvGrpSpPr>
          <p:grpSpPr>
            <a:xfrm>
              <a:off x="19382801" y="8535719"/>
              <a:ext cx="95594" cy="82785"/>
              <a:chOff x="0" y="0"/>
              <a:chExt cx="6350000" cy="5499100"/>
            </a:xfrm>
          </p:grpSpPr>
          <p:sp>
            <p:nvSpPr>
              <p:cNvPr id="1694" name="Freeform 1694"/>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1695" name="Group 1695"/>
            <p:cNvGrpSpPr>
              <a:grpSpLocks noChangeAspect="1"/>
            </p:cNvGrpSpPr>
            <p:nvPr/>
          </p:nvGrpSpPr>
          <p:grpSpPr>
            <a:xfrm>
              <a:off x="19382801" y="5342935"/>
              <a:ext cx="95594" cy="82785"/>
              <a:chOff x="0" y="0"/>
              <a:chExt cx="6350000" cy="5499100"/>
            </a:xfrm>
          </p:grpSpPr>
          <p:sp>
            <p:nvSpPr>
              <p:cNvPr id="1696" name="Freeform 169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1697" name="Group 1697"/>
            <p:cNvGrpSpPr>
              <a:grpSpLocks noChangeAspect="1"/>
            </p:cNvGrpSpPr>
            <p:nvPr/>
          </p:nvGrpSpPr>
          <p:grpSpPr>
            <a:xfrm>
              <a:off x="3247865" y="537155"/>
              <a:ext cx="95594" cy="82785"/>
              <a:chOff x="0" y="0"/>
              <a:chExt cx="6350000" cy="5499100"/>
            </a:xfrm>
          </p:grpSpPr>
          <p:sp>
            <p:nvSpPr>
              <p:cNvPr id="1698" name="Freeform 169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1699" name="Group 1699"/>
            <p:cNvGrpSpPr>
              <a:grpSpLocks noChangeAspect="1"/>
            </p:cNvGrpSpPr>
            <p:nvPr/>
          </p:nvGrpSpPr>
          <p:grpSpPr>
            <a:xfrm>
              <a:off x="3247865" y="6917640"/>
              <a:ext cx="95594" cy="82785"/>
              <a:chOff x="0" y="0"/>
              <a:chExt cx="6350000" cy="5499100"/>
            </a:xfrm>
          </p:grpSpPr>
          <p:sp>
            <p:nvSpPr>
              <p:cNvPr id="1700" name="Freeform 170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1701" name="Group 1701"/>
            <p:cNvGrpSpPr>
              <a:grpSpLocks noChangeAspect="1"/>
            </p:cNvGrpSpPr>
            <p:nvPr/>
          </p:nvGrpSpPr>
          <p:grpSpPr>
            <a:xfrm>
              <a:off x="3247865" y="3724855"/>
              <a:ext cx="95594" cy="82785"/>
              <a:chOff x="0" y="0"/>
              <a:chExt cx="6350000" cy="5499100"/>
            </a:xfrm>
          </p:grpSpPr>
          <p:sp>
            <p:nvSpPr>
              <p:cNvPr id="1702" name="Freeform 1702"/>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1703" name="Group 1703"/>
            <p:cNvGrpSpPr>
              <a:grpSpLocks noChangeAspect="1"/>
            </p:cNvGrpSpPr>
            <p:nvPr/>
          </p:nvGrpSpPr>
          <p:grpSpPr>
            <a:xfrm>
              <a:off x="3247865" y="10105340"/>
              <a:ext cx="95594" cy="82785"/>
              <a:chOff x="0" y="0"/>
              <a:chExt cx="6350000" cy="5499100"/>
            </a:xfrm>
          </p:grpSpPr>
          <p:sp>
            <p:nvSpPr>
              <p:cNvPr id="1704" name="Freeform 1704"/>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1705" name="Group 1705"/>
            <p:cNvGrpSpPr>
              <a:grpSpLocks noChangeAspect="1"/>
            </p:cNvGrpSpPr>
            <p:nvPr/>
          </p:nvGrpSpPr>
          <p:grpSpPr>
            <a:xfrm>
              <a:off x="12949137" y="537155"/>
              <a:ext cx="95594" cy="82785"/>
              <a:chOff x="0" y="0"/>
              <a:chExt cx="6350000" cy="5499100"/>
            </a:xfrm>
          </p:grpSpPr>
          <p:sp>
            <p:nvSpPr>
              <p:cNvPr id="1706" name="Freeform 170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1707" name="Group 1707"/>
            <p:cNvGrpSpPr>
              <a:grpSpLocks noChangeAspect="1"/>
            </p:cNvGrpSpPr>
            <p:nvPr/>
          </p:nvGrpSpPr>
          <p:grpSpPr>
            <a:xfrm>
              <a:off x="12949137" y="6917640"/>
              <a:ext cx="95594" cy="82785"/>
              <a:chOff x="0" y="0"/>
              <a:chExt cx="6350000" cy="5499100"/>
            </a:xfrm>
          </p:grpSpPr>
          <p:sp>
            <p:nvSpPr>
              <p:cNvPr id="1708" name="Freeform 170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1709" name="Group 1709"/>
            <p:cNvGrpSpPr>
              <a:grpSpLocks noChangeAspect="1"/>
            </p:cNvGrpSpPr>
            <p:nvPr/>
          </p:nvGrpSpPr>
          <p:grpSpPr>
            <a:xfrm>
              <a:off x="12949137" y="3724855"/>
              <a:ext cx="95594" cy="82785"/>
              <a:chOff x="0" y="0"/>
              <a:chExt cx="6350000" cy="5499100"/>
            </a:xfrm>
          </p:grpSpPr>
          <p:sp>
            <p:nvSpPr>
              <p:cNvPr id="1710" name="Freeform 171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1711" name="Group 1711"/>
            <p:cNvGrpSpPr>
              <a:grpSpLocks noChangeAspect="1"/>
            </p:cNvGrpSpPr>
            <p:nvPr/>
          </p:nvGrpSpPr>
          <p:grpSpPr>
            <a:xfrm>
              <a:off x="12949137" y="10105340"/>
              <a:ext cx="95594" cy="82785"/>
              <a:chOff x="0" y="0"/>
              <a:chExt cx="6350000" cy="5499100"/>
            </a:xfrm>
          </p:grpSpPr>
          <p:sp>
            <p:nvSpPr>
              <p:cNvPr id="1712" name="Freeform 1712"/>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1713" name="Group 1713"/>
            <p:cNvGrpSpPr>
              <a:grpSpLocks noChangeAspect="1"/>
            </p:cNvGrpSpPr>
            <p:nvPr/>
          </p:nvGrpSpPr>
          <p:grpSpPr>
            <a:xfrm>
              <a:off x="3247865" y="2155235"/>
              <a:ext cx="95594" cy="82785"/>
              <a:chOff x="0" y="0"/>
              <a:chExt cx="6350000" cy="5499100"/>
            </a:xfrm>
          </p:grpSpPr>
          <p:sp>
            <p:nvSpPr>
              <p:cNvPr id="1714" name="Freeform 1714"/>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1715" name="Group 1715"/>
            <p:cNvGrpSpPr>
              <a:grpSpLocks noChangeAspect="1"/>
            </p:cNvGrpSpPr>
            <p:nvPr/>
          </p:nvGrpSpPr>
          <p:grpSpPr>
            <a:xfrm>
              <a:off x="3247865" y="8535719"/>
              <a:ext cx="95594" cy="82785"/>
              <a:chOff x="0" y="0"/>
              <a:chExt cx="6350000" cy="5499100"/>
            </a:xfrm>
          </p:grpSpPr>
          <p:sp>
            <p:nvSpPr>
              <p:cNvPr id="1716" name="Freeform 171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1717" name="Group 1717"/>
            <p:cNvGrpSpPr>
              <a:grpSpLocks noChangeAspect="1"/>
            </p:cNvGrpSpPr>
            <p:nvPr/>
          </p:nvGrpSpPr>
          <p:grpSpPr>
            <a:xfrm>
              <a:off x="3247865" y="5342935"/>
              <a:ext cx="95594" cy="82785"/>
              <a:chOff x="0" y="0"/>
              <a:chExt cx="6350000" cy="5499100"/>
            </a:xfrm>
          </p:grpSpPr>
          <p:sp>
            <p:nvSpPr>
              <p:cNvPr id="1718" name="Freeform 171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1719" name="Group 1719"/>
            <p:cNvGrpSpPr>
              <a:grpSpLocks noChangeAspect="1"/>
            </p:cNvGrpSpPr>
            <p:nvPr/>
          </p:nvGrpSpPr>
          <p:grpSpPr>
            <a:xfrm>
              <a:off x="12949137" y="2155235"/>
              <a:ext cx="95594" cy="82785"/>
              <a:chOff x="0" y="0"/>
              <a:chExt cx="6350000" cy="5499100"/>
            </a:xfrm>
          </p:grpSpPr>
          <p:sp>
            <p:nvSpPr>
              <p:cNvPr id="1720" name="Freeform 172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1721" name="Group 1721"/>
            <p:cNvGrpSpPr>
              <a:grpSpLocks noChangeAspect="1"/>
            </p:cNvGrpSpPr>
            <p:nvPr/>
          </p:nvGrpSpPr>
          <p:grpSpPr>
            <a:xfrm>
              <a:off x="12949137" y="8535719"/>
              <a:ext cx="95594" cy="82785"/>
              <a:chOff x="0" y="0"/>
              <a:chExt cx="6350000" cy="5499100"/>
            </a:xfrm>
          </p:grpSpPr>
          <p:sp>
            <p:nvSpPr>
              <p:cNvPr id="1722" name="Freeform 1722"/>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1723" name="Group 1723"/>
            <p:cNvGrpSpPr>
              <a:grpSpLocks noChangeAspect="1"/>
            </p:cNvGrpSpPr>
            <p:nvPr/>
          </p:nvGrpSpPr>
          <p:grpSpPr>
            <a:xfrm>
              <a:off x="12949137" y="5342935"/>
              <a:ext cx="95594" cy="82785"/>
              <a:chOff x="0" y="0"/>
              <a:chExt cx="6350000" cy="5499100"/>
            </a:xfrm>
          </p:grpSpPr>
          <p:sp>
            <p:nvSpPr>
              <p:cNvPr id="1724" name="Freeform 1724"/>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sp>
        <p:nvSpPr>
          <p:cNvPr id="1725" name="AutoShape 1725"/>
          <p:cNvSpPr/>
          <p:nvPr/>
        </p:nvSpPr>
        <p:spPr>
          <a:xfrm>
            <a:off x="15053215" y="769388"/>
            <a:ext cx="2198613" cy="1823850"/>
          </a:xfrm>
          <a:prstGeom prst="rect">
            <a:avLst/>
          </a:prstGeom>
          <a:solidFill>
            <a:srgbClr val="FEBA3D"/>
          </a:solidFill>
        </p:spPr>
        <p:txBody>
          <a:bodyPr/>
          <a:lstStyle/>
          <a:p>
            <a:endParaRPr lang="en-US"/>
          </a:p>
        </p:txBody>
      </p:sp>
      <p:grpSp>
        <p:nvGrpSpPr>
          <p:cNvPr id="1726" name="Group 1726"/>
          <p:cNvGrpSpPr/>
          <p:nvPr/>
        </p:nvGrpSpPr>
        <p:grpSpPr>
          <a:xfrm>
            <a:off x="899976" y="2810095"/>
            <a:ext cx="10762679" cy="6876439"/>
            <a:chOff x="-278185" y="1603343"/>
            <a:chExt cx="14350239" cy="9168585"/>
          </a:xfrm>
        </p:grpSpPr>
        <p:sp>
          <p:nvSpPr>
            <p:cNvPr id="1727" name="AutoShape 1727"/>
            <p:cNvSpPr/>
            <p:nvPr/>
          </p:nvSpPr>
          <p:spPr>
            <a:xfrm>
              <a:off x="-278185" y="1603343"/>
              <a:ext cx="14350239" cy="8229600"/>
            </a:xfrm>
            <a:prstGeom prst="rect">
              <a:avLst/>
            </a:prstGeom>
            <a:solidFill>
              <a:srgbClr val="FFFFFF"/>
            </a:solidFill>
          </p:spPr>
          <p:txBody>
            <a:bodyPr/>
            <a:lstStyle/>
            <a:p>
              <a:endParaRPr lang="fr-FR"/>
            </a:p>
          </p:txBody>
        </p:sp>
        <p:sp>
          <p:nvSpPr>
            <p:cNvPr id="1728" name="TextBox 1728"/>
            <p:cNvSpPr txBox="1"/>
            <p:nvPr/>
          </p:nvSpPr>
          <p:spPr>
            <a:xfrm>
              <a:off x="457200" y="2155131"/>
              <a:ext cx="12879467" cy="7728612"/>
            </a:xfrm>
            <a:prstGeom prst="rect">
              <a:avLst/>
            </a:prstGeom>
          </p:spPr>
          <p:txBody>
            <a:bodyPr lIns="0" tIns="0" rIns="0" bIns="0" rtlCol="0" anchor="t">
              <a:spAutoFit/>
            </a:bodyPr>
            <a:lstStyle/>
            <a:p>
              <a:pPr>
                <a:lnSpc>
                  <a:spcPts val="11250"/>
                </a:lnSpc>
              </a:pPr>
              <a:r>
                <a:rPr lang="fr-FR" sz="9000" dirty="0">
                  <a:solidFill>
                    <a:srgbClr val="1B1B1B"/>
                  </a:solidFill>
                  <a:latin typeface="League Spartan Bold"/>
                </a:rPr>
                <a:t>Échelles de résultats de la prise en charge des cas de VBG</a:t>
              </a:r>
            </a:p>
          </p:txBody>
        </p:sp>
        <p:sp>
          <p:nvSpPr>
            <p:cNvPr id="1729" name="TextBox 1729"/>
            <p:cNvSpPr txBox="1"/>
            <p:nvPr/>
          </p:nvSpPr>
          <p:spPr>
            <a:xfrm>
              <a:off x="49427" y="10261600"/>
              <a:ext cx="12879467" cy="510328"/>
            </a:xfrm>
            <a:prstGeom prst="rect">
              <a:avLst/>
            </a:prstGeom>
          </p:spPr>
          <p:txBody>
            <a:bodyPr lIns="0" tIns="0" rIns="0" bIns="0" rtlCol="0" anchor="t">
              <a:spAutoFit/>
            </a:bodyPr>
            <a:lstStyle/>
            <a:p>
              <a:pPr>
                <a:lnSpc>
                  <a:spcPts val="3120"/>
                </a:lnSpc>
              </a:pPr>
              <a:r>
                <a:rPr lang="fr-FR" sz="2400" dirty="0">
                  <a:solidFill>
                    <a:srgbClr val="1B1B1B"/>
                  </a:solidFill>
                  <a:latin typeface="Clear Sans Regular"/>
                </a:rPr>
                <a:t>Unité de prévention et de réponse à la violence de l'IRC</a:t>
              </a:r>
            </a:p>
          </p:txBody>
        </p:sp>
      </p:gr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295923" y="1121130"/>
            <a:ext cx="3271181" cy="8044740"/>
            <a:chOff x="0" y="0"/>
            <a:chExt cx="4361574" cy="10726320"/>
          </a:xfrm>
        </p:grpSpPr>
        <p:grpSp>
          <p:nvGrpSpPr>
            <p:cNvPr id="3" name="Group 3"/>
            <p:cNvGrpSpPr/>
            <p:nvPr/>
          </p:nvGrpSpPr>
          <p:grpSpPr>
            <a:xfrm>
              <a:off x="2109980" y="0"/>
              <a:ext cx="82785" cy="82785"/>
              <a:chOff x="0" y="0"/>
              <a:chExt cx="6350000" cy="6350000"/>
            </a:xfrm>
          </p:grpSpPr>
          <p:sp>
            <p:nvSpPr>
              <p:cNvPr id="4" name="Freeform 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fr-FR"/>
              </a:p>
            </p:txBody>
          </p:sp>
        </p:grpSp>
        <p:grpSp>
          <p:nvGrpSpPr>
            <p:cNvPr id="5" name="Group 5"/>
            <p:cNvGrpSpPr/>
            <p:nvPr/>
          </p:nvGrpSpPr>
          <p:grpSpPr>
            <a:xfrm>
              <a:off x="2109980" y="6380485"/>
              <a:ext cx="82785" cy="82785"/>
              <a:chOff x="0" y="0"/>
              <a:chExt cx="6350000" cy="6350000"/>
            </a:xfrm>
          </p:grpSpPr>
          <p:sp>
            <p:nvSpPr>
              <p:cNvPr id="6" name="Freeform 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fr-FR"/>
              </a:p>
            </p:txBody>
          </p:sp>
        </p:grpSp>
        <p:grpSp>
          <p:nvGrpSpPr>
            <p:cNvPr id="7" name="Group 7"/>
            <p:cNvGrpSpPr/>
            <p:nvPr/>
          </p:nvGrpSpPr>
          <p:grpSpPr>
            <a:xfrm>
              <a:off x="2109980" y="3187700"/>
              <a:ext cx="82785" cy="82785"/>
              <a:chOff x="0" y="0"/>
              <a:chExt cx="6350000" cy="6350000"/>
            </a:xfrm>
          </p:grpSpPr>
          <p:sp>
            <p:nvSpPr>
              <p:cNvPr id="8" name="Freeform 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fr-FR"/>
              </a:p>
            </p:txBody>
          </p:sp>
        </p:grpSp>
        <p:grpSp>
          <p:nvGrpSpPr>
            <p:cNvPr id="9" name="Group 9"/>
            <p:cNvGrpSpPr/>
            <p:nvPr/>
          </p:nvGrpSpPr>
          <p:grpSpPr>
            <a:xfrm>
              <a:off x="2109980" y="9568185"/>
              <a:ext cx="82785" cy="82785"/>
              <a:chOff x="0" y="0"/>
              <a:chExt cx="6350000" cy="6350000"/>
            </a:xfrm>
          </p:grpSpPr>
          <p:sp>
            <p:nvSpPr>
              <p:cNvPr id="10" name="Freeform 1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fr-FR"/>
              </a:p>
            </p:txBody>
          </p:sp>
        </p:grpSp>
        <p:grpSp>
          <p:nvGrpSpPr>
            <p:cNvPr id="11" name="Group 11"/>
            <p:cNvGrpSpPr/>
            <p:nvPr/>
          </p:nvGrpSpPr>
          <p:grpSpPr>
            <a:xfrm>
              <a:off x="2109980" y="1618080"/>
              <a:ext cx="82785" cy="82785"/>
              <a:chOff x="0" y="0"/>
              <a:chExt cx="6350000" cy="6350000"/>
            </a:xfrm>
          </p:grpSpPr>
          <p:sp>
            <p:nvSpPr>
              <p:cNvPr id="12" name="Freeform 1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fr-FR"/>
              </a:p>
            </p:txBody>
          </p:sp>
        </p:grpSp>
        <p:grpSp>
          <p:nvGrpSpPr>
            <p:cNvPr id="13" name="Group 13"/>
            <p:cNvGrpSpPr/>
            <p:nvPr/>
          </p:nvGrpSpPr>
          <p:grpSpPr>
            <a:xfrm>
              <a:off x="2109980" y="7998564"/>
              <a:ext cx="82785" cy="82785"/>
              <a:chOff x="0" y="0"/>
              <a:chExt cx="6350000" cy="6350000"/>
            </a:xfrm>
          </p:grpSpPr>
          <p:sp>
            <p:nvSpPr>
              <p:cNvPr id="14" name="Freeform 1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fr-FR"/>
              </a:p>
            </p:txBody>
          </p:sp>
        </p:grpSp>
        <p:grpSp>
          <p:nvGrpSpPr>
            <p:cNvPr id="15" name="Group 15"/>
            <p:cNvGrpSpPr/>
            <p:nvPr/>
          </p:nvGrpSpPr>
          <p:grpSpPr>
            <a:xfrm>
              <a:off x="2109980" y="4805780"/>
              <a:ext cx="82785" cy="82785"/>
              <a:chOff x="0" y="0"/>
              <a:chExt cx="6350000" cy="6350000"/>
            </a:xfrm>
          </p:grpSpPr>
          <p:sp>
            <p:nvSpPr>
              <p:cNvPr id="16" name="Freeform 1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fr-FR"/>
              </a:p>
            </p:txBody>
          </p:sp>
        </p:grpSp>
        <p:grpSp>
          <p:nvGrpSpPr>
            <p:cNvPr id="17" name="Group 17"/>
            <p:cNvGrpSpPr/>
            <p:nvPr/>
          </p:nvGrpSpPr>
          <p:grpSpPr>
            <a:xfrm>
              <a:off x="2648641" y="537155"/>
              <a:ext cx="82785" cy="82785"/>
              <a:chOff x="0" y="0"/>
              <a:chExt cx="6350000" cy="6350000"/>
            </a:xfrm>
          </p:grpSpPr>
          <p:sp>
            <p:nvSpPr>
              <p:cNvPr id="18" name="Freeform 1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fr-FR"/>
              </a:p>
            </p:txBody>
          </p:sp>
        </p:grpSp>
        <p:grpSp>
          <p:nvGrpSpPr>
            <p:cNvPr id="19" name="Group 19"/>
            <p:cNvGrpSpPr/>
            <p:nvPr/>
          </p:nvGrpSpPr>
          <p:grpSpPr>
            <a:xfrm>
              <a:off x="2648641" y="6917640"/>
              <a:ext cx="82785" cy="82785"/>
              <a:chOff x="0" y="0"/>
              <a:chExt cx="6350000" cy="6350000"/>
            </a:xfrm>
          </p:grpSpPr>
          <p:sp>
            <p:nvSpPr>
              <p:cNvPr id="20" name="Freeform 2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fr-FR"/>
              </a:p>
            </p:txBody>
          </p:sp>
        </p:grpSp>
        <p:grpSp>
          <p:nvGrpSpPr>
            <p:cNvPr id="21" name="Group 21"/>
            <p:cNvGrpSpPr/>
            <p:nvPr/>
          </p:nvGrpSpPr>
          <p:grpSpPr>
            <a:xfrm>
              <a:off x="2648641" y="3724855"/>
              <a:ext cx="82785" cy="82785"/>
              <a:chOff x="0" y="0"/>
              <a:chExt cx="6350000" cy="6350000"/>
            </a:xfrm>
          </p:grpSpPr>
          <p:sp>
            <p:nvSpPr>
              <p:cNvPr id="22" name="Freeform 2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fr-FR"/>
              </a:p>
            </p:txBody>
          </p:sp>
        </p:grpSp>
        <p:grpSp>
          <p:nvGrpSpPr>
            <p:cNvPr id="23" name="Group 23"/>
            <p:cNvGrpSpPr/>
            <p:nvPr/>
          </p:nvGrpSpPr>
          <p:grpSpPr>
            <a:xfrm>
              <a:off x="2648641" y="10105340"/>
              <a:ext cx="82785" cy="82785"/>
              <a:chOff x="0" y="0"/>
              <a:chExt cx="6350000" cy="6350000"/>
            </a:xfrm>
          </p:grpSpPr>
          <p:sp>
            <p:nvSpPr>
              <p:cNvPr id="24" name="Freeform 2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fr-FR"/>
              </a:p>
            </p:txBody>
          </p:sp>
        </p:grpSp>
        <p:grpSp>
          <p:nvGrpSpPr>
            <p:cNvPr id="25" name="Group 25"/>
            <p:cNvGrpSpPr/>
            <p:nvPr/>
          </p:nvGrpSpPr>
          <p:grpSpPr>
            <a:xfrm>
              <a:off x="2648641" y="2155235"/>
              <a:ext cx="82785" cy="82785"/>
              <a:chOff x="0" y="0"/>
              <a:chExt cx="6350000" cy="6350000"/>
            </a:xfrm>
          </p:grpSpPr>
          <p:sp>
            <p:nvSpPr>
              <p:cNvPr id="26" name="Freeform 2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fr-FR"/>
              </a:p>
            </p:txBody>
          </p:sp>
        </p:grpSp>
        <p:grpSp>
          <p:nvGrpSpPr>
            <p:cNvPr id="27" name="Group 27"/>
            <p:cNvGrpSpPr/>
            <p:nvPr/>
          </p:nvGrpSpPr>
          <p:grpSpPr>
            <a:xfrm>
              <a:off x="2648641" y="8535719"/>
              <a:ext cx="82785" cy="82785"/>
              <a:chOff x="0" y="0"/>
              <a:chExt cx="6350000" cy="6350000"/>
            </a:xfrm>
          </p:grpSpPr>
          <p:sp>
            <p:nvSpPr>
              <p:cNvPr id="28" name="Freeform 2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fr-FR"/>
              </a:p>
            </p:txBody>
          </p:sp>
        </p:grpSp>
        <p:grpSp>
          <p:nvGrpSpPr>
            <p:cNvPr id="29" name="Group 29"/>
            <p:cNvGrpSpPr/>
            <p:nvPr/>
          </p:nvGrpSpPr>
          <p:grpSpPr>
            <a:xfrm>
              <a:off x="2648641" y="5342935"/>
              <a:ext cx="82785" cy="82785"/>
              <a:chOff x="0" y="0"/>
              <a:chExt cx="6350000" cy="6350000"/>
            </a:xfrm>
          </p:grpSpPr>
          <p:sp>
            <p:nvSpPr>
              <p:cNvPr id="30" name="Freeform 3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fr-FR"/>
              </a:p>
            </p:txBody>
          </p:sp>
        </p:grpSp>
        <p:grpSp>
          <p:nvGrpSpPr>
            <p:cNvPr id="31" name="Group 31"/>
            <p:cNvGrpSpPr/>
            <p:nvPr/>
          </p:nvGrpSpPr>
          <p:grpSpPr>
            <a:xfrm>
              <a:off x="1122" y="1075351"/>
              <a:ext cx="82785" cy="82785"/>
              <a:chOff x="0" y="0"/>
              <a:chExt cx="6350000" cy="6350000"/>
            </a:xfrm>
          </p:grpSpPr>
          <p:sp>
            <p:nvSpPr>
              <p:cNvPr id="32" name="Freeform 3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fr-FR"/>
              </a:p>
            </p:txBody>
          </p:sp>
        </p:grpSp>
        <p:grpSp>
          <p:nvGrpSpPr>
            <p:cNvPr id="33" name="Group 33"/>
            <p:cNvGrpSpPr/>
            <p:nvPr/>
          </p:nvGrpSpPr>
          <p:grpSpPr>
            <a:xfrm>
              <a:off x="1122" y="7455836"/>
              <a:ext cx="82785" cy="82785"/>
              <a:chOff x="0" y="0"/>
              <a:chExt cx="6350000" cy="6350000"/>
            </a:xfrm>
          </p:grpSpPr>
          <p:sp>
            <p:nvSpPr>
              <p:cNvPr id="34" name="Freeform 3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fr-FR"/>
              </a:p>
            </p:txBody>
          </p:sp>
        </p:grpSp>
        <p:grpSp>
          <p:nvGrpSpPr>
            <p:cNvPr id="35" name="Group 35"/>
            <p:cNvGrpSpPr/>
            <p:nvPr/>
          </p:nvGrpSpPr>
          <p:grpSpPr>
            <a:xfrm>
              <a:off x="1122" y="4263051"/>
              <a:ext cx="82785" cy="82785"/>
              <a:chOff x="0" y="0"/>
              <a:chExt cx="6350000" cy="6350000"/>
            </a:xfrm>
          </p:grpSpPr>
          <p:sp>
            <p:nvSpPr>
              <p:cNvPr id="36" name="Freeform 3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fr-FR"/>
              </a:p>
            </p:txBody>
          </p:sp>
        </p:grpSp>
        <p:grpSp>
          <p:nvGrpSpPr>
            <p:cNvPr id="37" name="Group 37"/>
            <p:cNvGrpSpPr/>
            <p:nvPr/>
          </p:nvGrpSpPr>
          <p:grpSpPr>
            <a:xfrm>
              <a:off x="1122" y="10643536"/>
              <a:ext cx="82785" cy="82785"/>
              <a:chOff x="0" y="0"/>
              <a:chExt cx="6350000" cy="6350000"/>
            </a:xfrm>
          </p:grpSpPr>
          <p:sp>
            <p:nvSpPr>
              <p:cNvPr id="38" name="Freeform 3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fr-FR"/>
              </a:p>
            </p:txBody>
          </p:sp>
        </p:grpSp>
        <p:grpSp>
          <p:nvGrpSpPr>
            <p:cNvPr id="39" name="Group 39"/>
            <p:cNvGrpSpPr/>
            <p:nvPr/>
          </p:nvGrpSpPr>
          <p:grpSpPr>
            <a:xfrm>
              <a:off x="3188502" y="1075351"/>
              <a:ext cx="82785" cy="82785"/>
              <a:chOff x="0" y="0"/>
              <a:chExt cx="6350000" cy="6350000"/>
            </a:xfrm>
          </p:grpSpPr>
          <p:sp>
            <p:nvSpPr>
              <p:cNvPr id="40" name="Freeform 4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fr-FR"/>
              </a:p>
            </p:txBody>
          </p:sp>
        </p:grpSp>
        <p:grpSp>
          <p:nvGrpSpPr>
            <p:cNvPr id="41" name="Group 41"/>
            <p:cNvGrpSpPr/>
            <p:nvPr/>
          </p:nvGrpSpPr>
          <p:grpSpPr>
            <a:xfrm>
              <a:off x="3188502" y="7455836"/>
              <a:ext cx="82785" cy="82785"/>
              <a:chOff x="0" y="0"/>
              <a:chExt cx="6350000" cy="6350000"/>
            </a:xfrm>
          </p:grpSpPr>
          <p:sp>
            <p:nvSpPr>
              <p:cNvPr id="42" name="Freeform 4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fr-FR"/>
              </a:p>
            </p:txBody>
          </p:sp>
        </p:grpSp>
        <p:grpSp>
          <p:nvGrpSpPr>
            <p:cNvPr id="43" name="Group 43"/>
            <p:cNvGrpSpPr/>
            <p:nvPr/>
          </p:nvGrpSpPr>
          <p:grpSpPr>
            <a:xfrm>
              <a:off x="3188502" y="4263051"/>
              <a:ext cx="82785" cy="82785"/>
              <a:chOff x="0" y="0"/>
              <a:chExt cx="6350000" cy="6350000"/>
            </a:xfrm>
          </p:grpSpPr>
          <p:sp>
            <p:nvSpPr>
              <p:cNvPr id="44" name="Freeform 4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fr-FR"/>
              </a:p>
            </p:txBody>
          </p:sp>
        </p:grpSp>
        <p:grpSp>
          <p:nvGrpSpPr>
            <p:cNvPr id="45" name="Group 45"/>
            <p:cNvGrpSpPr/>
            <p:nvPr/>
          </p:nvGrpSpPr>
          <p:grpSpPr>
            <a:xfrm>
              <a:off x="3188502" y="10643536"/>
              <a:ext cx="82785" cy="82785"/>
              <a:chOff x="0" y="0"/>
              <a:chExt cx="6350000" cy="6350000"/>
            </a:xfrm>
          </p:grpSpPr>
          <p:sp>
            <p:nvSpPr>
              <p:cNvPr id="46" name="Freeform 4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fr-FR"/>
              </a:p>
            </p:txBody>
          </p:sp>
        </p:grpSp>
        <p:grpSp>
          <p:nvGrpSpPr>
            <p:cNvPr id="47" name="Group 47"/>
            <p:cNvGrpSpPr/>
            <p:nvPr/>
          </p:nvGrpSpPr>
          <p:grpSpPr>
            <a:xfrm>
              <a:off x="1122" y="2693431"/>
              <a:ext cx="82785" cy="82785"/>
              <a:chOff x="0" y="0"/>
              <a:chExt cx="6350000" cy="6350000"/>
            </a:xfrm>
          </p:grpSpPr>
          <p:sp>
            <p:nvSpPr>
              <p:cNvPr id="48" name="Freeform 4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fr-FR"/>
              </a:p>
            </p:txBody>
          </p:sp>
        </p:grpSp>
        <p:grpSp>
          <p:nvGrpSpPr>
            <p:cNvPr id="49" name="Group 49"/>
            <p:cNvGrpSpPr/>
            <p:nvPr/>
          </p:nvGrpSpPr>
          <p:grpSpPr>
            <a:xfrm>
              <a:off x="1122" y="9073915"/>
              <a:ext cx="82785" cy="82785"/>
              <a:chOff x="0" y="0"/>
              <a:chExt cx="6350000" cy="6350000"/>
            </a:xfrm>
          </p:grpSpPr>
          <p:sp>
            <p:nvSpPr>
              <p:cNvPr id="50" name="Freeform 5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fr-FR"/>
              </a:p>
            </p:txBody>
          </p:sp>
        </p:grpSp>
        <p:grpSp>
          <p:nvGrpSpPr>
            <p:cNvPr id="51" name="Group 51"/>
            <p:cNvGrpSpPr/>
            <p:nvPr/>
          </p:nvGrpSpPr>
          <p:grpSpPr>
            <a:xfrm>
              <a:off x="1122" y="5881131"/>
              <a:ext cx="82785" cy="82785"/>
              <a:chOff x="0" y="0"/>
              <a:chExt cx="6350000" cy="6350000"/>
            </a:xfrm>
          </p:grpSpPr>
          <p:sp>
            <p:nvSpPr>
              <p:cNvPr id="52" name="Freeform 5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fr-FR"/>
              </a:p>
            </p:txBody>
          </p:sp>
        </p:grpSp>
        <p:grpSp>
          <p:nvGrpSpPr>
            <p:cNvPr id="53" name="Group 53"/>
            <p:cNvGrpSpPr/>
            <p:nvPr/>
          </p:nvGrpSpPr>
          <p:grpSpPr>
            <a:xfrm>
              <a:off x="3188502" y="2693431"/>
              <a:ext cx="82785" cy="82785"/>
              <a:chOff x="0" y="0"/>
              <a:chExt cx="6350000" cy="6350000"/>
            </a:xfrm>
          </p:grpSpPr>
          <p:sp>
            <p:nvSpPr>
              <p:cNvPr id="54" name="Freeform 5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fr-FR"/>
              </a:p>
            </p:txBody>
          </p:sp>
        </p:grpSp>
        <p:grpSp>
          <p:nvGrpSpPr>
            <p:cNvPr id="55" name="Group 55"/>
            <p:cNvGrpSpPr/>
            <p:nvPr/>
          </p:nvGrpSpPr>
          <p:grpSpPr>
            <a:xfrm>
              <a:off x="3188502" y="9073915"/>
              <a:ext cx="82785" cy="82785"/>
              <a:chOff x="0" y="0"/>
              <a:chExt cx="6350000" cy="6350000"/>
            </a:xfrm>
          </p:grpSpPr>
          <p:sp>
            <p:nvSpPr>
              <p:cNvPr id="56" name="Freeform 5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fr-FR"/>
              </a:p>
            </p:txBody>
          </p:sp>
        </p:grpSp>
        <p:grpSp>
          <p:nvGrpSpPr>
            <p:cNvPr id="57" name="Group 57"/>
            <p:cNvGrpSpPr/>
            <p:nvPr/>
          </p:nvGrpSpPr>
          <p:grpSpPr>
            <a:xfrm>
              <a:off x="3188502" y="5881131"/>
              <a:ext cx="82785" cy="82785"/>
              <a:chOff x="0" y="0"/>
              <a:chExt cx="6350000" cy="6350000"/>
            </a:xfrm>
          </p:grpSpPr>
          <p:sp>
            <p:nvSpPr>
              <p:cNvPr id="58" name="Freeform 5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fr-FR"/>
              </a:p>
            </p:txBody>
          </p:sp>
        </p:grpSp>
        <p:grpSp>
          <p:nvGrpSpPr>
            <p:cNvPr id="59" name="Group 59"/>
            <p:cNvGrpSpPr/>
            <p:nvPr/>
          </p:nvGrpSpPr>
          <p:grpSpPr>
            <a:xfrm>
              <a:off x="550087" y="0"/>
              <a:ext cx="82785" cy="82785"/>
              <a:chOff x="0" y="0"/>
              <a:chExt cx="6350000" cy="6350000"/>
            </a:xfrm>
          </p:grpSpPr>
          <p:sp>
            <p:nvSpPr>
              <p:cNvPr id="60" name="Freeform 6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fr-FR"/>
              </a:p>
            </p:txBody>
          </p:sp>
        </p:grpSp>
        <p:grpSp>
          <p:nvGrpSpPr>
            <p:cNvPr id="61" name="Group 61"/>
            <p:cNvGrpSpPr/>
            <p:nvPr/>
          </p:nvGrpSpPr>
          <p:grpSpPr>
            <a:xfrm>
              <a:off x="550087" y="6380485"/>
              <a:ext cx="82785" cy="82785"/>
              <a:chOff x="0" y="0"/>
              <a:chExt cx="6350000" cy="6350000"/>
            </a:xfrm>
          </p:grpSpPr>
          <p:sp>
            <p:nvSpPr>
              <p:cNvPr id="62" name="Freeform 6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fr-FR"/>
              </a:p>
            </p:txBody>
          </p:sp>
        </p:grpSp>
        <p:grpSp>
          <p:nvGrpSpPr>
            <p:cNvPr id="63" name="Group 63"/>
            <p:cNvGrpSpPr/>
            <p:nvPr/>
          </p:nvGrpSpPr>
          <p:grpSpPr>
            <a:xfrm>
              <a:off x="550087" y="3187700"/>
              <a:ext cx="82785" cy="82785"/>
              <a:chOff x="0" y="0"/>
              <a:chExt cx="6350000" cy="6350000"/>
            </a:xfrm>
          </p:grpSpPr>
          <p:sp>
            <p:nvSpPr>
              <p:cNvPr id="64" name="Freeform 6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fr-FR"/>
              </a:p>
            </p:txBody>
          </p:sp>
        </p:grpSp>
        <p:grpSp>
          <p:nvGrpSpPr>
            <p:cNvPr id="65" name="Group 65"/>
            <p:cNvGrpSpPr/>
            <p:nvPr/>
          </p:nvGrpSpPr>
          <p:grpSpPr>
            <a:xfrm>
              <a:off x="550087" y="9568185"/>
              <a:ext cx="82785" cy="82785"/>
              <a:chOff x="0" y="0"/>
              <a:chExt cx="6350000" cy="6350000"/>
            </a:xfrm>
          </p:grpSpPr>
          <p:sp>
            <p:nvSpPr>
              <p:cNvPr id="66" name="Freeform 6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fr-FR"/>
              </a:p>
            </p:txBody>
          </p:sp>
        </p:grpSp>
        <p:grpSp>
          <p:nvGrpSpPr>
            <p:cNvPr id="67" name="Group 67"/>
            <p:cNvGrpSpPr/>
            <p:nvPr/>
          </p:nvGrpSpPr>
          <p:grpSpPr>
            <a:xfrm>
              <a:off x="3737467" y="0"/>
              <a:ext cx="82785" cy="82785"/>
              <a:chOff x="0" y="0"/>
              <a:chExt cx="6350000" cy="6350000"/>
            </a:xfrm>
          </p:grpSpPr>
          <p:sp>
            <p:nvSpPr>
              <p:cNvPr id="68" name="Freeform 6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fr-FR"/>
              </a:p>
            </p:txBody>
          </p:sp>
        </p:grpSp>
        <p:grpSp>
          <p:nvGrpSpPr>
            <p:cNvPr id="69" name="Group 69"/>
            <p:cNvGrpSpPr/>
            <p:nvPr/>
          </p:nvGrpSpPr>
          <p:grpSpPr>
            <a:xfrm>
              <a:off x="3737467" y="6380485"/>
              <a:ext cx="82785" cy="82785"/>
              <a:chOff x="0" y="0"/>
              <a:chExt cx="6350000" cy="6350000"/>
            </a:xfrm>
          </p:grpSpPr>
          <p:sp>
            <p:nvSpPr>
              <p:cNvPr id="70" name="Freeform 7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fr-FR"/>
              </a:p>
            </p:txBody>
          </p:sp>
        </p:grpSp>
        <p:grpSp>
          <p:nvGrpSpPr>
            <p:cNvPr id="71" name="Group 71"/>
            <p:cNvGrpSpPr/>
            <p:nvPr/>
          </p:nvGrpSpPr>
          <p:grpSpPr>
            <a:xfrm>
              <a:off x="3737467" y="3187700"/>
              <a:ext cx="82785" cy="82785"/>
              <a:chOff x="0" y="0"/>
              <a:chExt cx="6350000" cy="6350000"/>
            </a:xfrm>
          </p:grpSpPr>
          <p:sp>
            <p:nvSpPr>
              <p:cNvPr id="72" name="Freeform 7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fr-FR"/>
              </a:p>
            </p:txBody>
          </p:sp>
        </p:grpSp>
        <p:grpSp>
          <p:nvGrpSpPr>
            <p:cNvPr id="73" name="Group 73"/>
            <p:cNvGrpSpPr/>
            <p:nvPr/>
          </p:nvGrpSpPr>
          <p:grpSpPr>
            <a:xfrm>
              <a:off x="3737467" y="9568185"/>
              <a:ext cx="82785" cy="82785"/>
              <a:chOff x="0" y="0"/>
              <a:chExt cx="6350000" cy="6350000"/>
            </a:xfrm>
          </p:grpSpPr>
          <p:sp>
            <p:nvSpPr>
              <p:cNvPr id="74" name="Freeform 7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fr-FR"/>
              </a:p>
            </p:txBody>
          </p:sp>
        </p:grpSp>
        <p:grpSp>
          <p:nvGrpSpPr>
            <p:cNvPr id="75" name="Group 75"/>
            <p:cNvGrpSpPr/>
            <p:nvPr/>
          </p:nvGrpSpPr>
          <p:grpSpPr>
            <a:xfrm>
              <a:off x="550087" y="1618080"/>
              <a:ext cx="82785" cy="82785"/>
              <a:chOff x="0" y="0"/>
              <a:chExt cx="6350000" cy="6350000"/>
            </a:xfrm>
          </p:grpSpPr>
          <p:sp>
            <p:nvSpPr>
              <p:cNvPr id="76" name="Freeform 7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fr-FR"/>
              </a:p>
            </p:txBody>
          </p:sp>
        </p:grpSp>
        <p:grpSp>
          <p:nvGrpSpPr>
            <p:cNvPr id="77" name="Group 77"/>
            <p:cNvGrpSpPr/>
            <p:nvPr/>
          </p:nvGrpSpPr>
          <p:grpSpPr>
            <a:xfrm>
              <a:off x="550087" y="7998564"/>
              <a:ext cx="82785" cy="82785"/>
              <a:chOff x="0" y="0"/>
              <a:chExt cx="6350000" cy="6350000"/>
            </a:xfrm>
          </p:grpSpPr>
          <p:sp>
            <p:nvSpPr>
              <p:cNvPr id="78" name="Freeform 7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fr-FR"/>
              </a:p>
            </p:txBody>
          </p:sp>
        </p:grpSp>
        <p:grpSp>
          <p:nvGrpSpPr>
            <p:cNvPr id="79" name="Group 79"/>
            <p:cNvGrpSpPr/>
            <p:nvPr/>
          </p:nvGrpSpPr>
          <p:grpSpPr>
            <a:xfrm>
              <a:off x="550087" y="4805780"/>
              <a:ext cx="82785" cy="82785"/>
              <a:chOff x="0" y="0"/>
              <a:chExt cx="6350000" cy="6350000"/>
            </a:xfrm>
          </p:grpSpPr>
          <p:sp>
            <p:nvSpPr>
              <p:cNvPr id="80" name="Freeform 8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fr-FR"/>
              </a:p>
            </p:txBody>
          </p:sp>
        </p:grpSp>
        <p:grpSp>
          <p:nvGrpSpPr>
            <p:cNvPr id="81" name="Group 81"/>
            <p:cNvGrpSpPr/>
            <p:nvPr/>
          </p:nvGrpSpPr>
          <p:grpSpPr>
            <a:xfrm>
              <a:off x="3737467" y="1618080"/>
              <a:ext cx="82785" cy="82785"/>
              <a:chOff x="0" y="0"/>
              <a:chExt cx="6350000" cy="6350000"/>
            </a:xfrm>
          </p:grpSpPr>
          <p:sp>
            <p:nvSpPr>
              <p:cNvPr id="82" name="Freeform 8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fr-FR"/>
              </a:p>
            </p:txBody>
          </p:sp>
        </p:grpSp>
        <p:grpSp>
          <p:nvGrpSpPr>
            <p:cNvPr id="83" name="Group 83"/>
            <p:cNvGrpSpPr/>
            <p:nvPr/>
          </p:nvGrpSpPr>
          <p:grpSpPr>
            <a:xfrm>
              <a:off x="3737467" y="7998564"/>
              <a:ext cx="82785" cy="82785"/>
              <a:chOff x="0" y="0"/>
              <a:chExt cx="6350000" cy="6350000"/>
            </a:xfrm>
          </p:grpSpPr>
          <p:sp>
            <p:nvSpPr>
              <p:cNvPr id="84" name="Freeform 8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fr-FR"/>
              </a:p>
            </p:txBody>
          </p:sp>
        </p:grpSp>
        <p:grpSp>
          <p:nvGrpSpPr>
            <p:cNvPr id="85" name="Group 85"/>
            <p:cNvGrpSpPr/>
            <p:nvPr/>
          </p:nvGrpSpPr>
          <p:grpSpPr>
            <a:xfrm>
              <a:off x="3737467" y="4805780"/>
              <a:ext cx="82785" cy="82785"/>
              <a:chOff x="0" y="0"/>
              <a:chExt cx="6350000" cy="6350000"/>
            </a:xfrm>
          </p:grpSpPr>
          <p:sp>
            <p:nvSpPr>
              <p:cNvPr id="86" name="Freeform 8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fr-FR"/>
              </a:p>
            </p:txBody>
          </p:sp>
        </p:grpSp>
        <p:grpSp>
          <p:nvGrpSpPr>
            <p:cNvPr id="87" name="Group 87"/>
            <p:cNvGrpSpPr/>
            <p:nvPr/>
          </p:nvGrpSpPr>
          <p:grpSpPr>
            <a:xfrm>
              <a:off x="1088747" y="537155"/>
              <a:ext cx="82785" cy="82785"/>
              <a:chOff x="0" y="0"/>
              <a:chExt cx="6350000" cy="6350000"/>
            </a:xfrm>
          </p:grpSpPr>
          <p:sp>
            <p:nvSpPr>
              <p:cNvPr id="88" name="Freeform 8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fr-FR"/>
              </a:p>
            </p:txBody>
          </p:sp>
        </p:grpSp>
        <p:grpSp>
          <p:nvGrpSpPr>
            <p:cNvPr id="89" name="Group 89"/>
            <p:cNvGrpSpPr/>
            <p:nvPr/>
          </p:nvGrpSpPr>
          <p:grpSpPr>
            <a:xfrm>
              <a:off x="1088747" y="6917640"/>
              <a:ext cx="82785" cy="82785"/>
              <a:chOff x="0" y="0"/>
              <a:chExt cx="6350000" cy="6350000"/>
            </a:xfrm>
          </p:grpSpPr>
          <p:sp>
            <p:nvSpPr>
              <p:cNvPr id="90" name="Freeform 9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fr-FR"/>
              </a:p>
            </p:txBody>
          </p:sp>
        </p:grpSp>
        <p:grpSp>
          <p:nvGrpSpPr>
            <p:cNvPr id="91" name="Group 91"/>
            <p:cNvGrpSpPr/>
            <p:nvPr/>
          </p:nvGrpSpPr>
          <p:grpSpPr>
            <a:xfrm>
              <a:off x="1088747" y="3724855"/>
              <a:ext cx="82785" cy="82785"/>
              <a:chOff x="0" y="0"/>
              <a:chExt cx="6350000" cy="6350000"/>
            </a:xfrm>
          </p:grpSpPr>
          <p:sp>
            <p:nvSpPr>
              <p:cNvPr id="92" name="Freeform 9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fr-FR"/>
              </a:p>
            </p:txBody>
          </p:sp>
        </p:grpSp>
        <p:grpSp>
          <p:nvGrpSpPr>
            <p:cNvPr id="93" name="Group 93"/>
            <p:cNvGrpSpPr/>
            <p:nvPr/>
          </p:nvGrpSpPr>
          <p:grpSpPr>
            <a:xfrm>
              <a:off x="1088747" y="10105340"/>
              <a:ext cx="82785" cy="82785"/>
              <a:chOff x="0" y="0"/>
              <a:chExt cx="6350000" cy="6350000"/>
            </a:xfrm>
          </p:grpSpPr>
          <p:sp>
            <p:nvSpPr>
              <p:cNvPr id="94" name="Freeform 9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fr-FR"/>
              </a:p>
            </p:txBody>
          </p:sp>
        </p:grpSp>
        <p:grpSp>
          <p:nvGrpSpPr>
            <p:cNvPr id="95" name="Group 95"/>
            <p:cNvGrpSpPr/>
            <p:nvPr/>
          </p:nvGrpSpPr>
          <p:grpSpPr>
            <a:xfrm>
              <a:off x="4276128" y="537155"/>
              <a:ext cx="82785" cy="82785"/>
              <a:chOff x="0" y="0"/>
              <a:chExt cx="6350000" cy="6350000"/>
            </a:xfrm>
          </p:grpSpPr>
          <p:sp>
            <p:nvSpPr>
              <p:cNvPr id="96" name="Freeform 9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fr-FR"/>
              </a:p>
            </p:txBody>
          </p:sp>
        </p:grpSp>
        <p:grpSp>
          <p:nvGrpSpPr>
            <p:cNvPr id="97" name="Group 97"/>
            <p:cNvGrpSpPr/>
            <p:nvPr/>
          </p:nvGrpSpPr>
          <p:grpSpPr>
            <a:xfrm>
              <a:off x="4276128" y="6917640"/>
              <a:ext cx="82785" cy="82785"/>
              <a:chOff x="0" y="0"/>
              <a:chExt cx="6350000" cy="6350000"/>
            </a:xfrm>
          </p:grpSpPr>
          <p:sp>
            <p:nvSpPr>
              <p:cNvPr id="98" name="Freeform 9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fr-FR"/>
              </a:p>
            </p:txBody>
          </p:sp>
        </p:grpSp>
        <p:grpSp>
          <p:nvGrpSpPr>
            <p:cNvPr id="99" name="Group 99"/>
            <p:cNvGrpSpPr/>
            <p:nvPr/>
          </p:nvGrpSpPr>
          <p:grpSpPr>
            <a:xfrm>
              <a:off x="4276128" y="3724855"/>
              <a:ext cx="82785" cy="82785"/>
              <a:chOff x="0" y="0"/>
              <a:chExt cx="6350000" cy="6350000"/>
            </a:xfrm>
          </p:grpSpPr>
          <p:sp>
            <p:nvSpPr>
              <p:cNvPr id="100" name="Freeform 10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fr-FR"/>
              </a:p>
            </p:txBody>
          </p:sp>
        </p:grpSp>
        <p:grpSp>
          <p:nvGrpSpPr>
            <p:cNvPr id="101" name="Group 101"/>
            <p:cNvGrpSpPr/>
            <p:nvPr/>
          </p:nvGrpSpPr>
          <p:grpSpPr>
            <a:xfrm>
              <a:off x="4276128" y="10105340"/>
              <a:ext cx="82785" cy="82785"/>
              <a:chOff x="0" y="0"/>
              <a:chExt cx="6350000" cy="6350000"/>
            </a:xfrm>
          </p:grpSpPr>
          <p:sp>
            <p:nvSpPr>
              <p:cNvPr id="102" name="Freeform 10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fr-FR"/>
              </a:p>
            </p:txBody>
          </p:sp>
        </p:grpSp>
        <p:grpSp>
          <p:nvGrpSpPr>
            <p:cNvPr id="103" name="Group 103"/>
            <p:cNvGrpSpPr/>
            <p:nvPr/>
          </p:nvGrpSpPr>
          <p:grpSpPr>
            <a:xfrm>
              <a:off x="1088747" y="2155235"/>
              <a:ext cx="82785" cy="82785"/>
              <a:chOff x="0" y="0"/>
              <a:chExt cx="6350000" cy="6350000"/>
            </a:xfrm>
          </p:grpSpPr>
          <p:sp>
            <p:nvSpPr>
              <p:cNvPr id="104" name="Freeform 10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fr-FR"/>
              </a:p>
            </p:txBody>
          </p:sp>
        </p:grpSp>
        <p:grpSp>
          <p:nvGrpSpPr>
            <p:cNvPr id="105" name="Group 105"/>
            <p:cNvGrpSpPr/>
            <p:nvPr/>
          </p:nvGrpSpPr>
          <p:grpSpPr>
            <a:xfrm>
              <a:off x="1088747" y="8535719"/>
              <a:ext cx="82785" cy="82785"/>
              <a:chOff x="0" y="0"/>
              <a:chExt cx="6350000" cy="6350000"/>
            </a:xfrm>
          </p:grpSpPr>
          <p:sp>
            <p:nvSpPr>
              <p:cNvPr id="106" name="Freeform 10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fr-FR"/>
              </a:p>
            </p:txBody>
          </p:sp>
        </p:grpSp>
        <p:grpSp>
          <p:nvGrpSpPr>
            <p:cNvPr id="107" name="Group 107"/>
            <p:cNvGrpSpPr/>
            <p:nvPr/>
          </p:nvGrpSpPr>
          <p:grpSpPr>
            <a:xfrm>
              <a:off x="1088747" y="5342935"/>
              <a:ext cx="82785" cy="82785"/>
              <a:chOff x="0" y="0"/>
              <a:chExt cx="6350000" cy="6350000"/>
            </a:xfrm>
          </p:grpSpPr>
          <p:sp>
            <p:nvSpPr>
              <p:cNvPr id="108" name="Freeform 10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fr-FR"/>
              </a:p>
            </p:txBody>
          </p:sp>
        </p:grpSp>
        <p:grpSp>
          <p:nvGrpSpPr>
            <p:cNvPr id="109" name="Group 109"/>
            <p:cNvGrpSpPr/>
            <p:nvPr/>
          </p:nvGrpSpPr>
          <p:grpSpPr>
            <a:xfrm>
              <a:off x="4276128" y="2155235"/>
              <a:ext cx="82785" cy="82785"/>
              <a:chOff x="0" y="0"/>
              <a:chExt cx="6350000" cy="6350000"/>
            </a:xfrm>
          </p:grpSpPr>
          <p:sp>
            <p:nvSpPr>
              <p:cNvPr id="110" name="Freeform 11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fr-FR"/>
              </a:p>
            </p:txBody>
          </p:sp>
        </p:grpSp>
        <p:grpSp>
          <p:nvGrpSpPr>
            <p:cNvPr id="111" name="Group 111"/>
            <p:cNvGrpSpPr/>
            <p:nvPr/>
          </p:nvGrpSpPr>
          <p:grpSpPr>
            <a:xfrm>
              <a:off x="4276128" y="8535719"/>
              <a:ext cx="82785" cy="82785"/>
              <a:chOff x="0" y="0"/>
              <a:chExt cx="6350000" cy="6350000"/>
            </a:xfrm>
          </p:grpSpPr>
          <p:sp>
            <p:nvSpPr>
              <p:cNvPr id="112" name="Freeform 11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fr-FR"/>
              </a:p>
            </p:txBody>
          </p:sp>
        </p:grpSp>
        <p:grpSp>
          <p:nvGrpSpPr>
            <p:cNvPr id="113" name="Group 113"/>
            <p:cNvGrpSpPr/>
            <p:nvPr/>
          </p:nvGrpSpPr>
          <p:grpSpPr>
            <a:xfrm>
              <a:off x="4276128" y="5342935"/>
              <a:ext cx="82785" cy="82785"/>
              <a:chOff x="0" y="0"/>
              <a:chExt cx="6350000" cy="6350000"/>
            </a:xfrm>
          </p:grpSpPr>
          <p:sp>
            <p:nvSpPr>
              <p:cNvPr id="114" name="Freeform 11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fr-FR"/>
              </a:p>
            </p:txBody>
          </p:sp>
        </p:grpSp>
        <p:grpSp>
          <p:nvGrpSpPr>
            <p:cNvPr id="115" name="Group 115"/>
            <p:cNvGrpSpPr/>
            <p:nvPr/>
          </p:nvGrpSpPr>
          <p:grpSpPr>
            <a:xfrm>
              <a:off x="1628608" y="1075351"/>
              <a:ext cx="82785" cy="82785"/>
              <a:chOff x="0" y="0"/>
              <a:chExt cx="6350000" cy="6350000"/>
            </a:xfrm>
          </p:grpSpPr>
          <p:sp>
            <p:nvSpPr>
              <p:cNvPr id="116" name="Freeform 11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fr-FR"/>
              </a:p>
            </p:txBody>
          </p:sp>
        </p:grpSp>
        <p:grpSp>
          <p:nvGrpSpPr>
            <p:cNvPr id="117" name="Group 117"/>
            <p:cNvGrpSpPr/>
            <p:nvPr/>
          </p:nvGrpSpPr>
          <p:grpSpPr>
            <a:xfrm>
              <a:off x="1628608" y="7455836"/>
              <a:ext cx="82785" cy="82785"/>
              <a:chOff x="0" y="0"/>
              <a:chExt cx="6350000" cy="6350000"/>
            </a:xfrm>
          </p:grpSpPr>
          <p:sp>
            <p:nvSpPr>
              <p:cNvPr id="118" name="Freeform 11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fr-FR"/>
              </a:p>
            </p:txBody>
          </p:sp>
        </p:grpSp>
        <p:grpSp>
          <p:nvGrpSpPr>
            <p:cNvPr id="119" name="Group 119"/>
            <p:cNvGrpSpPr/>
            <p:nvPr/>
          </p:nvGrpSpPr>
          <p:grpSpPr>
            <a:xfrm>
              <a:off x="1628608" y="4263051"/>
              <a:ext cx="82785" cy="82785"/>
              <a:chOff x="0" y="0"/>
              <a:chExt cx="6350000" cy="6350000"/>
            </a:xfrm>
          </p:grpSpPr>
          <p:sp>
            <p:nvSpPr>
              <p:cNvPr id="120" name="Freeform 12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fr-FR"/>
              </a:p>
            </p:txBody>
          </p:sp>
        </p:grpSp>
        <p:grpSp>
          <p:nvGrpSpPr>
            <p:cNvPr id="121" name="Group 121"/>
            <p:cNvGrpSpPr/>
            <p:nvPr/>
          </p:nvGrpSpPr>
          <p:grpSpPr>
            <a:xfrm>
              <a:off x="1628608" y="10643536"/>
              <a:ext cx="82785" cy="82785"/>
              <a:chOff x="0" y="0"/>
              <a:chExt cx="6350000" cy="6350000"/>
            </a:xfrm>
          </p:grpSpPr>
          <p:sp>
            <p:nvSpPr>
              <p:cNvPr id="122" name="Freeform 12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fr-FR"/>
              </a:p>
            </p:txBody>
          </p:sp>
        </p:grpSp>
        <p:grpSp>
          <p:nvGrpSpPr>
            <p:cNvPr id="123" name="Group 123"/>
            <p:cNvGrpSpPr/>
            <p:nvPr/>
          </p:nvGrpSpPr>
          <p:grpSpPr>
            <a:xfrm>
              <a:off x="1628608" y="2693431"/>
              <a:ext cx="82785" cy="82785"/>
              <a:chOff x="0" y="0"/>
              <a:chExt cx="6350000" cy="6350000"/>
            </a:xfrm>
          </p:grpSpPr>
          <p:sp>
            <p:nvSpPr>
              <p:cNvPr id="124" name="Freeform 12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fr-FR"/>
              </a:p>
            </p:txBody>
          </p:sp>
        </p:grpSp>
        <p:grpSp>
          <p:nvGrpSpPr>
            <p:cNvPr id="125" name="Group 125"/>
            <p:cNvGrpSpPr/>
            <p:nvPr/>
          </p:nvGrpSpPr>
          <p:grpSpPr>
            <a:xfrm>
              <a:off x="1628608" y="9073915"/>
              <a:ext cx="82785" cy="82785"/>
              <a:chOff x="0" y="0"/>
              <a:chExt cx="6350000" cy="6350000"/>
            </a:xfrm>
          </p:grpSpPr>
          <p:sp>
            <p:nvSpPr>
              <p:cNvPr id="126" name="Freeform 12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fr-FR"/>
              </a:p>
            </p:txBody>
          </p:sp>
        </p:grpSp>
        <p:grpSp>
          <p:nvGrpSpPr>
            <p:cNvPr id="127" name="Group 127"/>
            <p:cNvGrpSpPr/>
            <p:nvPr/>
          </p:nvGrpSpPr>
          <p:grpSpPr>
            <a:xfrm>
              <a:off x="1628608" y="5881131"/>
              <a:ext cx="82785" cy="82785"/>
              <a:chOff x="0" y="0"/>
              <a:chExt cx="6350000" cy="6350000"/>
            </a:xfrm>
          </p:grpSpPr>
          <p:sp>
            <p:nvSpPr>
              <p:cNvPr id="128" name="Freeform 12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fr-FR"/>
              </a:p>
            </p:txBody>
          </p:sp>
        </p:grpSp>
        <p:grpSp>
          <p:nvGrpSpPr>
            <p:cNvPr id="129" name="Group 129"/>
            <p:cNvGrpSpPr/>
            <p:nvPr/>
          </p:nvGrpSpPr>
          <p:grpSpPr>
            <a:xfrm>
              <a:off x="2648719" y="0"/>
              <a:ext cx="82785" cy="82785"/>
              <a:chOff x="0" y="0"/>
              <a:chExt cx="1913890" cy="1913890"/>
            </a:xfrm>
          </p:grpSpPr>
          <p:sp>
            <p:nvSpPr>
              <p:cNvPr id="130" name="Freeform 13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fr-FR"/>
              </a:p>
            </p:txBody>
          </p:sp>
        </p:grpSp>
        <p:grpSp>
          <p:nvGrpSpPr>
            <p:cNvPr id="131" name="Group 131"/>
            <p:cNvGrpSpPr/>
            <p:nvPr/>
          </p:nvGrpSpPr>
          <p:grpSpPr>
            <a:xfrm>
              <a:off x="2648719" y="6380485"/>
              <a:ext cx="82785" cy="82785"/>
              <a:chOff x="0" y="0"/>
              <a:chExt cx="1913890" cy="1913890"/>
            </a:xfrm>
          </p:grpSpPr>
          <p:sp>
            <p:nvSpPr>
              <p:cNvPr id="132" name="Freeform 132"/>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fr-FR"/>
              </a:p>
            </p:txBody>
          </p:sp>
        </p:grpSp>
        <p:grpSp>
          <p:nvGrpSpPr>
            <p:cNvPr id="133" name="Group 133"/>
            <p:cNvGrpSpPr/>
            <p:nvPr/>
          </p:nvGrpSpPr>
          <p:grpSpPr>
            <a:xfrm>
              <a:off x="2648719" y="3187700"/>
              <a:ext cx="82785" cy="82785"/>
              <a:chOff x="0" y="0"/>
              <a:chExt cx="1913890" cy="1913890"/>
            </a:xfrm>
          </p:grpSpPr>
          <p:sp>
            <p:nvSpPr>
              <p:cNvPr id="134" name="Freeform 134"/>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fr-FR"/>
              </a:p>
            </p:txBody>
          </p:sp>
        </p:grpSp>
        <p:grpSp>
          <p:nvGrpSpPr>
            <p:cNvPr id="135" name="Group 135"/>
            <p:cNvGrpSpPr/>
            <p:nvPr/>
          </p:nvGrpSpPr>
          <p:grpSpPr>
            <a:xfrm>
              <a:off x="2648719" y="9568185"/>
              <a:ext cx="82785" cy="82785"/>
              <a:chOff x="0" y="0"/>
              <a:chExt cx="1913890" cy="1913890"/>
            </a:xfrm>
          </p:grpSpPr>
          <p:sp>
            <p:nvSpPr>
              <p:cNvPr id="136" name="Freeform 136"/>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fr-FR"/>
              </a:p>
            </p:txBody>
          </p:sp>
        </p:grpSp>
        <p:grpSp>
          <p:nvGrpSpPr>
            <p:cNvPr id="137" name="Group 137"/>
            <p:cNvGrpSpPr/>
            <p:nvPr/>
          </p:nvGrpSpPr>
          <p:grpSpPr>
            <a:xfrm>
              <a:off x="2648719" y="1618080"/>
              <a:ext cx="82785" cy="82785"/>
              <a:chOff x="0" y="0"/>
              <a:chExt cx="1913890" cy="1913890"/>
            </a:xfrm>
          </p:grpSpPr>
          <p:sp>
            <p:nvSpPr>
              <p:cNvPr id="138" name="Freeform 138"/>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fr-FR"/>
              </a:p>
            </p:txBody>
          </p:sp>
        </p:grpSp>
        <p:grpSp>
          <p:nvGrpSpPr>
            <p:cNvPr id="139" name="Group 139"/>
            <p:cNvGrpSpPr/>
            <p:nvPr/>
          </p:nvGrpSpPr>
          <p:grpSpPr>
            <a:xfrm>
              <a:off x="2648719" y="7998564"/>
              <a:ext cx="82785" cy="82785"/>
              <a:chOff x="0" y="0"/>
              <a:chExt cx="1913890" cy="1913890"/>
            </a:xfrm>
          </p:grpSpPr>
          <p:sp>
            <p:nvSpPr>
              <p:cNvPr id="140" name="Freeform 14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fr-FR"/>
              </a:p>
            </p:txBody>
          </p:sp>
        </p:grpSp>
        <p:grpSp>
          <p:nvGrpSpPr>
            <p:cNvPr id="141" name="Group 141"/>
            <p:cNvGrpSpPr/>
            <p:nvPr/>
          </p:nvGrpSpPr>
          <p:grpSpPr>
            <a:xfrm>
              <a:off x="2648719" y="4805780"/>
              <a:ext cx="82785" cy="82785"/>
              <a:chOff x="0" y="0"/>
              <a:chExt cx="1913890" cy="1913890"/>
            </a:xfrm>
          </p:grpSpPr>
          <p:sp>
            <p:nvSpPr>
              <p:cNvPr id="142" name="Freeform 142"/>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fr-FR"/>
              </a:p>
            </p:txBody>
          </p:sp>
        </p:grpSp>
        <p:grpSp>
          <p:nvGrpSpPr>
            <p:cNvPr id="143" name="Group 143"/>
            <p:cNvGrpSpPr/>
            <p:nvPr/>
          </p:nvGrpSpPr>
          <p:grpSpPr>
            <a:xfrm>
              <a:off x="0" y="537155"/>
              <a:ext cx="82785" cy="82785"/>
              <a:chOff x="0" y="0"/>
              <a:chExt cx="1913890" cy="1913890"/>
            </a:xfrm>
          </p:grpSpPr>
          <p:sp>
            <p:nvSpPr>
              <p:cNvPr id="144" name="Freeform 144"/>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fr-FR"/>
              </a:p>
            </p:txBody>
          </p:sp>
        </p:grpSp>
        <p:grpSp>
          <p:nvGrpSpPr>
            <p:cNvPr id="145" name="Group 145"/>
            <p:cNvGrpSpPr/>
            <p:nvPr/>
          </p:nvGrpSpPr>
          <p:grpSpPr>
            <a:xfrm>
              <a:off x="0" y="6917640"/>
              <a:ext cx="82785" cy="82785"/>
              <a:chOff x="0" y="0"/>
              <a:chExt cx="1913890" cy="1913890"/>
            </a:xfrm>
          </p:grpSpPr>
          <p:sp>
            <p:nvSpPr>
              <p:cNvPr id="146" name="Freeform 146"/>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fr-FR"/>
              </a:p>
            </p:txBody>
          </p:sp>
        </p:grpSp>
        <p:grpSp>
          <p:nvGrpSpPr>
            <p:cNvPr id="147" name="Group 147"/>
            <p:cNvGrpSpPr/>
            <p:nvPr/>
          </p:nvGrpSpPr>
          <p:grpSpPr>
            <a:xfrm>
              <a:off x="0" y="3724855"/>
              <a:ext cx="82785" cy="82785"/>
              <a:chOff x="0" y="0"/>
              <a:chExt cx="1913890" cy="1913890"/>
            </a:xfrm>
          </p:grpSpPr>
          <p:sp>
            <p:nvSpPr>
              <p:cNvPr id="148" name="Freeform 148"/>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fr-FR"/>
              </a:p>
            </p:txBody>
          </p:sp>
        </p:grpSp>
        <p:grpSp>
          <p:nvGrpSpPr>
            <p:cNvPr id="149" name="Group 149"/>
            <p:cNvGrpSpPr/>
            <p:nvPr/>
          </p:nvGrpSpPr>
          <p:grpSpPr>
            <a:xfrm>
              <a:off x="0" y="10105340"/>
              <a:ext cx="82785" cy="82785"/>
              <a:chOff x="0" y="0"/>
              <a:chExt cx="1913890" cy="1913890"/>
            </a:xfrm>
          </p:grpSpPr>
          <p:sp>
            <p:nvSpPr>
              <p:cNvPr id="150" name="Freeform 15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fr-FR"/>
              </a:p>
            </p:txBody>
          </p:sp>
        </p:grpSp>
        <p:grpSp>
          <p:nvGrpSpPr>
            <p:cNvPr id="151" name="Group 151"/>
            <p:cNvGrpSpPr/>
            <p:nvPr/>
          </p:nvGrpSpPr>
          <p:grpSpPr>
            <a:xfrm>
              <a:off x="3187380" y="537155"/>
              <a:ext cx="82785" cy="82785"/>
              <a:chOff x="0" y="0"/>
              <a:chExt cx="1913890" cy="1913890"/>
            </a:xfrm>
          </p:grpSpPr>
          <p:sp>
            <p:nvSpPr>
              <p:cNvPr id="152" name="Freeform 152"/>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fr-FR"/>
              </a:p>
            </p:txBody>
          </p:sp>
        </p:grpSp>
        <p:grpSp>
          <p:nvGrpSpPr>
            <p:cNvPr id="153" name="Group 153"/>
            <p:cNvGrpSpPr/>
            <p:nvPr/>
          </p:nvGrpSpPr>
          <p:grpSpPr>
            <a:xfrm>
              <a:off x="3187380" y="6917640"/>
              <a:ext cx="82785" cy="82785"/>
              <a:chOff x="0" y="0"/>
              <a:chExt cx="1913890" cy="1913890"/>
            </a:xfrm>
          </p:grpSpPr>
          <p:sp>
            <p:nvSpPr>
              <p:cNvPr id="154" name="Freeform 154"/>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fr-FR"/>
              </a:p>
            </p:txBody>
          </p:sp>
        </p:grpSp>
        <p:grpSp>
          <p:nvGrpSpPr>
            <p:cNvPr id="155" name="Group 155"/>
            <p:cNvGrpSpPr/>
            <p:nvPr/>
          </p:nvGrpSpPr>
          <p:grpSpPr>
            <a:xfrm>
              <a:off x="3187380" y="3724855"/>
              <a:ext cx="82785" cy="82785"/>
              <a:chOff x="0" y="0"/>
              <a:chExt cx="1913890" cy="1913890"/>
            </a:xfrm>
          </p:grpSpPr>
          <p:sp>
            <p:nvSpPr>
              <p:cNvPr id="156" name="Freeform 156"/>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fr-FR"/>
              </a:p>
            </p:txBody>
          </p:sp>
        </p:grpSp>
        <p:grpSp>
          <p:nvGrpSpPr>
            <p:cNvPr id="157" name="Group 157"/>
            <p:cNvGrpSpPr/>
            <p:nvPr/>
          </p:nvGrpSpPr>
          <p:grpSpPr>
            <a:xfrm>
              <a:off x="3187380" y="10105340"/>
              <a:ext cx="82785" cy="82785"/>
              <a:chOff x="0" y="0"/>
              <a:chExt cx="1913890" cy="1913890"/>
            </a:xfrm>
          </p:grpSpPr>
          <p:sp>
            <p:nvSpPr>
              <p:cNvPr id="158" name="Freeform 158"/>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fr-FR"/>
              </a:p>
            </p:txBody>
          </p:sp>
        </p:grpSp>
        <p:grpSp>
          <p:nvGrpSpPr>
            <p:cNvPr id="159" name="Group 159"/>
            <p:cNvGrpSpPr/>
            <p:nvPr/>
          </p:nvGrpSpPr>
          <p:grpSpPr>
            <a:xfrm>
              <a:off x="0" y="2155235"/>
              <a:ext cx="82785" cy="82785"/>
              <a:chOff x="0" y="0"/>
              <a:chExt cx="1913890" cy="1913890"/>
            </a:xfrm>
          </p:grpSpPr>
          <p:sp>
            <p:nvSpPr>
              <p:cNvPr id="160" name="Freeform 16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fr-FR"/>
              </a:p>
            </p:txBody>
          </p:sp>
        </p:grpSp>
        <p:grpSp>
          <p:nvGrpSpPr>
            <p:cNvPr id="161" name="Group 161"/>
            <p:cNvGrpSpPr/>
            <p:nvPr/>
          </p:nvGrpSpPr>
          <p:grpSpPr>
            <a:xfrm>
              <a:off x="0" y="8535719"/>
              <a:ext cx="82785" cy="82785"/>
              <a:chOff x="0" y="0"/>
              <a:chExt cx="1913890" cy="1913890"/>
            </a:xfrm>
          </p:grpSpPr>
          <p:sp>
            <p:nvSpPr>
              <p:cNvPr id="162" name="Freeform 162"/>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fr-FR"/>
              </a:p>
            </p:txBody>
          </p:sp>
        </p:grpSp>
        <p:grpSp>
          <p:nvGrpSpPr>
            <p:cNvPr id="163" name="Group 163"/>
            <p:cNvGrpSpPr/>
            <p:nvPr/>
          </p:nvGrpSpPr>
          <p:grpSpPr>
            <a:xfrm>
              <a:off x="0" y="5342935"/>
              <a:ext cx="82785" cy="82785"/>
              <a:chOff x="0" y="0"/>
              <a:chExt cx="1913890" cy="1913890"/>
            </a:xfrm>
          </p:grpSpPr>
          <p:sp>
            <p:nvSpPr>
              <p:cNvPr id="164" name="Freeform 164"/>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fr-FR"/>
              </a:p>
            </p:txBody>
          </p:sp>
        </p:grpSp>
        <p:grpSp>
          <p:nvGrpSpPr>
            <p:cNvPr id="165" name="Group 165"/>
            <p:cNvGrpSpPr/>
            <p:nvPr/>
          </p:nvGrpSpPr>
          <p:grpSpPr>
            <a:xfrm>
              <a:off x="3187380" y="2155235"/>
              <a:ext cx="82785" cy="82785"/>
              <a:chOff x="0" y="0"/>
              <a:chExt cx="1913890" cy="1913890"/>
            </a:xfrm>
          </p:grpSpPr>
          <p:sp>
            <p:nvSpPr>
              <p:cNvPr id="166" name="Freeform 166"/>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fr-FR"/>
              </a:p>
            </p:txBody>
          </p:sp>
        </p:grpSp>
        <p:grpSp>
          <p:nvGrpSpPr>
            <p:cNvPr id="167" name="Group 167"/>
            <p:cNvGrpSpPr/>
            <p:nvPr/>
          </p:nvGrpSpPr>
          <p:grpSpPr>
            <a:xfrm>
              <a:off x="3187380" y="8535719"/>
              <a:ext cx="82785" cy="82785"/>
              <a:chOff x="0" y="0"/>
              <a:chExt cx="1913890" cy="1913890"/>
            </a:xfrm>
          </p:grpSpPr>
          <p:sp>
            <p:nvSpPr>
              <p:cNvPr id="168" name="Freeform 168"/>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fr-FR"/>
              </a:p>
            </p:txBody>
          </p:sp>
        </p:grpSp>
        <p:grpSp>
          <p:nvGrpSpPr>
            <p:cNvPr id="169" name="Group 169"/>
            <p:cNvGrpSpPr/>
            <p:nvPr/>
          </p:nvGrpSpPr>
          <p:grpSpPr>
            <a:xfrm>
              <a:off x="3187380" y="5342935"/>
              <a:ext cx="82785" cy="82785"/>
              <a:chOff x="0" y="0"/>
              <a:chExt cx="1913890" cy="1913890"/>
            </a:xfrm>
          </p:grpSpPr>
          <p:sp>
            <p:nvSpPr>
              <p:cNvPr id="170" name="Freeform 17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fr-FR"/>
              </a:p>
            </p:txBody>
          </p:sp>
        </p:grpSp>
        <p:grpSp>
          <p:nvGrpSpPr>
            <p:cNvPr id="171" name="Group 171"/>
            <p:cNvGrpSpPr/>
            <p:nvPr/>
          </p:nvGrpSpPr>
          <p:grpSpPr>
            <a:xfrm>
              <a:off x="539861" y="1075351"/>
              <a:ext cx="82785" cy="82785"/>
              <a:chOff x="0" y="0"/>
              <a:chExt cx="1913890" cy="1913890"/>
            </a:xfrm>
          </p:grpSpPr>
          <p:sp>
            <p:nvSpPr>
              <p:cNvPr id="172" name="Freeform 172"/>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fr-FR"/>
              </a:p>
            </p:txBody>
          </p:sp>
        </p:grpSp>
        <p:grpSp>
          <p:nvGrpSpPr>
            <p:cNvPr id="173" name="Group 173"/>
            <p:cNvGrpSpPr/>
            <p:nvPr/>
          </p:nvGrpSpPr>
          <p:grpSpPr>
            <a:xfrm>
              <a:off x="539861" y="7455836"/>
              <a:ext cx="82785" cy="82785"/>
              <a:chOff x="0" y="0"/>
              <a:chExt cx="1913890" cy="1913890"/>
            </a:xfrm>
          </p:grpSpPr>
          <p:sp>
            <p:nvSpPr>
              <p:cNvPr id="174" name="Freeform 174"/>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fr-FR"/>
              </a:p>
            </p:txBody>
          </p:sp>
        </p:grpSp>
        <p:grpSp>
          <p:nvGrpSpPr>
            <p:cNvPr id="175" name="Group 175"/>
            <p:cNvGrpSpPr/>
            <p:nvPr/>
          </p:nvGrpSpPr>
          <p:grpSpPr>
            <a:xfrm>
              <a:off x="539861" y="4263051"/>
              <a:ext cx="82785" cy="82785"/>
              <a:chOff x="0" y="0"/>
              <a:chExt cx="1913890" cy="1913890"/>
            </a:xfrm>
          </p:grpSpPr>
          <p:sp>
            <p:nvSpPr>
              <p:cNvPr id="176" name="Freeform 176"/>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fr-FR"/>
              </a:p>
            </p:txBody>
          </p:sp>
        </p:grpSp>
        <p:grpSp>
          <p:nvGrpSpPr>
            <p:cNvPr id="177" name="Group 177"/>
            <p:cNvGrpSpPr/>
            <p:nvPr/>
          </p:nvGrpSpPr>
          <p:grpSpPr>
            <a:xfrm>
              <a:off x="539861" y="10643536"/>
              <a:ext cx="82785" cy="82785"/>
              <a:chOff x="0" y="0"/>
              <a:chExt cx="1913890" cy="1913890"/>
            </a:xfrm>
          </p:grpSpPr>
          <p:sp>
            <p:nvSpPr>
              <p:cNvPr id="178" name="Freeform 178"/>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fr-FR"/>
              </a:p>
            </p:txBody>
          </p:sp>
        </p:grpSp>
        <p:grpSp>
          <p:nvGrpSpPr>
            <p:cNvPr id="179" name="Group 179"/>
            <p:cNvGrpSpPr/>
            <p:nvPr/>
          </p:nvGrpSpPr>
          <p:grpSpPr>
            <a:xfrm>
              <a:off x="3727241" y="1075351"/>
              <a:ext cx="82785" cy="82785"/>
              <a:chOff x="0" y="0"/>
              <a:chExt cx="1913890" cy="1913890"/>
            </a:xfrm>
          </p:grpSpPr>
          <p:sp>
            <p:nvSpPr>
              <p:cNvPr id="180" name="Freeform 18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fr-FR"/>
              </a:p>
            </p:txBody>
          </p:sp>
        </p:grpSp>
        <p:grpSp>
          <p:nvGrpSpPr>
            <p:cNvPr id="181" name="Group 181"/>
            <p:cNvGrpSpPr/>
            <p:nvPr/>
          </p:nvGrpSpPr>
          <p:grpSpPr>
            <a:xfrm>
              <a:off x="3727241" y="7455836"/>
              <a:ext cx="82785" cy="82785"/>
              <a:chOff x="0" y="0"/>
              <a:chExt cx="1913890" cy="1913890"/>
            </a:xfrm>
          </p:grpSpPr>
          <p:sp>
            <p:nvSpPr>
              <p:cNvPr id="182" name="Freeform 182"/>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fr-FR"/>
              </a:p>
            </p:txBody>
          </p:sp>
        </p:grpSp>
        <p:grpSp>
          <p:nvGrpSpPr>
            <p:cNvPr id="183" name="Group 183"/>
            <p:cNvGrpSpPr/>
            <p:nvPr/>
          </p:nvGrpSpPr>
          <p:grpSpPr>
            <a:xfrm>
              <a:off x="3727241" y="4263051"/>
              <a:ext cx="82785" cy="82785"/>
              <a:chOff x="0" y="0"/>
              <a:chExt cx="1913890" cy="1913890"/>
            </a:xfrm>
          </p:grpSpPr>
          <p:sp>
            <p:nvSpPr>
              <p:cNvPr id="184" name="Freeform 184"/>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fr-FR"/>
              </a:p>
            </p:txBody>
          </p:sp>
        </p:grpSp>
        <p:grpSp>
          <p:nvGrpSpPr>
            <p:cNvPr id="185" name="Group 185"/>
            <p:cNvGrpSpPr/>
            <p:nvPr/>
          </p:nvGrpSpPr>
          <p:grpSpPr>
            <a:xfrm>
              <a:off x="3727241" y="10643536"/>
              <a:ext cx="82785" cy="82785"/>
              <a:chOff x="0" y="0"/>
              <a:chExt cx="1913890" cy="1913890"/>
            </a:xfrm>
          </p:grpSpPr>
          <p:sp>
            <p:nvSpPr>
              <p:cNvPr id="186" name="Freeform 186"/>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fr-FR"/>
              </a:p>
            </p:txBody>
          </p:sp>
        </p:grpSp>
        <p:grpSp>
          <p:nvGrpSpPr>
            <p:cNvPr id="187" name="Group 187"/>
            <p:cNvGrpSpPr/>
            <p:nvPr/>
          </p:nvGrpSpPr>
          <p:grpSpPr>
            <a:xfrm>
              <a:off x="539861" y="2693431"/>
              <a:ext cx="82785" cy="82785"/>
              <a:chOff x="0" y="0"/>
              <a:chExt cx="1913890" cy="1913890"/>
            </a:xfrm>
          </p:grpSpPr>
          <p:sp>
            <p:nvSpPr>
              <p:cNvPr id="188" name="Freeform 188"/>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fr-FR"/>
              </a:p>
            </p:txBody>
          </p:sp>
        </p:grpSp>
        <p:grpSp>
          <p:nvGrpSpPr>
            <p:cNvPr id="189" name="Group 189"/>
            <p:cNvGrpSpPr/>
            <p:nvPr/>
          </p:nvGrpSpPr>
          <p:grpSpPr>
            <a:xfrm>
              <a:off x="539861" y="9073915"/>
              <a:ext cx="82785" cy="82785"/>
              <a:chOff x="0" y="0"/>
              <a:chExt cx="1913890" cy="1913890"/>
            </a:xfrm>
          </p:grpSpPr>
          <p:sp>
            <p:nvSpPr>
              <p:cNvPr id="190" name="Freeform 19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fr-FR"/>
              </a:p>
            </p:txBody>
          </p:sp>
        </p:grpSp>
        <p:grpSp>
          <p:nvGrpSpPr>
            <p:cNvPr id="191" name="Group 191"/>
            <p:cNvGrpSpPr/>
            <p:nvPr/>
          </p:nvGrpSpPr>
          <p:grpSpPr>
            <a:xfrm>
              <a:off x="539861" y="5881131"/>
              <a:ext cx="82785" cy="82785"/>
              <a:chOff x="0" y="0"/>
              <a:chExt cx="1913890" cy="1913890"/>
            </a:xfrm>
          </p:grpSpPr>
          <p:sp>
            <p:nvSpPr>
              <p:cNvPr id="192" name="Freeform 192"/>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fr-FR"/>
              </a:p>
            </p:txBody>
          </p:sp>
        </p:grpSp>
        <p:grpSp>
          <p:nvGrpSpPr>
            <p:cNvPr id="193" name="Group 193"/>
            <p:cNvGrpSpPr/>
            <p:nvPr/>
          </p:nvGrpSpPr>
          <p:grpSpPr>
            <a:xfrm>
              <a:off x="3727241" y="2693431"/>
              <a:ext cx="82785" cy="82785"/>
              <a:chOff x="0" y="0"/>
              <a:chExt cx="1913890" cy="1913890"/>
            </a:xfrm>
          </p:grpSpPr>
          <p:sp>
            <p:nvSpPr>
              <p:cNvPr id="194" name="Freeform 194"/>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fr-FR"/>
              </a:p>
            </p:txBody>
          </p:sp>
        </p:grpSp>
        <p:grpSp>
          <p:nvGrpSpPr>
            <p:cNvPr id="195" name="Group 195"/>
            <p:cNvGrpSpPr/>
            <p:nvPr/>
          </p:nvGrpSpPr>
          <p:grpSpPr>
            <a:xfrm>
              <a:off x="3727241" y="9073915"/>
              <a:ext cx="82785" cy="82785"/>
              <a:chOff x="0" y="0"/>
              <a:chExt cx="1913890" cy="1913890"/>
            </a:xfrm>
          </p:grpSpPr>
          <p:sp>
            <p:nvSpPr>
              <p:cNvPr id="196" name="Freeform 196"/>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fr-FR"/>
              </a:p>
            </p:txBody>
          </p:sp>
        </p:grpSp>
        <p:grpSp>
          <p:nvGrpSpPr>
            <p:cNvPr id="197" name="Group 197"/>
            <p:cNvGrpSpPr/>
            <p:nvPr/>
          </p:nvGrpSpPr>
          <p:grpSpPr>
            <a:xfrm>
              <a:off x="3727241" y="5881131"/>
              <a:ext cx="82785" cy="82785"/>
              <a:chOff x="0" y="0"/>
              <a:chExt cx="1913890" cy="1913890"/>
            </a:xfrm>
          </p:grpSpPr>
          <p:sp>
            <p:nvSpPr>
              <p:cNvPr id="198" name="Freeform 198"/>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fr-FR"/>
              </a:p>
            </p:txBody>
          </p:sp>
        </p:grpSp>
        <p:grpSp>
          <p:nvGrpSpPr>
            <p:cNvPr id="199" name="Group 199"/>
            <p:cNvGrpSpPr/>
            <p:nvPr/>
          </p:nvGrpSpPr>
          <p:grpSpPr>
            <a:xfrm>
              <a:off x="2109980" y="1075351"/>
              <a:ext cx="82785" cy="82785"/>
              <a:chOff x="0" y="0"/>
              <a:chExt cx="1913890" cy="1913890"/>
            </a:xfrm>
          </p:grpSpPr>
          <p:sp>
            <p:nvSpPr>
              <p:cNvPr id="200" name="Freeform 20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fr-FR"/>
              </a:p>
            </p:txBody>
          </p:sp>
        </p:grpSp>
        <p:grpSp>
          <p:nvGrpSpPr>
            <p:cNvPr id="201" name="Group 201"/>
            <p:cNvGrpSpPr/>
            <p:nvPr/>
          </p:nvGrpSpPr>
          <p:grpSpPr>
            <a:xfrm>
              <a:off x="2109980" y="7455836"/>
              <a:ext cx="82785" cy="82785"/>
              <a:chOff x="0" y="0"/>
              <a:chExt cx="1913890" cy="1913890"/>
            </a:xfrm>
          </p:grpSpPr>
          <p:sp>
            <p:nvSpPr>
              <p:cNvPr id="202" name="Freeform 202"/>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fr-FR"/>
              </a:p>
            </p:txBody>
          </p:sp>
        </p:grpSp>
        <p:grpSp>
          <p:nvGrpSpPr>
            <p:cNvPr id="203" name="Group 203"/>
            <p:cNvGrpSpPr/>
            <p:nvPr/>
          </p:nvGrpSpPr>
          <p:grpSpPr>
            <a:xfrm>
              <a:off x="2109980" y="4263051"/>
              <a:ext cx="82785" cy="82785"/>
              <a:chOff x="0" y="0"/>
              <a:chExt cx="1913890" cy="1913890"/>
            </a:xfrm>
          </p:grpSpPr>
          <p:sp>
            <p:nvSpPr>
              <p:cNvPr id="204" name="Freeform 204"/>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fr-FR"/>
              </a:p>
            </p:txBody>
          </p:sp>
        </p:grpSp>
        <p:grpSp>
          <p:nvGrpSpPr>
            <p:cNvPr id="205" name="Group 205"/>
            <p:cNvGrpSpPr/>
            <p:nvPr/>
          </p:nvGrpSpPr>
          <p:grpSpPr>
            <a:xfrm>
              <a:off x="2109980" y="10643536"/>
              <a:ext cx="82785" cy="82785"/>
              <a:chOff x="0" y="0"/>
              <a:chExt cx="1913890" cy="1913890"/>
            </a:xfrm>
          </p:grpSpPr>
          <p:sp>
            <p:nvSpPr>
              <p:cNvPr id="206" name="Freeform 206"/>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fr-FR"/>
              </a:p>
            </p:txBody>
          </p:sp>
        </p:grpSp>
        <p:grpSp>
          <p:nvGrpSpPr>
            <p:cNvPr id="207" name="Group 207"/>
            <p:cNvGrpSpPr/>
            <p:nvPr/>
          </p:nvGrpSpPr>
          <p:grpSpPr>
            <a:xfrm>
              <a:off x="2109980" y="2693431"/>
              <a:ext cx="82785" cy="82785"/>
              <a:chOff x="0" y="0"/>
              <a:chExt cx="1913890" cy="1913890"/>
            </a:xfrm>
          </p:grpSpPr>
          <p:sp>
            <p:nvSpPr>
              <p:cNvPr id="208" name="Freeform 208"/>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fr-FR"/>
              </a:p>
            </p:txBody>
          </p:sp>
        </p:grpSp>
        <p:grpSp>
          <p:nvGrpSpPr>
            <p:cNvPr id="209" name="Group 209"/>
            <p:cNvGrpSpPr/>
            <p:nvPr/>
          </p:nvGrpSpPr>
          <p:grpSpPr>
            <a:xfrm>
              <a:off x="2109980" y="9073915"/>
              <a:ext cx="82785" cy="82785"/>
              <a:chOff x="0" y="0"/>
              <a:chExt cx="1913890" cy="1913890"/>
            </a:xfrm>
          </p:grpSpPr>
          <p:sp>
            <p:nvSpPr>
              <p:cNvPr id="210" name="Freeform 21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fr-FR"/>
              </a:p>
            </p:txBody>
          </p:sp>
        </p:grpSp>
        <p:grpSp>
          <p:nvGrpSpPr>
            <p:cNvPr id="211" name="Group 211"/>
            <p:cNvGrpSpPr/>
            <p:nvPr/>
          </p:nvGrpSpPr>
          <p:grpSpPr>
            <a:xfrm>
              <a:off x="2109980" y="5881131"/>
              <a:ext cx="82785" cy="82785"/>
              <a:chOff x="0" y="0"/>
              <a:chExt cx="1913890" cy="1913890"/>
            </a:xfrm>
          </p:grpSpPr>
          <p:sp>
            <p:nvSpPr>
              <p:cNvPr id="212" name="Freeform 212"/>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fr-FR"/>
              </a:p>
            </p:txBody>
          </p:sp>
        </p:grpSp>
        <p:grpSp>
          <p:nvGrpSpPr>
            <p:cNvPr id="213" name="Group 213"/>
            <p:cNvGrpSpPr/>
            <p:nvPr/>
          </p:nvGrpSpPr>
          <p:grpSpPr>
            <a:xfrm>
              <a:off x="1088826" y="0"/>
              <a:ext cx="82785" cy="82785"/>
              <a:chOff x="0" y="0"/>
              <a:chExt cx="1913890" cy="1913890"/>
            </a:xfrm>
          </p:grpSpPr>
          <p:sp>
            <p:nvSpPr>
              <p:cNvPr id="214" name="Freeform 214"/>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fr-FR"/>
              </a:p>
            </p:txBody>
          </p:sp>
        </p:grpSp>
        <p:grpSp>
          <p:nvGrpSpPr>
            <p:cNvPr id="215" name="Group 215"/>
            <p:cNvGrpSpPr/>
            <p:nvPr/>
          </p:nvGrpSpPr>
          <p:grpSpPr>
            <a:xfrm>
              <a:off x="1088826" y="6380485"/>
              <a:ext cx="82785" cy="82785"/>
              <a:chOff x="0" y="0"/>
              <a:chExt cx="1913890" cy="1913890"/>
            </a:xfrm>
          </p:grpSpPr>
          <p:sp>
            <p:nvSpPr>
              <p:cNvPr id="216" name="Freeform 216"/>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fr-FR"/>
              </a:p>
            </p:txBody>
          </p:sp>
        </p:grpSp>
        <p:grpSp>
          <p:nvGrpSpPr>
            <p:cNvPr id="217" name="Group 217"/>
            <p:cNvGrpSpPr/>
            <p:nvPr/>
          </p:nvGrpSpPr>
          <p:grpSpPr>
            <a:xfrm>
              <a:off x="1088826" y="3187700"/>
              <a:ext cx="82785" cy="82785"/>
              <a:chOff x="0" y="0"/>
              <a:chExt cx="1913890" cy="1913890"/>
            </a:xfrm>
          </p:grpSpPr>
          <p:sp>
            <p:nvSpPr>
              <p:cNvPr id="218" name="Freeform 218"/>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fr-FR"/>
              </a:p>
            </p:txBody>
          </p:sp>
        </p:grpSp>
        <p:grpSp>
          <p:nvGrpSpPr>
            <p:cNvPr id="219" name="Group 219"/>
            <p:cNvGrpSpPr/>
            <p:nvPr/>
          </p:nvGrpSpPr>
          <p:grpSpPr>
            <a:xfrm>
              <a:off x="1088826" y="9568185"/>
              <a:ext cx="82785" cy="82785"/>
              <a:chOff x="0" y="0"/>
              <a:chExt cx="1913890" cy="1913890"/>
            </a:xfrm>
          </p:grpSpPr>
          <p:sp>
            <p:nvSpPr>
              <p:cNvPr id="220" name="Freeform 22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fr-FR"/>
              </a:p>
            </p:txBody>
          </p:sp>
        </p:grpSp>
        <p:grpSp>
          <p:nvGrpSpPr>
            <p:cNvPr id="221" name="Group 221"/>
            <p:cNvGrpSpPr/>
            <p:nvPr/>
          </p:nvGrpSpPr>
          <p:grpSpPr>
            <a:xfrm>
              <a:off x="4276206" y="0"/>
              <a:ext cx="82785" cy="82785"/>
              <a:chOff x="0" y="0"/>
              <a:chExt cx="1913890" cy="1913890"/>
            </a:xfrm>
          </p:grpSpPr>
          <p:sp>
            <p:nvSpPr>
              <p:cNvPr id="222" name="Freeform 222"/>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fr-FR"/>
              </a:p>
            </p:txBody>
          </p:sp>
        </p:grpSp>
        <p:grpSp>
          <p:nvGrpSpPr>
            <p:cNvPr id="223" name="Group 223"/>
            <p:cNvGrpSpPr/>
            <p:nvPr/>
          </p:nvGrpSpPr>
          <p:grpSpPr>
            <a:xfrm>
              <a:off x="4276206" y="6380485"/>
              <a:ext cx="82785" cy="82785"/>
              <a:chOff x="0" y="0"/>
              <a:chExt cx="1913890" cy="1913890"/>
            </a:xfrm>
          </p:grpSpPr>
          <p:sp>
            <p:nvSpPr>
              <p:cNvPr id="224" name="Freeform 224"/>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fr-FR"/>
              </a:p>
            </p:txBody>
          </p:sp>
        </p:grpSp>
        <p:grpSp>
          <p:nvGrpSpPr>
            <p:cNvPr id="225" name="Group 225"/>
            <p:cNvGrpSpPr/>
            <p:nvPr/>
          </p:nvGrpSpPr>
          <p:grpSpPr>
            <a:xfrm>
              <a:off x="4276206" y="3187700"/>
              <a:ext cx="82785" cy="82785"/>
              <a:chOff x="0" y="0"/>
              <a:chExt cx="1913890" cy="1913890"/>
            </a:xfrm>
          </p:grpSpPr>
          <p:sp>
            <p:nvSpPr>
              <p:cNvPr id="226" name="Freeform 226"/>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fr-FR"/>
              </a:p>
            </p:txBody>
          </p:sp>
        </p:grpSp>
        <p:grpSp>
          <p:nvGrpSpPr>
            <p:cNvPr id="227" name="Group 227"/>
            <p:cNvGrpSpPr/>
            <p:nvPr/>
          </p:nvGrpSpPr>
          <p:grpSpPr>
            <a:xfrm>
              <a:off x="4276206" y="9568185"/>
              <a:ext cx="82785" cy="82785"/>
              <a:chOff x="0" y="0"/>
              <a:chExt cx="1913890" cy="1913890"/>
            </a:xfrm>
          </p:grpSpPr>
          <p:sp>
            <p:nvSpPr>
              <p:cNvPr id="228" name="Freeform 228"/>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fr-FR"/>
              </a:p>
            </p:txBody>
          </p:sp>
        </p:grpSp>
        <p:grpSp>
          <p:nvGrpSpPr>
            <p:cNvPr id="229" name="Group 229"/>
            <p:cNvGrpSpPr/>
            <p:nvPr/>
          </p:nvGrpSpPr>
          <p:grpSpPr>
            <a:xfrm>
              <a:off x="1088826" y="1618080"/>
              <a:ext cx="82785" cy="82785"/>
              <a:chOff x="0" y="0"/>
              <a:chExt cx="1913890" cy="1913890"/>
            </a:xfrm>
          </p:grpSpPr>
          <p:sp>
            <p:nvSpPr>
              <p:cNvPr id="230" name="Freeform 23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fr-FR"/>
              </a:p>
            </p:txBody>
          </p:sp>
        </p:grpSp>
        <p:grpSp>
          <p:nvGrpSpPr>
            <p:cNvPr id="231" name="Group 231"/>
            <p:cNvGrpSpPr/>
            <p:nvPr/>
          </p:nvGrpSpPr>
          <p:grpSpPr>
            <a:xfrm>
              <a:off x="1088826" y="7998564"/>
              <a:ext cx="82785" cy="82785"/>
              <a:chOff x="0" y="0"/>
              <a:chExt cx="1913890" cy="1913890"/>
            </a:xfrm>
          </p:grpSpPr>
          <p:sp>
            <p:nvSpPr>
              <p:cNvPr id="232" name="Freeform 232"/>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fr-FR"/>
              </a:p>
            </p:txBody>
          </p:sp>
        </p:grpSp>
        <p:grpSp>
          <p:nvGrpSpPr>
            <p:cNvPr id="233" name="Group 233"/>
            <p:cNvGrpSpPr/>
            <p:nvPr/>
          </p:nvGrpSpPr>
          <p:grpSpPr>
            <a:xfrm>
              <a:off x="1088826" y="4805780"/>
              <a:ext cx="82785" cy="82785"/>
              <a:chOff x="0" y="0"/>
              <a:chExt cx="1913890" cy="1913890"/>
            </a:xfrm>
          </p:grpSpPr>
          <p:sp>
            <p:nvSpPr>
              <p:cNvPr id="234" name="Freeform 234"/>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fr-FR"/>
              </a:p>
            </p:txBody>
          </p:sp>
        </p:grpSp>
        <p:grpSp>
          <p:nvGrpSpPr>
            <p:cNvPr id="235" name="Group 235"/>
            <p:cNvGrpSpPr/>
            <p:nvPr/>
          </p:nvGrpSpPr>
          <p:grpSpPr>
            <a:xfrm>
              <a:off x="4276206" y="1618080"/>
              <a:ext cx="82785" cy="82785"/>
              <a:chOff x="0" y="0"/>
              <a:chExt cx="1913890" cy="1913890"/>
            </a:xfrm>
          </p:grpSpPr>
          <p:sp>
            <p:nvSpPr>
              <p:cNvPr id="236" name="Freeform 236"/>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fr-FR"/>
              </a:p>
            </p:txBody>
          </p:sp>
        </p:grpSp>
        <p:grpSp>
          <p:nvGrpSpPr>
            <p:cNvPr id="237" name="Group 237"/>
            <p:cNvGrpSpPr/>
            <p:nvPr/>
          </p:nvGrpSpPr>
          <p:grpSpPr>
            <a:xfrm>
              <a:off x="4276206" y="7998564"/>
              <a:ext cx="82785" cy="82785"/>
              <a:chOff x="0" y="0"/>
              <a:chExt cx="1913890" cy="1913890"/>
            </a:xfrm>
          </p:grpSpPr>
          <p:sp>
            <p:nvSpPr>
              <p:cNvPr id="238" name="Freeform 238"/>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fr-FR"/>
              </a:p>
            </p:txBody>
          </p:sp>
        </p:grpSp>
        <p:grpSp>
          <p:nvGrpSpPr>
            <p:cNvPr id="239" name="Group 239"/>
            <p:cNvGrpSpPr/>
            <p:nvPr/>
          </p:nvGrpSpPr>
          <p:grpSpPr>
            <a:xfrm>
              <a:off x="4276206" y="4805780"/>
              <a:ext cx="82785" cy="82785"/>
              <a:chOff x="0" y="0"/>
              <a:chExt cx="1913890" cy="1913890"/>
            </a:xfrm>
          </p:grpSpPr>
          <p:sp>
            <p:nvSpPr>
              <p:cNvPr id="240" name="Freeform 24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fr-FR"/>
              </a:p>
            </p:txBody>
          </p:sp>
        </p:grpSp>
        <p:grpSp>
          <p:nvGrpSpPr>
            <p:cNvPr id="241" name="Group 241"/>
            <p:cNvGrpSpPr/>
            <p:nvPr/>
          </p:nvGrpSpPr>
          <p:grpSpPr>
            <a:xfrm>
              <a:off x="1627486" y="537155"/>
              <a:ext cx="82785" cy="82785"/>
              <a:chOff x="0" y="0"/>
              <a:chExt cx="1913890" cy="1913890"/>
            </a:xfrm>
          </p:grpSpPr>
          <p:sp>
            <p:nvSpPr>
              <p:cNvPr id="242" name="Freeform 242"/>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fr-FR"/>
              </a:p>
            </p:txBody>
          </p:sp>
        </p:grpSp>
        <p:grpSp>
          <p:nvGrpSpPr>
            <p:cNvPr id="243" name="Group 243"/>
            <p:cNvGrpSpPr/>
            <p:nvPr/>
          </p:nvGrpSpPr>
          <p:grpSpPr>
            <a:xfrm>
              <a:off x="1627486" y="6917640"/>
              <a:ext cx="82785" cy="82785"/>
              <a:chOff x="0" y="0"/>
              <a:chExt cx="1913890" cy="1913890"/>
            </a:xfrm>
          </p:grpSpPr>
          <p:sp>
            <p:nvSpPr>
              <p:cNvPr id="244" name="Freeform 244"/>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fr-FR"/>
              </a:p>
            </p:txBody>
          </p:sp>
        </p:grpSp>
        <p:grpSp>
          <p:nvGrpSpPr>
            <p:cNvPr id="245" name="Group 245"/>
            <p:cNvGrpSpPr/>
            <p:nvPr/>
          </p:nvGrpSpPr>
          <p:grpSpPr>
            <a:xfrm>
              <a:off x="1627486" y="3724855"/>
              <a:ext cx="82785" cy="82785"/>
              <a:chOff x="0" y="0"/>
              <a:chExt cx="1913890" cy="1913890"/>
            </a:xfrm>
          </p:grpSpPr>
          <p:sp>
            <p:nvSpPr>
              <p:cNvPr id="246" name="Freeform 246"/>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fr-FR"/>
              </a:p>
            </p:txBody>
          </p:sp>
        </p:grpSp>
        <p:grpSp>
          <p:nvGrpSpPr>
            <p:cNvPr id="247" name="Group 247"/>
            <p:cNvGrpSpPr/>
            <p:nvPr/>
          </p:nvGrpSpPr>
          <p:grpSpPr>
            <a:xfrm>
              <a:off x="1627486" y="10105340"/>
              <a:ext cx="82785" cy="82785"/>
              <a:chOff x="0" y="0"/>
              <a:chExt cx="1913890" cy="1913890"/>
            </a:xfrm>
          </p:grpSpPr>
          <p:sp>
            <p:nvSpPr>
              <p:cNvPr id="248" name="Freeform 248"/>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fr-FR"/>
              </a:p>
            </p:txBody>
          </p:sp>
        </p:grpSp>
        <p:grpSp>
          <p:nvGrpSpPr>
            <p:cNvPr id="249" name="Group 249"/>
            <p:cNvGrpSpPr/>
            <p:nvPr/>
          </p:nvGrpSpPr>
          <p:grpSpPr>
            <a:xfrm>
              <a:off x="1627486" y="2155235"/>
              <a:ext cx="82785" cy="82785"/>
              <a:chOff x="0" y="0"/>
              <a:chExt cx="1913890" cy="1913890"/>
            </a:xfrm>
          </p:grpSpPr>
          <p:sp>
            <p:nvSpPr>
              <p:cNvPr id="250" name="Freeform 25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fr-FR"/>
              </a:p>
            </p:txBody>
          </p:sp>
        </p:grpSp>
        <p:grpSp>
          <p:nvGrpSpPr>
            <p:cNvPr id="251" name="Group 251"/>
            <p:cNvGrpSpPr/>
            <p:nvPr/>
          </p:nvGrpSpPr>
          <p:grpSpPr>
            <a:xfrm>
              <a:off x="1627486" y="8535719"/>
              <a:ext cx="82785" cy="82785"/>
              <a:chOff x="0" y="0"/>
              <a:chExt cx="1913890" cy="1913890"/>
            </a:xfrm>
          </p:grpSpPr>
          <p:sp>
            <p:nvSpPr>
              <p:cNvPr id="252" name="Freeform 252"/>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fr-FR"/>
              </a:p>
            </p:txBody>
          </p:sp>
        </p:grpSp>
        <p:grpSp>
          <p:nvGrpSpPr>
            <p:cNvPr id="253" name="Group 253"/>
            <p:cNvGrpSpPr/>
            <p:nvPr/>
          </p:nvGrpSpPr>
          <p:grpSpPr>
            <a:xfrm>
              <a:off x="1627486" y="5342935"/>
              <a:ext cx="82785" cy="82785"/>
              <a:chOff x="0" y="0"/>
              <a:chExt cx="1913890" cy="1913890"/>
            </a:xfrm>
          </p:grpSpPr>
          <p:sp>
            <p:nvSpPr>
              <p:cNvPr id="254" name="Freeform 254"/>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fr-FR"/>
              </a:p>
            </p:txBody>
          </p:sp>
        </p:grpSp>
        <p:grpSp>
          <p:nvGrpSpPr>
            <p:cNvPr id="255" name="Group 255"/>
            <p:cNvGrpSpPr>
              <a:grpSpLocks noChangeAspect="1"/>
            </p:cNvGrpSpPr>
            <p:nvPr/>
          </p:nvGrpSpPr>
          <p:grpSpPr>
            <a:xfrm>
              <a:off x="78" y="0"/>
              <a:ext cx="95594" cy="82785"/>
              <a:chOff x="0" y="0"/>
              <a:chExt cx="6350000" cy="5499100"/>
            </a:xfrm>
          </p:grpSpPr>
          <p:sp>
            <p:nvSpPr>
              <p:cNvPr id="256" name="Freeform 25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fr-FR"/>
              </a:p>
            </p:txBody>
          </p:sp>
        </p:grpSp>
        <p:grpSp>
          <p:nvGrpSpPr>
            <p:cNvPr id="257" name="Group 257"/>
            <p:cNvGrpSpPr>
              <a:grpSpLocks noChangeAspect="1"/>
            </p:cNvGrpSpPr>
            <p:nvPr/>
          </p:nvGrpSpPr>
          <p:grpSpPr>
            <a:xfrm>
              <a:off x="78" y="6380485"/>
              <a:ext cx="95594" cy="82785"/>
              <a:chOff x="0" y="0"/>
              <a:chExt cx="6350000" cy="5499100"/>
            </a:xfrm>
          </p:grpSpPr>
          <p:sp>
            <p:nvSpPr>
              <p:cNvPr id="258" name="Freeform 25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fr-FR"/>
              </a:p>
            </p:txBody>
          </p:sp>
        </p:grpSp>
        <p:grpSp>
          <p:nvGrpSpPr>
            <p:cNvPr id="259" name="Group 259"/>
            <p:cNvGrpSpPr>
              <a:grpSpLocks noChangeAspect="1"/>
            </p:cNvGrpSpPr>
            <p:nvPr/>
          </p:nvGrpSpPr>
          <p:grpSpPr>
            <a:xfrm>
              <a:off x="78" y="3187700"/>
              <a:ext cx="95594" cy="82785"/>
              <a:chOff x="0" y="0"/>
              <a:chExt cx="6350000" cy="5499100"/>
            </a:xfrm>
          </p:grpSpPr>
          <p:sp>
            <p:nvSpPr>
              <p:cNvPr id="260" name="Freeform 26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fr-FR"/>
              </a:p>
            </p:txBody>
          </p:sp>
        </p:grpSp>
        <p:grpSp>
          <p:nvGrpSpPr>
            <p:cNvPr id="261" name="Group 261"/>
            <p:cNvGrpSpPr>
              <a:grpSpLocks noChangeAspect="1"/>
            </p:cNvGrpSpPr>
            <p:nvPr/>
          </p:nvGrpSpPr>
          <p:grpSpPr>
            <a:xfrm>
              <a:off x="78" y="9568185"/>
              <a:ext cx="95594" cy="82785"/>
              <a:chOff x="0" y="0"/>
              <a:chExt cx="6350000" cy="5499100"/>
            </a:xfrm>
          </p:grpSpPr>
          <p:sp>
            <p:nvSpPr>
              <p:cNvPr id="262" name="Freeform 262"/>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fr-FR"/>
              </a:p>
            </p:txBody>
          </p:sp>
        </p:grpSp>
        <p:grpSp>
          <p:nvGrpSpPr>
            <p:cNvPr id="263" name="Group 263"/>
            <p:cNvGrpSpPr>
              <a:grpSpLocks noChangeAspect="1"/>
            </p:cNvGrpSpPr>
            <p:nvPr/>
          </p:nvGrpSpPr>
          <p:grpSpPr>
            <a:xfrm>
              <a:off x="3187459" y="0"/>
              <a:ext cx="95594" cy="82785"/>
              <a:chOff x="0" y="0"/>
              <a:chExt cx="6350000" cy="5499100"/>
            </a:xfrm>
          </p:grpSpPr>
          <p:sp>
            <p:nvSpPr>
              <p:cNvPr id="264" name="Freeform 264"/>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fr-FR"/>
              </a:p>
            </p:txBody>
          </p:sp>
        </p:grpSp>
        <p:grpSp>
          <p:nvGrpSpPr>
            <p:cNvPr id="265" name="Group 265"/>
            <p:cNvGrpSpPr>
              <a:grpSpLocks noChangeAspect="1"/>
            </p:cNvGrpSpPr>
            <p:nvPr/>
          </p:nvGrpSpPr>
          <p:grpSpPr>
            <a:xfrm>
              <a:off x="3187459" y="6380485"/>
              <a:ext cx="95594" cy="82785"/>
              <a:chOff x="0" y="0"/>
              <a:chExt cx="6350000" cy="5499100"/>
            </a:xfrm>
          </p:grpSpPr>
          <p:sp>
            <p:nvSpPr>
              <p:cNvPr id="266" name="Freeform 26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fr-FR"/>
              </a:p>
            </p:txBody>
          </p:sp>
        </p:grpSp>
        <p:grpSp>
          <p:nvGrpSpPr>
            <p:cNvPr id="267" name="Group 267"/>
            <p:cNvGrpSpPr>
              <a:grpSpLocks noChangeAspect="1"/>
            </p:cNvGrpSpPr>
            <p:nvPr/>
          </p:nvGrpSpPr>
          <p:grpSpPr>
            <a:xfrm>
              <a:off x="3187459" y="3187700"/>
              <a:ext cx="95594" cy="82785"/>
              <a:chOff x="0" y="0"/>
              <a:chExt cx="6350000" cy="5499100"/>
            </a:xfrm>
          </p:grpSpPr>
          <p:sp>
            <p:nvSpPr>
              <p:cNvPr id="268" name="Freeform 26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fr-FR"/>
              </a:p>
            </p:txBody>
          </p:sp>
        </p:grpSp>
        <p:grpSp>
          <p:nvGrpSpPr>
            <p:cNvPr id="269" name="Group 269"/>
            <p:cNvGrpSpPr>
              <a:grpSpLocks noChangeAspect="1"/>
            </p:cNvGrpSpPr>
            <p:nvPr/>
          </p:nvGrpSpPr>
          <p:grpSpPr>
            <a:xfrm>
              <a:off x="3187459" y="9568185"/>
              <a:ext cx="95594" cy="82785"/>
              <a:chOff x="0" y="0"/>
              <a:chExt cx="6350000" cy="5499100"/>
            </a:xfrm>
          </p:grpSpPr>
          <p:sp>
            <p:nvSpPr>
              <p:cNvPr id="270" name="Freeform 27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fr-FR"/>
              </a:p>
            </p:txBody>
          </p:sp>
        </p:grpSp>
        <p:grpSp>
          <p:nvGrpSpPr>
            <p:cNvPr id="271" name="Group 271"/>
            <p:cNvGrpSpPr>
              <a:grpSpLocks noChangeAspect="1"/>
            </p:cNvGrpSpPr>
            <p:nvPr/>
          </p:nvGrpSpPr>
          <p:grpSpPr>
            <a:xfrm>
              <a:off x="78" y="1618080"/>
              <a:ext cx="95594" cy="82785"/>
              <a:chOff x="0" y="0"/>
              <a:chExt cx="6350000" cy="5499100"/>
            </a:xfrm>
          </p:grpSpPr>
          <p:sp>
            <p:nvSpPr>
              <p:cNvPr id="272" name="Freeform 272"/>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fr-FR"/>
              </a:p>
            </p:txBody>
          </p:sp>
        </p:grpSp>
        <p:grpSp>
          <p:nvGrpSpPr>
            <p:cNvPr id="273" name="Group 273"/>
            <p:cNvGrpSpPr>
              <a:grpSpLocks noChangeAspect="1"/>
            </p:cNvGrpSpPr>
            <p:nvPr/>
          </p:nvGrpSpPr>
          <p:grpSpPr>
            <a:xfrm>
              <a:off x="78" y="7998564"/>
              <a:ext cx="95594" cy="82785"/>
              <a:chOff x="0" y="0"/>
              <a:chExt cx="6350000" cy="5499100"/>
            </a:xfrm>
          </p:grpSpPr>
          <p:sp>
            <p:nvSpPr>
              <p:cNvPr id="274" name="Freeform 274"/>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fr-FR"/>
              </a:p>
            </p:txBody>
          </p:sp>
        </p:grpSp>
        <p:grpSp>
          <p:nvGrpSpPr>
            <p:cNvPr id="275" name="Group 275"/>
            <p:cNvGrpSpPr>
              <a:grpSpLocks noChangeAspect="1"/>
            </p:cNvGrpSpPr>
            <p:nvPr/>
          </p:nvGrpSpPr>
          <p:grpSpPr>
            <a:xfrm>
              <a:off x="78" y="4805780"/>
              <a:ext cx="95594" cy="82785"/>
              <a:chOff x="0" y="0"/>
              <a:chExt cx="6350000" cy="5499100"/>
            </a:xfrm>
          </p:grpSpPr>
          <p:sp>
            <p:nvSpPr>
              <p:cNvPr id="276" name="Freeform 27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fr-FR"/>
              </a:p>
            </p:txBody>
          </p:sp>
        </p:grpSp>
        <p:grpSp>
          <p:nvGrpSpPr>
            <p:cNvPr id="277" name="Group 277"/>
            <p:cNvGrpSpPr>
              <a:grpSpLocks noChangeAspect="1"/>
            </p:cNvGrpSpPr>
            <p:nvPr/>
          </p:nvGrpSpPr>
          <p:grpSpPr>
            <a:xfrm>
              <a:off x="3187459" y="1618080"/>
              <a:ext cx="95594" cy="82785"/>
              <a:chOff x="0" y="0"/>
              <a:chExt cx="6350000" cy="5499100"/>
            </a:xfrm>
          </p:grpSpPr>
          <p:sp>
            <p:nvSpPr>
              <p:cNvPr id="278" name="Freeform 27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fr-FR"/>
              </a:p>
            </p:txBody>
          </p:sp>
        </p:grpSp>
        <p:grpSp>
          <p:nvGrpSpPr>
            <p:cNvPr id="279" name="Group 279"/>
            <p:cNvGrpSpPr>
              <a:grpSpLocks noChangeAspect="1"/>
            </p:cNvGrpSpPr>
            <p:nvPr/>
          </p:nvGrpSpPr>
          <p:grpSpPr>
            <a:xfrm>
              <a:off x="3187459" y="7998564"/>
              <a:ext cx="95594" cy="82785"/>
              <a:chOff x="0" y="0"/>
              <a:chExt cx="6350000" cy="5499100"/>
            </a:xfrm>
          </p:grpSpPr>
          <p:sp>
            <p:nvSpPr>
              <p:cNvPr id="280" name="Freeform 28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fr-FR"/>
              </a:p>
            </p:txBody>
          </p:sp>
        </p:grpSp>
        <p:grpSp>
          <p:nvGrpSpPr>
            <p:cNvPr id="281" name="Group 281"/>
            <p:cNvGrpSpPr>
              <a:grpSpLocks noChangeAspect="1"/>
            </p:cNvGrpSpPr>
            <p:nvPr/>
          </p:nvGrpSpPr>
          <p:grpSpPr>
            <a:xfrm>
              <a:off x="3187459" y="4805780"/>
              <a:ext cx="95594" cy="82785"/>
              <a:chOff x="0" y="0"/>
              <a:chExt cx="6350000" cy="5499100"/>
            </a:xfrm>
          </p:grpSpPr>
          <p:sp>
            <p:nvSpPr>
              <p:cNvPr id="282" name="Freeform 282"/>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fr-FR"/>
              </a:p>
            </p:txBody>
          </p:sp>
        </p:grpSp>
        <p:grpSp>
          <p:nvGrpSpPr>
            <p:cNvPr id="283" name="Group 283"/>
            <p:cNvGrpSpPr>
              <a:grpSpLocks noChangeAspect="1"/>
            </p:cNvGrpSpPr>
            <p:nvPr/>
          </p:nvGrpSpPr>
          <p:grpSpPr>
            <a:xfrm>
              <a:off x="538739" y="537155"/>
              <a:ext cx="95594" cy="82785"/>
              <a:chOff x="0" y="0"/>
              <a:chExt cx="6350000" cy="5499100"/>
            </a:xfrm>
          </p:grpSpPr>
          <p:sp>
            <p:nvSpPr>
              <p:cNvPr id="284" name="Freeform 284"/>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fr-FR"/>
              </a:p>
            </p:txBody>
          </p:sp>
        </p:grpSp>
        <p:grpSp>
          <p:nvGrpSpPr>
            <p:cNvPr id="285" name="Group 285"/>
            <p:cNvGrpSpPr>
              <a:grpSpLocks noChangeAspect="1"/>
            </p:cNvGrpSpPr>
            <p:nvPr/>
          </p:nvGrpSpPr>
          <p:grpSpPr>
            <a:xfrm>
              <a:off x="538739" y="6917640"/>
              <a:ext cx="95594" cy="82785"/>
              <a:chOff x="0" y="0"/>
              <a:chExt cx="6350000" cy="5499100"/>
            </a:xfrm>
          </p:grpSpPr>
          <p:sp>
            <p:nvSpPr>
              <p:cNvPr id="286" name="Freeform 28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fr-FR"/>
              </a:p>
            </p:txBody>
          </p:sp>
        </p:grpSp>
        <p:grpSp>
          <p:nvGrpSpPr>
            <p:cNvPr id="287" name="Group 287"/>
            <p:cNvGrpSpPr>
              <a:grpSpLocks noChangeAspect="1"/>
            </p:cNvGrpSpPr>
            <p:nvPr/>
          </p:nvGrpSpPr>
          <p:grpSpPr>
            <a:xfrm>
              <a:off x="538739" y="3724855"/>
              <a:ext cx="95594" cy="82785"/>
              <a:chOff x="0" y="0"/>
              <a:chExt cx="6350000" cy="5499100"/>
            </a:xfrm>
          </p:grpSpPr>
          <p:sp>
            <p:nvSpPr>
              <p:cNvPr id="288" name="Freeform 28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fr-FR"/>
              </a:p>
            </p:txBody>
          </p:sp>
        </p:grpSp>
        <p:grpSp>
          <p:nvGrpSpPr>
            <p:cNvPr id="289" name="Group 289"/>
            <p:cNvGrpSpPr>
              <a:grpSpLocks noChangeAspect="1"/>
            </p:cNvGrpSpPr>
            <p:nvPr/>
          </p:nvGrpSpPr>
          <p:grpSpPr>
            <a:xfrm>
              <a:off x="538739" y="10105340"/>
              <a:ext cx="95594" cy="82785"/>
              <a:chOff x="0" y="0"/>
              <a:chExt cx="6350000" cy="5499100"/>
            </a:xfrm>
          </p:grpSpPr>
          <p:sp>
            <p:nvSpPr>
              <p:cNvPr id="290" name="Freeform 29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fr-FR"/>
              </a:p>
            </p:txBody>
          </p:sp>
        </p:grpSp>
        <p:grpSp>
          <p:nvGrpSpPr>
            <p:cNvPr id="291" name="Group 291"/>
            <p:cNvGrpSpPr>
              <a:grpSpLocks noChangeAspect="1"/>
            </p:cNvGrpSpPr>
            <p:nvPr/>
          </p:nvGrpSpPr>
          <p:grpSpPr>
            <a:xfrm>
              <a:off x="3726119" y="537155"/>
              <a:ext cx="95594" cy="82785"/>
              <a:chOff x="0" y="0"/>
              <a:chExt cx="6350000" cy="5499100"/>
            </a:xfrm>
          </p:grpSpPr>
          <p:sp>
            <p:nvSpPr>
              <p:cNvPr id="292" name="Freeform 292"/>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fr-FR"/>
              </a:p>
            </p:txBody>
          </p:sp>
        </p:grpSp>
        <p:grpSp>
          <p:nvGrpSpPr>
            <p:cNvPr id="293" name="Group 293"/>
            <p:cNvGrpSpPr>
              <a:grpSpLocks noChangeAspect="1"/>
            </p:cNvGrpSpPr>
            <p:nvPr/>
          </p:nvGrpSpPr>
          <p:grpSpPr>
            <a:xfrm>
              <a:off x="3726119" y="6917640"/>
              <a:ext cx="95594" cy="82785"/>
              <a:chOff x="0" y="0"/>
              <a:chExt cx="6350000" cy="5499100"/>
            </a:xfrm>
          </p:grpSpPr>
          <p:sp>
            <p:nvSpPr>
              <p:cNvPr id="294" name="Freeform 294"/>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fr-FR"/>
              </a:p>
            </p:txBody>
          </p:sp>
        </p:grpSp>
        <p:grpSp>
          <p:nvGrpSpPr>
            <p:cNvPr id="295" name="Group 295"/>
            <p:cNvGrpSpPr>
              <a:grpSpLocks noChangeAspect="1"/>
            </p:cNvGrpSpPr>
            <p:nvPr/>
          </p:nvGrpSpPr>
          <p:grpSpPr>
            <a:xfrm>
              <a:off x="3726119" y="3724855"/>
              <a:ext cx="95594" cy="82785"/>
              <a:chOff x="0" y="0"/>
              <a:chExt cx="6350000" cy="5499100"/>
            </a:xfrm>
          </p:grpSpPr>
          <p:sp>
            <p:nvSpPr>
              <p:cNvPr id="296" name="Freeform 29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fr-FR"/>
              </a:p>
            </p:txBody>
          </p:sp>
        </p:grpSp>
        <p:grpSp>
          <p:nvGrpSpPr>
            <p:cNvPr id="297" name="Group 297"/>
            <p:cNvGrpSpPr>
              <a:grpSpLocks noChangeAspect="1"/>
            </p:cNvGrpSpPr>
            <p:nvPr/>
          </p:nvGrpSpPr>
          <p:grpSpPr>
            <a:xfrm>
              <a:off x="3726119" y="10105340"/>
              <a:ext cx="95594" cy="82785"/>
              <a:chOff x="0" y="0"/>
              <a:chExt cx="6350000" cy="5499100"/>
            </a:xfrm>
          </p:grpSpPr>
          <p:sp>
            <p:nvSpPr>
              <p:cNvPr id="298" name="Freeform 29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fr-FR"/>
              </a:p>
            </p:txBody>
          </p:sp>
        </p:grpSp>
        <p:grpSp>
          <p:nvGrpSpPr>
            <p:cNvPr id="299" name="Group 299"/>
            <p:cNvGrpSpPr>
              <a:grpSpLocks noChangeAspect="1"/>
            </p:cNvGrpSpPr>
            <p:nvPr/>
          </p:nvGrpSpPr>
          <p:grpSpPr>
            <a:xfrm>
              <a:off x="538739" y="2155235"/>
              <a:ext cx="95594" cy="82785"/>
              <a:chOff x="0" y="0"/>
              <a:chExt cx="6350000" cy="5499100"/>
            </a:xfrm>
          </p:grpSpPr>
          <p:sp>
            <p:nvSpPr>
              <p:cNvPr id="300" name="Freeform 30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fr-FR"/>
              </a:p>
            </p:txBody>
          </p:sp>
        </p:grpSp>
        <p:grpSp>
          <p:nvGrpSpPr>
            <p:cNvPr id="301" name="Group 301"/>
            <p:cNvGrpSpPr>
              <a:grpSpLocks noChangeAspect="1"/>
            </p:cNvGrpSpPr>
            <p:nvPr/>
          </p:nvGrpSpPr>
          <p:grpSpPr>
            <a:xfrm>
              <a:off x="538739" y="8535719"/>
              <a:ext cx="95594" cy="82785"/>
              <a:chOff x="0" y="0"/>
              <a:chExt cx="6350000" cy="5499100"/>
            </a:xfrm>
          </p:grpSpPr>
          <p:sp>
            <p:nvSpPr>
              <p:cNvPr id="302" name="Freeform 302"/>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fr-FR"/>
              </a:p>
            </p:txBody>
          </p:sp>
        </p:grpSp>
        <p:grpSp>
          <p:nvGrpSpPr>
            <p:cNvPr id="303" name="Group 303"/>
            <p:cNvGrpSpPr>
              <a:grpSpLocks noChangeAspect="1"/>
            </p:cNvGrpSpPr>
            <p:nvPr/>
          </p:nvGrpSpPr>
          <p:grpSpPr>
            <a:xfrm>
              <a:off x="538739" y="5342935"/>
              <a:ext cx="95594" cy="82785"/>
              <a:chOff x="0" y="0"/>
              <a:chExt cx="6350000" cy="5499100"/>
            </a:xfrm>
          </p:grpSpPr>
          <p:sp>
            <p:nvSpPr>
              <p:cNvPr id="304" name="Freeform 304"/>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fr-FR"/>
              </a:p>
            </p:txBody>
          </p:sp>
        </p:grpSp>
        <p:grpSp>
          <p:nvGrpSpPr>
            <p:cNvPr id="305" name="Group 305"/>
            <p:cNvGrpSpPr>
              <a:grpSpLocks noChangeAspect="1"/>
            </p:cNvGrpSpPr>
            <p:nvPr/>
          </p:nvGrpSpPr>
          <p:grpSpPr>
            <a:xfrm>
              <a:off x="3726119" y="2155235"/>
              <a:ext cx="95594" cy="82785"/>
              <a:chOff x="0" y="0"/>
              <a:chExt cx="6350000" cy="5499100"/>
            </a:xfrm>
          </p:grpSpPr>
          <p:sp>
            <p:nvSpPr>
              <p:cNvPr id="306" name="Freeform 30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fr-FR"/>
              </a:p>
            </p:txBody>
          </p:sp>
        </p:grpSp>
        <p:grpSp>
          <p:nvGrpSpPr>
            <p:cNvPr id="307" name="Group 307"/>
            <p:cNvGrpSpPr>
              <a:grpSpLocks noChangeAspect="1"/>
            </p:cNvGrpSpPr>
            <p:nvPr/>
          </p:nvGrpSpPr>
          <p:grpSpPr>
            <a:xfrm>
              <a:off x="3726119" y="8535719"/>
              <a:ext cx="95594" cy="82785"/>
              <a:chOff x="0" y="0"/>
              <a:chExt cx="6350000" cy="5499100"/>
            </a:xfrm>
          </p:grpSpPr>
          <p:sp>
            <p:nvSpPr>
              <p:cNvPr id="308" name="Freeform 30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fr-FR"/>
              </a:p>
            </p:txBody>
          </p:sp>
        </p:grpSp>
        <p:grpSp>
          <p:nvGrpSpPr>
            <p:cNvPr id="309" name="Group 309"/>
            <p:cNvGrpSpPr>
              <a:grpSpLocks noChangeAspect="1"/>
            </p:cNvGrpSpPr>
            <p:nvPr/>
          </p:nvGrpSpPr>
          <p:grpSpPr>
            <a:xfrm>
              <a:off x="3726119" y="5342935"/>
              <a:ext cx="95594" cy="82785"/>
              <a:chOff x="0" y="0"/>
              <a:chExt cx="6350000" cy="5499100"/>
            </a:xfrm>
          </p:grpSpPr>
          <p:sp>
            <p:nvSpPr>
              <p:cNvPr id="310" name="Freeform 31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fr-FR"/>
              </a:p>
            </p:txBody>
          </p:sp>
        </p:grpSp>
        <p:grpSp>
          <p:nvGrpSpPr>
            <p:cNvPr id="311" name="Group 311"/>
            <p:cNvGrpSpPr>
              <a:grpSpLocks noChangeAspect="1"/>
            </p:cNvGrpSpPr>
            <p:nvPr/>
          </p:nvGrpSpPr>
          <p:grpSpPr>
            <a:xfrm>
              <a:off x="1078600" y="1075351"/>
              <a:ext cx="95594" cy="82785"/>
              <a:chOff x="0" y="0"/>
              <a:chExt cx="6350000" cy="5499100"/>
            </a:xfrm>
          </p:grpSpPr>
          <p:sp>
            <p:nvSpPr>
              <p:cNvPr id="312" name="Freeform 312"/>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fr-FR"/>
              </a:p>
            </p:txBody>
          </p:sp>
        </p:grpSp>
        <p:grpSp>
          <p:nvGrpSpPr>
            <p:cNvPr id="313" name="Group 313"/>
            <p:cNvGrpSpPr>
              <a:grpSpLocks noChangeAspect="1"/>
            </p:cNvGrpSpPr>
            <p:nvPr/>
          </p:nvGrpSpPr>
          <p:grpSpPr>
            <a:xfrm>
              <a:off x="1078600" y="7455836"/>
              <a:ext cx="95594" cy="82785"/>
              <a:chOff x="0" y="0"/>
              <a:chExt cx="6350000" cy="5499100"/>
            </a:xfrm>
          </p:grpSpPr>
          <p:sp>
            <p:nvSpPr>
              <p:cNvPr id="314" name="Freeform 314"/>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fr-FR"/>
              </a:p>
            </p:txBody>
          </p:sp>
        </p:grpSp>
        <p:grpSp>
          <p:nvGrpSpPr>
            <p:cNvPr id="315" name="Group 315"/>
            <p:cNvGrpSpPr>
              <a:grpSpLocks noChangeAspect="1"/>
            </p:cNvGrpSpPr>
            <p:nvPr/>
          </p:nvGrpSpPr>
          <p:grpSpPr>
            <a:xfrm>
              <a:off x="1078600" y="4263051"/>
              <a:ext cx="95594" cy="82785"/>
              <a:chOff x="0" y="0"/>
              <a:chExt cx="6350000" cy="5499100"/>
            </a:xfrm>
          </p:grpSpPr>
          <p:sp>
            <p:nvSpPr>
              <p:cNvPr id="316" name="Freeform 31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fr-FR"/>
              </a:p>
            </p:txBody>
          </p:sp>
        </p:grpSp>
        <p:grpSp>
          <p:nvGrpSpPr>
            <p:cNvPr id="317" name="Group 317"/>
            <p:cNvGrpSpPr>
              <a:grpSpLocks noChangeAspect="1"/>
            </p:cNvGrpSpPr>
            <p:nvPr/>
          </p:nvGrpSpPr>
          <p:grpSpPr>
            <a:xfrm>
              <a:off x="1078600" y="10643536"/>
              <a:ext cx="95594" cy="82785"/>
              <a:chOff x="0" y="0"/>
              <a:chExt cx="6350000" cy="5499100"/>
            </a:xfrm>
          </p:grpSpPr>
          <p:sp>
            <p:nvSpPr>
              <p:cNvPr id="318" name="Freeform 31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fr-FR"/>
              </a:p>
            </p:txBody>
          </p:sp>
        </p:grpSp>
        <p:grpSp>
          <p:nvGrpSpPr>
            <p:cNvPr id="319" name="Group 319"/>
            <p:cNvGrpSpPr>
              <a:grpSpLocks noChangeAspect="1"/>
            </p:cNvGrpSpPr>
            <p:nvPr/>
          </p:nvGrpSpPr>
          <p:grpSpPr>
            <a:xfrm>
              <a:off x="4265980" y="1075351"/>
              <a:ext cx="95594" cy="82785"/>
              <a:chOff x="0" y="0"/>
              <a:chExt cx="6350000" cy="5499100"/>
            </a:xfrm>
          </p:grpSpPr>
          <p:sp>
            <p:nvSpPr>
              <p:cNvPr id="320" name="Freeform 32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fr-FR"/>
              </a:p>
            </p:txBody>
          </p:sp>
        </p:grpSp>
        <p:grpSp>
          <p:nvGrpSpPr>
            <p:cNvPr id="321" name="Group 321"/>
            <p:cNvGrpSpPr>
              <a:grpSpLocks noChangeAspect="1"/>
            </p:cNvGrpSpPr>
            <p:nvPr/>
          </p:nvGrpSpPr>
          <p:grpSpPr>
            <a:xfrm>
              <a:off x="4265980" y="7455836"/>
              <a:ext cx="95594" cy="82785"/>
              <a:chOff x="0" y="0"/>
              <a:chExt cx="6350000" cy="5499100"/>
            </a:xfrm>
          </p:grpSpPr>
          <p:sp>
            <p:nvSpPr>
              <p:cNvPr id="322" name="Freeform 322"/>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fr-FR"/>
              </a:p>
            </p:txBody>
          </p:sp>
        </p:grpSp>
        <p:grpSp>
          <p:nvGrpSpPr>
            <p:cNvPr id="323" name="Group 323"/>
            <p:cNvGrpSpPr>
              <a:grpSpLocks noChangeAspect="1"/>
            </p:cNvGrpSpPr>
            <p:nvPr/>
          </p:nvGrpSpPr>
          <p:grpSpPr>
            <a:xfrm>
              <a:off x="4265980" y="4263051"/>
              <a:ext cx="95594" cy="82785"/>
              <a:chOff x="0" y="0"/>
              <a:chExt cx="6350000" cy="5499100"/>
            </a:xfrm>
          </p:grpSpPr>
          <p:sp>
            <p:nvSpPr>
              <p:cNvPr id="324" name="Freeform 324"/>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fr-FR"/>
              </a:p>
            </p:txBody>
          </p:sp>
        </p:grpSp>
        <p:grpSp>
          <p:nvGrpSpPr>
            <p:cNvPr id="325" name="Group 325"/>
            <p:cNvGrpSpPr>
              <a:grpSpLocks noChangeAspect="1"/>
            </p:cNvGrpSpPr>
            <p:nvPr/>
          </p:nvGrpSpPr>
          <p:grpSpPr>
            <a:xfrm>
              <a:off x="4265980" y="10643536"/>
              <a:ext cx="95594" cy="82785"/>
              <a:chOff x="0" y="0"/>
              <a:chExt cx="6350000" cy="5499100"/>
            </a:xfrm>
          </p:grpSpPr>
          <p:sp>
            <p:nvSpPr>
              <p:cNvPr id="326" name="Freeform 32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fr-FR"/>
              </a:p>
            </p:txBody>
          </p:sp>
        </p:grpSp>
        <p:grpSp>
          <p:nvGrpSpPr>
            <p:cNvPr id="327" name="Group 327"/>
            <p:cNvGrpSpPr>
              <a:grpSpLocks noChangeAspect="1"/>
            </p:cNvGrpSpPr>
            <p:nvPr/>
          </p:nvGrpSpPr>
          <p:grpSpPr>
            <a:xfrm>
              <a:off x="1078600" y="2693431"/>
              <a:ext cx="95594" cy="82785"/>
              <a:chOff x="0" y="0"/>
              <a:chExt cx="6350000" cy="5499100"/>
            </a:xfrm>
          </p:grpSpPr>
          <p:sp>
            <p:nvSpPr>
              <p:cNvPr id="328" name="Freeform 32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fr-FR"/>
              </a:p>
            </p:txBody>
          </p:sp>
        </p:grpSp>
        <p:grpSp>
          <p:nvGrpSpPr>
            <p:cNvPr id="329" name="Group 329"/>
            <p:cNvGrpSpPr>
              <a:grpSpLocks noChangeAspect="1"/>
            </p:cNvGrpSpPr>
            <p:nvPr/>
          </p:nvGrpSpPr>
          <p:grpSpPr>
            <a:xfrm>
              <a:off x="1078600" y="9073915"/>
              <a:ext cx="95594" cy="82785"/>
              <a:chOff x="0" y="0"/>
              <a:chExt cx="6350000" cy="5499100"/>
            </a:xfrm>
          </p:grpSpPr>
          <p:sp>
            <p:nvSpPr>
              <p:cNvPr id="330" name="Freeform 33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fr-FR"/>
              </a:p>
            </p:txBody>
          </p:sp>
        </p:grpSp>
        <p:grpSp>
          <p:nvGrpSpPr>
            <p:cNvPr id="331" name="Group 331"/>
            <p:cNvGrpSpPr>
              <a:grpSpLocks noChangeAspect="1"/>
            </p:cNvGrpSpPr>
            <p:nvPr/>
          </p:nvGrpSpPr>
          <p:grpSpPr>
            <a:xfrm>
              <a:off x="1078600" y="5881131"/>
              <a:ext cx="95594" cy="82785"/>
              <a:chOff x="0" y="0"/>
              <a:chExt cx="6350000" cy="5499100"/>
            </a:xfrm>
          </p:grpSpPr>
          <p:sp>
            <p:nvSpPr>
              <p:cNvPr id="332" name="Freeform 332"/>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fr-FR"/>
              </a:p>
            </p:txBody>
          </p:sp>
        </p:grpSp>
        <p:grpSp>
          <p:nvGrpSpPr>
            <p:cNvPr id="333" name="Group 333"/>
            <p:cNvGrpSpPr>
              <a:grpSpLocks noChangeAspect="1"/>
            </p:cNvGrpSpPr>
            <p:nvPr/>
          </p:nvGrpSpPr>
          <p:grpSpPr>
            <a:xfrm>
              <a:off x="4265980" y="2693431"/>
              <a:ext cx="95594" cy="82785"/>
              <a:chOff x="0" y="0"/>
              <a:chExt cx="6350000" cy="5499100"/>
            </a:xfrm>
          </p:grpSpPr>
          <p:sp>
            <p:nvSpPr>
              <p:cNvPr id="334" name="Freeform 334"/>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fr-FR"/>
              </a:p>
            </p:txBody>
          </p:sp>
        </p:grpSp>
        <p:grpSp>
          <p:nvGrpSpPr>
            <p:cNvPr id="335" name="Group 335"/>
            <p:cNvGrpSpPr>
              <a:grpSpLocks noChangeAspect="1"/>
            </p:cNvGrpSpPr>
            <p:nvPr/>
          </p:nvGrpSpPr>
          <p:grpSpPr>
            <a:xfrm>
              <a:off x="4265980" y="9073915"/>
              <a:ext cx="95594" cy="82785"/>
              <a:chOff x="0" y="0"/>
              <a:chExt cx="6350000" cy="5499100"/>
            </a:xfrm>
          </p:grpSpPr>
          <p:sp>
            <p:nvSpPr>
              <p:cNvPr id="336" name="Freeform 33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fr-FR"/>
              </a:p>
            </p:txBody>
          </p:sp>
        </p:grpSp>
        <p:grpSp>
          <p:nvGrpSpPr>
            <p:cNvPr id="337" name="Group 337"/>
            <p:cNvGrpSpPr>
              <a:grpSpLocks noChangeAspect="1"/>
            </p:cNvGrpSpPr>
            <p:nvPr/>
          </p:nvGrpSpPr>
          <p:grpSpPr>
            <a:xfrm>
              <a:off x="4265980" y="5881131"/>
              <a:ext cx="95594" cy="82785"/>
              <a:chOff x="0" y="0"/>
              <a:chExt cx="6350000" cy="5499100"/>
            </a:xfrm>
          </p:grpSpPr>
          <p:sp>
            <p:nvSpPr>
              <p:cNvPr id="338" name="Freeform 33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fr-FR"/>
              </a:p>
            </p:txBody>
          </p:sp>
        </p:grpSp>
        <p:grpSp>
          <p:nvGrpSpPr>
            <p:cNvPr id="339" name="Group 339"/>
            <p:cNvGrpSpPr>
              <a:grpSpLocks noChangeAspect="1"/>
            </p:cNvGrpSpPr>
            <p:nvPr/>
          </p:nvGrpSpPr>
          <p:grpSpPr>
            <a:xfrm>
              <a:off x="2648719" y="1075351"/>
              <a:ext cx="95594" cy="82785"/>
              <a:chOff x="0" y="0"/>
              <a:chExt cx="6350000" cy="5499100"/>
            </a:xfrm>
          </p:grpSpPr>
          <p:sp>
            <p:nvSpPr>
              <p:cNvPr id="340" name="Freeform 34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fr-FR"/>
              </a:p>
            </p:txBody>
          </p:sp>
        </p:grpSp>
        <p:grpSp>
          <p:nvGrpSpPr>
            <p:cNvPr id="341" name="Group 341"/>
            <p:cNvGrpSpPr>
              <a:grpSpLocks noChangeAspect="1"/>
            </p:cNvGrpSpPr>
            <p:nvPr/>
          </p:nvGrpSpPr>
          <p:grpSpPr>
            <a:xfrm>
              <a:off x="2648719" y="7455836"/>
              <a:ext cx="95594" cy="82785"/>
              <a:chOff x="0" y="0"/>
              <a:chExt cx="6350000" cy="5499100"/>
            </a:xfrm>
          </p:grpSpPr>
          <p:sp>
            <p:nvSpPr>
              <p:cNvPr id="342" name="Freeform 342"/>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fr-FR"/>
              </a:p>
            </p:txBody>
          </p:sp>
        </p:grpSp>
        <p:grpSp>
          <p:nvGrpSpPr>
            <p:cNvPr id="343" name="Group 343"/>
            <p:cNvGrpSpPr>
              <a:grpSpLocks noChangeAspect="1"/>
            </p:cNvGrpSpPr>
            <p:nvPr/>
          </p:nvGrpSpPr>
          <p:grpSpPr>
            <a:xfrm>
              <a:off x="2648719" y="4263051"/>
              <a:ext cx="95594" cy="82785"/>
              <a:chOff x="0" y="0"/>
              <a:chExt cx="6350000" cy="5499100"/>
            </a:xfrm>
          </p:grpSpPr>
          <p:sp>
            <p:nvSpPr>
              <p:cNvPr id="344" name="Freeform 344"/>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fr-FR"/>
              </a:p>
            </p:txBody>
          </p:sp>
        </p:grpSp>
        <p:grpSp>
          <p:nvGrpSpPr>
            <p:cNvPr id="345" name="Group 345"/>
            <p:cNvGrpSpPr>
              <a:grpSpLocks noChangeAspect="1"/>
            </p:cNvGrpSpPr>
            <p:nvPr/>
          </p:nvGrpSpPr>
          <p:grpSpPr>
            <a:xfrm>
              <a:off x="2648719" y="10643536"/>
              <a:ext cx="95594" cy="82785"/>
              <a:chOff x="0" y="0"/>
              <a:chExt cx="6350000" cy="5499100"/>
            </a:xfrm>
          </p:grpSpPr>
          <p:sp>
            <p:nvSpPr>
              <p:cNvPr id="346" name="Freeform 34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fr-FR"/>
              </a:p>
            </p:txBody>
          </p:sp>
        </p:grpSp>
        <p:grpSp>
          <p:nvGrpSpPr>
            <p:cNvPr id="347" name="Group 347"/>
            <p:cNvGrpSpPr>
              <a:grpSpLocks noChangeAspect="1"/>
            </p:cNvGrpSpPr>
            <p:nvPr/>
          </p:nvGrpSpPr>
          <p:grpSpPr>
            <a:xfrm>
              <a:off x="2648719" y="2693431"/>
              <a:ext cx="95594" cy="82785"/>
              <a:chOff x="0" y="0"/>
              <a:chExt cx="6350000" cy="5499100"/>
            </a:xfrm>
          </p:grpSpPr>
          <p:sp>
            <p:nvSpPr>
              <p:cNvPr id="348" name="Freeform 34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fr-FR"/>
              </a:p>
            </p:txBody>
          </p:sp>
        </p:grpSp>
        <p:grpSp>
          <p:nvGrpSpPr>
            <p:cNvPr id="349" name="Group 349"/>
            <p:cNvGrpSpPr>
              <a:grpSpLocks noChangeAspect="1"/>
            </p:cNvGrpSpPr>
            <p:nvPr/>
          </p:nvGrpSpPr>
          <p:grpSpPr>
            <a:xfrm>
              <a:off x="2648719" y="9073915"/>
              <a:ext cx="95594" cy="82785"/>
              <a:chOff x="0" y="0"/>
              <a:chExt cx="6350000" cy="5499100"/>
            </a:xfrm>
          </p:grpSpPr>
          <p:sp>
            <p:nvSpPr>
              <p:cNvPr id="350" name="Freeform 35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fr-FR"/>
              </a:p>
            </p:txBody>
          </p:sp>
        </p:grpSp>
        <p:grpSp>
          <p:nvGrpSpPr>
            <p:cNvPr id="351" name="Group 351"/>
            <p:cNvGrpSpPr>
              <a:grpSpLocks noChangeAspect="1"/>
            </p:cNvGrpSpPr>
            <p:nvPr/>
          </p:nvGrpSpPr>
          <p:grpSpPr>
            <a:xfrm>
              <a:off x="2648719" y="5881131"/>
              <a:ext cx="95594" cy="82785"/>
              <a:chOff x="0" y="0"/>
              <a:chExt cx="6350000" cy="5499100"/>
            </a:xfrm>
          </p:grpSpPr>
          <p:sp>
            <p:nvSpPr>
              <p:cNvPr id="352" name="Freeform 352"/>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fr-FR"/>
              </a:p>
            </p:txBody>
          </p:sp>
        </p:grpSp>
        <p:grpSp>
          <p:nvGrpSpPr>
            <p:cNvPr id="353" name="Group 353"/>
            <p:cNvGrpSpPr>
              <a:grpSpLocks noChangeAspect="1"/>
            </p:cNvGrpSpPr>
            <p:nvPr/>
          </p:nvGrpSpPr>
          <p:grpSpPr>
            <a:xfrm>
              <a:off x="1627565" y="0"/>
              <a:ext cx="95594" cy="82785"/>
              <a:chOff x="0" y="0"/>
              <a:chExt cx="6350000" cy="5499100"/>
            </a:xfrm>
          </p:grpSpPr>
          <p:sp>
            <p:nvSpPr>
              <p:cNvPr id="354" name="Freeform 354"/>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fr-FR"/>
              </a:p>
            </p:txBody>
          </p:sp>
        </p:grpSp>
        <p:grpSp>
          <p:nvGrpSpPr>
            <p:cNvPr id="355" name="Group 355"/>
            <p:cNvGrpSpPr>
              <a:grpSpLocks noChangeAspect="1"/>
            </p:cNvGrpSpPr>
            <p:nvPr/>
          </p:nvGrpSpPr>
          <p:grpSpPr>
            <a:xfrm>
              <a:off x="1627565" y="6380485"/>
              <a:ext cx="95594" cy="82785"/>
              <a:chOff x="0" y="0"/>
              <a:chExt cx="6350000" cy="5499100"/>
            </a:xfrm>
          </p:grpSpPr>
          <p:sp>
            <p:nvSpPr>
              <p:cNvPr id="356" name="Freeform 35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fr-FR"/>
              </a:p>
            </p:txBody>
          </p:sp>
        </p:grpSp>
        <p:grpSp>
          <p:nvGrpSpPr>
            <p:cNvPr id="357" name="Group 357"/>
            <p:cNvGrpSpPr>
              <a:grpSpLocks noChangeAspect="1"/>
            </p:cNvGrpSpPr>
            <p:nvPr/>
          </p:nvGrpSpPr>
          <p:grpSpPr>
            <a:xfrm>
              <a:off x="1627565" y="3187700"/>
              <a:ext cx="95594" cy="82785"/>
              <a:chOff x="0" y="0"/>
              <a:chExt cx="6350000" cy="5499100"/>
            </a:xfrm>
          </p:grpSpPr>
          <p:sp>
            <p:nvSpPr>
              <p:cNvPr id="358" name="Freeform 35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fr-FR"/>
              </a:p>
            </p:txBody>
          </p:sp>
        </p:grpSp>
        <p:grpSp>
          <p:nvGrpSpPr>
            <p:cNvPr id="359" name="Group 359"/>
            <p:cNvGrpSpPr>
              <a:grpSpLocks noChangeAspect="1"/>
            </p:cNvGrpSpPr>
            <p:nvPr/>
          </p:nvGrpSpPr>
          <p:grpSpPr>
            <a:xfrm>
              <a:off x="1627565" y="9568185"/>
              <a:ext cx="95594" cy="82785"/>
              <a:chOff x="0" y="0"/>
              <a:chExt cx="6350000" cy="5499100"/>
            </a:xfrm>
          </p:grpSpPr>
          <p:sp>
            <p:nvSpPr>
              <p:cNvPr id="360" name="Freeform 36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fr-FR"/>
              </a:p>
            </p:txBody>
          </p:sp>
        </p:grpSp>
        <p:grpSp>
          <p:nvGrpSpPr>
            <p:cNvPr id="361" name="Group 361"/>
            <p:cNvGrpSpPr>
              <a:grpSpLocks noChangeAspect="1"/>
            </p:cNvGrpSpPr>
            <p:nvPr/>
          </p:nvGrpSpPr>
          <p:grpSpPr>
            <a:xfrm>
              <a:off x="1627565" y="1618080"/>
              <a:ext cx="95594" cy="82785"/>
              <a:chOff x="0" y="0"/>
              <a:chExt cx="6350000" cy="5499100"/>
            </a:xfrm>
          </p:grpSpPr>
          <p:sp>
            <p:nvSpPr>
              <p:cNvPr id="362" name="Freeform 362"/>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fr-FR"/>
              </a:p>
            </p:txBody>
          </p:sp>
        </p:grpSp>
        <p:grpSp>
          <p:nvGrpSpPr>
            <p:cNvPr id="363" name="Group 363"/>
            <p:cNvGrpSpPr>
              <a:grpSpLocks noChangeAspect="1"/>
            </p:cNvGrpSpPr>
            <p:nvPr/>
          </p:nvGrpSpPr>
          <p:grpSpPr>
            <a:xfrm>
              <a:off x="1627565" y="7998564"/>
              <a:ext cx="95594" cy="82785"/>
              <a:chOff x="0" y="0"/>
              <a:chExt cx="6350000" cy="5499100"/>
            </a:xfrm>
          </p:grpSpPr>
          <p:sp>
            <p:nvSpPr>
              <p:cNvPr id="364" name="Freeform 364"/>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fr-FR"/>
              </a:p>
            </p:txBody>
          </p:sp>
        </p:grpSp>
        <p:grpSp>
          <p:nvGrpSpPr>
            <p:cNvPr id="365" name="Group 365"/>
            <p:cNvGrpSpPr>
              <a:grpSpLocks noChangeAspect="1"/>
            </p:cNvGrpSpPr>
            <p:nvPr/>
          </p:nvGrpSpPr>
          <p:grpSpPr>
            <a:xfrm>
              <a:off x="1627565" y="4805780"/>
              <a:ext cx="95594" cy="82785"/>
              <a:chOff x="0" y="0"/>
              <a:chExt cx="6350000" cy="5499100"/>
            </a:xfrm>
          </p:grpSpPr>
          <p:sp>
            <p:nvSpPr>
              <p:cNvPr id="366" name="Freeform 36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fr-FR"/>
              </a:p>
            </p:txBody>
          </p:sp>
        </p:grpSp>
        <p:grpSp>
          <p:nvGrpSpPr>
            <p:cNvPr id="367" name="Group 367"/>
            <p:cNvGrpSpPr>
              <a:grpSpLocks noChangeAspect="1"/>
            </p:cNvGrpSpPr>
            <p:nvPr/>
          </p:nvGrpSpPr>
          <p:grpSpPr>
            <a:xfrm>
              <a:off x="2103575" y="537155"/>
              <a:ext cx="95594" cy="82785"/>
              <a:chOff x="0" y="0"/>
              <a:chExt cx="6350000" cy="5499100"/>
            </a:xfrm>
          </p:grpSpPr>
          <p:sp>
            <p:nvSpPr>
              <p:cNvPr id="368" name="Freeform 36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fr-FR"/>
              </a:p>
            </p:txBody>
          </p:sp>
        </p:grpSp>
        <p:grpSp>
          <p:nvGrpSpPr>
            <p:cNvPr id="369" name="Group 369"/>
            <p:cNvGrpSpPr>
              <a:grpSpLocks noChangeAspect="1"/>
            </p:cNvGrpSpPr>
            <p:nvPr/>
          </p:nvGrpSpPr>
          <p:grpSpPr>
            <a:xfrm>
              <a:off x="2103575" y="6917640"/>
              <a:ext cx="95594" cy="82785"/>
              <a:chOff x="0" y="0"/>
              <a:chExt cx="6350000" cy="5499100"/>
            </a:xfrm>
          </p:grpSpPr>
          <p:sp>
            <p:nvSpPr>
              <p:cNvPr id="370" name="Freeform 37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fr-FR"/>
              </a:p>
            </p:txBody>
          </p:sp>
        </p:grpSp>
        <p:grpSp>
          <p:nvGrpSpPr>
            <p:cNvPr id="371" name="Group 371"/>
            <p:cNvGrpSpPr>
              <a:grpSpLocks noChangeAspect="1"/>
            </p:cNvGrpSpPr>
            <p:nvPr/>
          </p:nvGrpSpPr>
          <p:grpSpPr>
            <a:xfrm>
              <a:off x="2103575" y="3724855"/>
              <a:ext cx="95594" cy="82785"/>
              <a:chOff x="0" y="0"/>
              <a:chExt cx="6350000" cy="5499100"/>
            </a:xfrm>
          </p:grpSpPr>
          <p:sp>
            <p:nvSpPr>
              <p:cNvPr id="372" name="Freeform 372"/>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fr-FR"/>
              </a:p>
            </p:txBody>
          </p:sp>
        </p:grpSp>
        <p:grpSp>
          <p:nvGrpSpPr>
            <p:cNvPr id="373" name="Group 373"/>
            <p:cNvGrpSpPr>
              <a:grpSpLocks noChangeAspect="1"/>
            </p:cNvGrpSpPr>
            <p:nvPr/>
          </p:nvGrpSpPr>
          <p:grpSpPr>
            <a:xfrm>
              <a:off x="2103575" y="10105340"/>
              <a:ext cx="95594" cy="82785"/>
              <a:chOff x="0" y="0"/>
              <a:chExt cx="6350000" cy="5499100"/>
            </a:xfrm>
          </p:grpSpPr>
          <p:sp>
            <p:nvSpPr>
              <p:cNvPr id="374" name="Freeform 374"/>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fr-FR"/>
              </a:p>
            </p:txBody>
          </p:sp>
        </p:grpSp>
        <p:grpSp>
          <p:nvGrpSpPr>
            <p:cNvPr id="375" name="Group 375"/>
            <p:cNvGrpSpPr>
              <a:grpSpLocks noChangeAspect="1"/>
            </p:cNvGrpSpPr>
            <p:nvPr/>
          </p:nvGrpSpPr>
          <p:grpSpPr>
            <a:xfrm>
              <a:off x="2103575" y="2155235"/>
              <a:ext cx="95594" cy="82785"/>
              <a:chOff x="0" y="0"/>
              <a:chExt cx="6350000" cy="5499100"/>
            </a:xfrm>
          </p:grpSpPr>
          <p:sp>
            <p:nvSpPr>
              <p:cNvPr id="376" name="Freeform 37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fr-FR"/>
              </a:p>
            </p:txBody>
          </p:sp>
        </p:grpSp>
        <p:grpSp>
          <p:nvGrpSpPr>
            <p:cNvPr id="377" name="Group 377"/>
            <p:cNvGrpSpPr>
              <a:grpSpLocks noChangeAspect="1"/>
            </p:cNvGrpSpPr>
            <p:nvPr/>
          </p:nvGrpSpPr>
          <p:grpSpPr>
            <a:xfrm>
              <a:off x="2103575" y="8535719"/>
              <a:ext cx="95594" cy="82785"/>
              <a:chOff x="0" y="0"/>
              <a:chExt cx="6350000" cy="5499100"/>
            </a:xfrm>
          </p:grpSpPr>
          <p:sp>
            <p:nvSpPr>
              <p:cNvPr id="378" name="Freeform 37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fr-FR"/>
              </a:p>
            </p:txBody>
          </p:sp>
        </p:grpSp>
        <p:grpSp>
          <p:nvGrpSpPr>
            <p:cNvPr id="379" name="Group 379"/>
            <p:cNvGrpSpPr>
              <a:grpSpLocks noChangeAspect="1"/>
            </p:cNvGrpSpPr>
            <p:nvPr/>
          </p:nvGrpSpPr>
          <p:grpSpPr>
            <a:xfrm>
              <a:off x="2103575" y="5342935"/>
              <a:ext cx="95594" cy="82785"/>
              <a:chOff x="0" y="0"/>
              <a:chExt cx="6350000" cy="5499100"/>
            </a:xfrm>
          </p:grpSpPr>
          <p:sp>
            <p:nvSpPr>
              <p:cNvPr id="380" name="Freeform 38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fr-FR"/>
              </a:p>
            </p:txBody>
          </p:sp>
        </p:grpSp>
      </p:grpSp>
      <p:grpSp>
        <p:nvGrpSpPr>
          <p:cNvPr id="382" name="Group 382"/>
          <p:cNvGrpSpPr/>
          <p:nvPr/>
        </p:nvGrpSpPr>
        <p:grpSpPr>
          <a:xfrm>
            <a:off x="7257516" y="3693060"/>
            <a:ext cx="9503249" cy="3082036"/>
            <a:chOff x="-42948" y="-891789"/>
            <a:chExt cx="12670999" cy="4109379"/>
          </a:xfrm>
        </p:grpSpPr>
        <p:sp>
          <p:nvSpPr>
            <p:cNvPr id="383" name="TextBox 383"/>
            <p:cNvSpPr txBox="1"/>
            <p:nvPr/>
          </p:nvSpPr>
          <p:spPr>
            <a:xfrm>
              <a:off x="-42948" y="-891789"/>
              <a:ext cx="12628051" cy="1591119"/>
            </a:xfrm>
            <a:prstGeom prst="rect">
              <a:avLst/>
            </a:prstGeom>
          </p:spPr>
          <p:txBody>
            <a:bodyPr lIns="0" tIns="0" rIns="0" bIns="0" rtlCol="0" anchor="t">
              <a:spAutoFit/>
            </a:bodyPr>
            <a:lstStyle/>
            <a:p>
              <a:pPr>
                <a:lnSpc>
                  <a:spcPts val="3125"/>
                </a:lnSpc>
              </a:pPr>
              <a:r>
                <a:rPr lang="fr-FR" sz="3200" b="1" dirty="0">
                  <a:solidFill>
                    <a:srgbClr val="FEBA3D"/>
                  </a:solidFill>
                  <a:latin typeface="Clear Sans Regular"/>
                </a:rPr>
                <a:t>Deux objectifs principaux de la boîte à outils de suivi des résultats de la prise en charge des cas de VBG </a:t>
              </a:r>
            </a:p>
          </p:txBody>
        </p:sp>
        <p:sp>
          <p:nvSpPr>
            <p:cNvPr id="384" name="TextBox 384"/>
            <p:cNvSpPr txBox="1"/>
            <p:nvPr/>
          </p:nvSpPr>
          <p:spPr>
            <a:xfrm>
              <a:off x="0" y="892169"/>
              <a:ext cx="12628051" cy="2325421"/>
            </a:xfrm>
            <a:prstGeom prst="rect">
              <a:avLst/>
            </a:prstGeom>
          </p:spPr>
          <p:txBody>
            <a:bodyPr lIns="0" tIns="0" rIns="0" bIns="0" rtlCol="0" anchor="t">
              <a:spAutoFit/>
            </a:bodyPr>
            <a:lstStyle/>
            <a:p>
              <a:pPr>
                <a:lnSpc>
                  <a:spcPts val="3359"/>
                </a:lnSpc>
              </a:pPr>
              <a:r>
                <a:rPr lang="fr-FR" sz="3200">
                  <a:solidFill>
                    <a:srgbClr val="1B1B1B"/>
                  </a:solidFill>
                  <a:latin typeface="Clear Sans Regular"/>
                </a:rPr>
                <a:t>Fournir aux travailleuses sociales spécialisées dans la lutte contre la VBG un outil structuré pour apporter un soutien individuel ciblé aux femmes et aux adolescentes plus âgées. </a:t>
              </a:r>
            </a:p>
          </p:txBody>
        </p:sp>
      </p:grpSp>
      <p:sp>
        <p:nvSpPr>
          <p:cNvPr id="385" name="TextBox 385"/>
          <p:cNvSpPr txBox="1"/>
          <p:nvPr/>
        </p:nvSpPr>
        <p:spPr>
          <a:xfrm>
            <a:off x="7289727" y="6954742"/>
            <a:ext cx="9471038" cy="2180084"/>
          </a:xfrm>
          <a:prstGeom prst="rect">
            <a:avLst/>
          </a:prstGeom>
        </p:spPr>
        <p:txBody>
          <a:bodyPr lIns="0" tIns="0" rIns="0" bIns="0" rtlCol="0" anchor="t">
            <a:spAutoFit/>
          </a:bodyPr>
          <a:lstStyle/>
          <a:p>
            <a:pPr>
              <a:lnSpc>
                <a:spcPts val="3359"/>
              </a:lnSpc>
            </a:pPr>
            <a:r>
              <a:rPr lang="fr-FR" sz="3200" dirty="0">
                <a:solidFill>
                  <a:srgbClr val="1B1B1B"/>
                </a:solidFill>
                <a:latin typeface="Clear Sans Regular"/>
              </a:rPr>
              <a:t>Fournir aux équipes chargées de la lutte contre la VBG des données agrégées de haute qualité sur le fonctionnement psychosocial et la stigmatisation au sein de votre clientèle, afin d'améliorer la programmation. </a:t>
            </a:r>
          </a:p>
        </p:txBody>
      </p:sp>
      <p:sp>
        <p:nvSpPr>
          <p:cNvPr id="386" name="TextBox 386"/>
          <p:cNvSpPr txBox="1"/>
          <p:nvPr/>
        </p:nvSpPr>
        <p:spPr>
          <a:xfrm>
            <a:off x="7260895" y="1100989"/>
            <a:ext cx="7559026" cy="2410916"/>
          </a:xfrm>
          <a:prstGeom prst="rect">
            <a:avLst/>
          </a:prstGeom>
        </p:spPr>
        <p:txBody>
          <a:bodyPr lIns="0" tIns="0" rIns="0" bIns="0" rtlCol="0" anchor="t">
            <a:spAutoFit/>
          </a:bodyPr>
          <a:lstStyle/>
          <a:p>
            <a:pPr>
              <a:lnSpc>
                <a:spcPts val="9375"/>
              </a:lnSpc>
            </a:pPr>
            <a:r>
              <a:rPr lang="fr-FR" sz="7500" dirty="0">
                <a:solidFill>
                  <a:srgbClr val="1B1B1B"/>
                </a:solidFill>
                <a:latin typeface="League Spartan Bold"/>
              </a:rPr>
              <a:t>Quels sont les objectifs ?</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3789369" y="1163063"/>
            <a:ext cx="3271181" cy="8044740"/>
            <a:chOff x="0" y="0"/>
            <a:chExt cx="4361574" cy="10726320"/>
          </a:xfrm>
        </p:grpSpPr>
        <p:grpSp>
          <p:nvGrpSpPr>
            <p:cNvPr id="3" name="Group 3"/>
            <p:cNvGrpSpPr/>
            <p:nvPr/>
          </p:nvGrpSpPr>
          <p:grpSpPr>
            <a:xfrm>
              <a:off x="2109980" y="0"/>
              <a:ext cx="82785" cy="82785"/>
              <a:chOff x="0" y="0"/>
              <a:chExt cx="6350000" cy="6350000"/>
            </a:xfrm>
          </p:grpSpPr>
          <p:sp>
            <p:nvSpPr>
              <p:cNvPr id="4" name="Freeform 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5" name="Group 5"/>
            <p:cNvGrpSpPr/>
            <p:nvPr/>
          </p:nvGrpSpPr>
          <p:grpSpPr>
            <a:xfrm>
              <a:off x="2109980" y="6380485"/>
              <a:ext cx="82785" cy="82785"/>
              <a:chOff x="0" y="0"/>
              <a:chExt cx="6350000" cy="6350000"/>
            </a:xfrm>
          </p:grpSpPr>
          <p:sp>
            <p:nvSpPr>
              <p:cNvPr id="6" name="Freeform 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7" name="Group 7"/>
            <p:cNvGrpSpPr/>
            <p:nvPr/>
          </p:nvGrpSpPr>
          <p:grpSpPr>
            <a:xfrm>
              <a:off x="2109980" y="3187700"/>
              <a:ext cx="82785" cy="82785"/>
              <a:chOff x="0" y="0"/>
              <a:chExt cx="6350000" cy="6350000"/>
            </a:xfrm>
          </p:grpSpPr>
          <p:sp>
            <p:nvSpPr>
              <p:cNvPr id="8" name="Freeform 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9" name="Group 9"/>
            <p:cNvGrpSpPr/>
            <p:nvPr/>
          </p:nvGrpSpPr>
          <p:grpSpPr>
            <a:xfrm>
              <a:off x="2109980" y="9568185"/>
              <a:ext cx="82785" cy="82785"/>
              <a:chOff x="0" y="0"/>
              <a:chExt cx="6350000" cy="6350000"/>
            </a:xfrm>
          </p:grpSpPr>
          <p:sp>
            <p:nvSpPr>
              <p:cNvPr id="10" name="Freeform 1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11" name="Group 11"/>
            <p:cNvGrpSpPr/>
            <p:nvPr/>
          </p:nvGrpSpPr>
          <p:grpSpPr>
            <a:xfrm>
              <a:off x="2109980" y="1618080"/>
              <a:ext cx="82785" cy="82785"/>
              <a:chOff x="0" y="0"/>
              <a:chExt cx="6350000" cy="6350000"/>
            </a:xfrm>
          </p:grpSpPr>
          <p:sp>
            <p:nvSpPr>
              <p:cNvPr id="12" name="Freeform 1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13" name="Group 13"/>
            <p:cNvGrpSpPr/>
            <p:nvPr/>
          </p:nvGrpSpPr>
          <p:grpSpPr>
            <a:xfrm>
              <a:off x="2109980" y="7998564"/>
              <a:ext cx="82785" cy="82785"/>
              <a:chOff x="0" y="0"/>
              <a:chExt cx="6350000" cy="6350000"/>
            </a:xfrm>
          </p:grpSpPr>
          <p:sp>
            <p:nvSpPr>
              <p:cNvPr id="14" name="Freeform 1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15" name="Group 15"/>
            <p:cNvGrpSpPr/>
            <p:nvPr/>
          </p:nvGrpSpPr>
          <p:grpSpPr>
            <a:xfrm>
              <a:off x="2109980" y="4805780"/>
              <a:ext cx="82785" cy="82785"/>
              <a:chOff x="0" y="0"/>
              <a:chExt cx="6350000" cy="6350000"/>
            </a:xfrm>
          </p:grpSpPr>
          <p:sp>
            <p:nvSpPr>
              <p:cNvPr id="16" name="Freeform 1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17" name="Group 17"/>
            <p:cNvGrpSpPr/>
            <p:nvPr/>
          </p:nvGrpSpPr>
          <p:grpSpPr>
            <a:xfrm>
              <a:off x="2648641" y="537155"/>
              <a:ext cx="82785" cy="82785"/>
              <a:chOff x="0" y="0"/>
              <a:chExt cx="6350000" cy="6350000"/>
            </a:xfrm>
          </p:grpSpPr>
          <p:sp>
            <p:nvSpPr>
              <p:cNvPr id="18" name="Freeform 1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19" name="Group 19"/>
            <p:cNvGrpSpPr/>
            <p:nvPr/>
          </p:nvGrpSpPr>
          <p:grpSpPr>
            <a:xfrm>
              <a:off x="2648641" y="6917640"/>
              <a:ext cx="82785" cy="82785"/>
              <a:chOff x="0" y="0"/>
              <a:chExt cx="6350000" cy="6350000"/>
            </a:xfrm>
          </p:grpSpPr>
          <p:sp>
            <p:nvSpPr>
              <p:cNvPr id="20" name="Freeform 2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21" name="Group 21"/>
            <p:cNvGrpSpPr/>
            <p:nvPr/>
          </p:nvGrpSpPr>
          <p:grpSpPr>
            <a:xfrm>
              <a:off x="2648641" y="3724855"/>
              <a:ext cx="82785" cy="82785"/>
              <a:chOff x="0" y="0"/>
              <a:chExt cx="6350000" cy="6350000"/>
            </a:xfrm>
          </p:grpSpPr>
          <p:sp>
            <p:nvSpPr>
              <p:cNvPr id="22" name="Freeform 2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23" name="Group 23"/>
            <p:cNvGrpSpPr/>
            <p:nvPr/>
          </p:nvGrpSpPr>
          <p:grpSpPr>
            <a:xfrm>
              <a:off x="2648641" y="10105340"/>
              <a:ext cx="82785" cy="82785"/>
              <a:chOff x="0" y="0"/>
              <a:chExt cx="6350000" cy="6350000"/>
            </a:xfrm>
          </p:grpSpPr>
          <p:sp>
            <p:nvSpPr>
              <p:cNvPr id="24" name="Freeform 2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25" name="Group 25"/>
            <p:cNvGrpSpPr/>
            <p:nvPr/>
          </p:nvGrpSpPr>
          <p:grpSpPr>
            <a:xfrm>
              <a:off x="2648641" y="2155235"/>
              <a:ext cx="82785" cy="82785"/>
              <a:chOff x="0" y="0"/>
              <a:chExt cx="6350000" cy="6350000"/>
            </a:xfrm>
          </p:grpSpPr>
          <p:sp>
            <p:nvSpPr>
              <p:cNvPr id="26" name="Freeform 2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27" name="Group 27"/>
            <p:cNvGrpSpPr/>
            <p:nvPr/>
          </p:nvGrpSpPr>
          <p:grpSpPr>
            <a:xfrm>
              <a:off x="2648641" y="8535719"/>
              <a:ext cx="82785" cy="82785"/>
              <a:chOff x="0" y="0"/>
              <a:chExt cx="6350000" cy="6350000"/>
            </a:xfrm>
          </p:grpSpPr>
          <p:sp>
            <p:nvSpPr>
              <p:cNvPr id="28" name="Freeform 2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29" name="Group 29"/>
            <p:cNvGrpSpPr/>
            <p:nvPr/>
          </p:nvGrpSpPr>
          <p:grpSpPr>
            <a:xfrm>
              <a:off x="2648641" y="5342935"/>
              <a:ext cx="82785" cy="82785"/>
              <a:chOff x="0" y="0"/>
              <a:chExt cx="6350000" cy="6350000"/>
            </a:xfrm>
          </p:grpSpPr>
          <p:sp>
            <p:nvSpPr>
              <p:cNvPr id="30" name="Freeform 3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31" name="Group 31"/>
            <p:cNvGrpSpPr/>
            <p:nvPr/>
          </p:nvGrpSpPr>
          <p:grpSpPr>
            <a:xfrm>
              <a:off x="1122" y="1075351"/>
              <a:ext cx="82785" cy="82785"/>
              <a:chOff x="0" y="0"/>
              <a:chExt cx="6350000" cy="6350000"/>
            </a:xfrm>
          </p:grpSpPr>
          <p:sp>
            <p:nvSpPr>
              <p:cNvPr id="32" name="Freeform 3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33" name="Group 33"/>
            <p:cNvGrpSpPr/>
            <p:nvPr/>
          </p:nvGrpSpPr>
          <p:grpSpPr>
            <a:xfrm>
              <a:off x="1122" y="7455836"/>
              <a:ext cx="82785" cy="82785"/>
              <a:chOff x="0" y="0"/>
              <a:chExt cx="6350000" cy="6350000"/>
            </a:xfrm>
          </p:grpSpPr>
          <p:sp>
            <p:nvSpPr>
              <p:cNvPr id="34" name="Freeform 3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35" name="Group 35"/>
            <p:cNvGrpSpPr/>
            <p:nvPr/>
          </p:nvGrpSpPr>
          <p:grpSpPr>
            <a:xfrm>
              <a:off x="1122" y="4263051"/>
              <a:ext cx="82785" cy="82785"/>
              <a:chOff x="0" y="0"/>
              <a:chExt cx="6350000" cy="6350000"/>
            </a:xfrm>
          </p:grpSpPr>
          <p:sp>
            <p:nvSpPr>
              <p:cNvPr id="36" name="Freeform 3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37" name="Group 37"/>
            <p:cNvGrpSpPr/>
            <p:nvPr/>
          </p:nvGrpSpPr>
          <p:grpSpPr>
            <a:xfrm>
              <a:off x="1122" y="10643536"/>
              <a:ext cx="82785" cy="82785"/>
              <a:chOff x="0" y="0"/>
              <a:chExt cx="6350000" cy="6350000"/>
            </a:xfrm>
          </p:grpSpPr>
          <p:sp>
            <p:nvSpPr>
              <p:cNvPr id="38" name="Freeform 3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39" name="Group 39"/>
            <p:cNvGrpSpPr/>
            <p:nvPr/>
          </p:nvGrpSpPr>
          <p:grpSpPr>
            <a:xfrm>
              <a:off x="3188502" y="1075351"/>
              <a:ext cx="82785" cy="82785"/>
              <a:chOff x="0" y="0"/>
              <a:chExt cx="6350000" cy="6350000"/>
            </a:xfrm>
          </p:grpSpPr>
          <p:sp>
            <p:nvSpPr>
              <p:cNvPr id="40" name="Freeform 4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41" name="Group 41"/>
            <p:cNvGrpSpPr/>
            <p:nvPr/>
          </p:nvGrpSpPr>
          <p:grpSpPr>
            <a:xfrm>
              <a:off x="3188502" y="7455836"/>
              <a:ext cx="82785" cy="82785"/>
              <a:chOff x="0" y="0"/>
              <a:chExt cx="6350000" cy="6350000"/>
            </a:xfrm>
          </p:grpSpPr>
          <p:sp>
            <p:nvSpPr>
              <p:cNvPr id="42" name="Freeform 4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43" name="Group 43"/>
            <p:cNvGrpSpPr/>
            <p:nvPr/>
          </p:nvGrpSpPr>
          <p:grpSpPr>
            <a:xfrm>
              <a:off x="3188502" y="4263051"/>
              <a:ext cx="82785" cy="82785"/>
              <a:chOff x="0" y="0"/>
              <a:chExt cx="6350000" cy="6350000"/>
            </a:xfrm>
          </p:grpSpPr>
          <p:sp>
            <p:nvSpPr>
              <p:cNvPr id="44" name="Freeform 4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45" name="Group 45"/>
            <p:cNvGrpSpPr/>
            <p:nvPr/>
          </p:nvGrpSpPr>
          <p:grpSpPr>
            <a:xfrm>
              <a:off x="3188502" y="10643536"/>
              <a:ext cx="82785" cy="82785"/>
              <a:chOff x="0" y="0"/>
              <a:chExt cx="6350000" cy="6350000"/>
            </a:xfrm>
          </p:grpSpPr>
          <p:sp>
            <p:nvSpPr>
              <p:cNvPr id="46" name="Freeform 4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47" name="Group 47"/>
            <p:cNvGrpSpPr/>
            <p:nvPr/>
          </p:nvGrpSpPr>
          <p:grpSpPr>
            <a:xfrm>
              <a:off x="1122" y="2693431"/>
              <a:ext cx="82785" cy="82785"/>
              <a:chOff x="0" y="0"/>
              <a:chExt cx="6350000" cy="6350000"/>
            </a:xfrm>
          </p:grpSpPr>
          <p:sp>
            <p:nvSpPr>
              <p:cNvPr id="48" name="Freeform 4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49" name="Group 49"/>
            <p:cNvGrpSpPr/>
            <p:nvPr/>
          </p:nvGrpSpPr>
          <p:grpSpPr>
            <a:xfrm>
              <a:off x="1122" y="9073915"/>
              <a:ext cx="82785" cy="82785"/>
              <a:chOff x="0" y="0"/>
              <a:chExt cx="6350000" cy="6350000"/>
            </a:xfrm>
          </p:grpSpPr>
          <p:sp>
            <p:nvSpPr>
              <p:cNvPr id="50" name="Freeform 5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51" name="Group 51"/>
            <p:cNvGrpSpPr/>
            <p:nvPr/>
          </p:nvGrpSpPr>
          <p:grpSpPr>
            <a:xfrm>
              <a:off x="1122" y="5881131"/>
              <a:ext cx="82785" cy="82785"/>
              <a:chOff x="0" y="0"/>
              <a:chExt cx="6350000" cy="6350000"/>
            </a:xfrm>
          </p:grpSpPr>
          <p:sp>
            <p:nvSpPr>
              <p:cNvPr id="52" name="Freeform 5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53" name="Group 53"/>
            <p:cNvGrpSpPr/>
            <p:nvPr/>
          </p:nvGrpSpPr>
          <p:grpSpPr>
            <a:xfrm>
              <a:off x="3188502" y="2693431"/>
              <a:ext cx="82785" cy="82785"/>
              <a:chOff x="0" y="0"/>
              <a:chExt cx="6350000" cy="6350000"/>
            </a:xfrm>
          </p:grpSpPr>
          <p:sp>
            <p:nvSpPr>
              <p:cNvPr id="54" name="Freeform 5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55" name="Group 55"/>
            <p:cNvGrpSpPr/>
            <p:nvPr/>
          </p:nvGrpSpPr>
          <p:grpSpPr>
            <a:xfrm>
              <a:off x="3188502" y="9073915"/>
              <a:ext cx="82785" cy="82785"/>
              <a:chOff x="0" y="0"/>
              <a:chExt cx="6350000" cy="6350000"/>
            </a:xfrm>
          </p:grpSpPr>
          <p:sp>
            <p:nvSpPr>
              <p:cNvPr id="56" name="Freeform 5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57" name="Group 57"/>
            <p:cNvGrpSpPr/>
            <p:nvPr/>
          </p:nvGrpSpPr>
          <p:grpSpPr>
            <a:xfrm>
              <a:off x="3188502" y="5881131"/>
              <a:ext cx="82785" cy="82785"/>
              <a:chOff x="0" y="0"/>
              <a:chExt cx="6350000" cy="6350000"/>
            </a:xfrm>
          </p:grpSpPr>
          <p:sp>
            <p:nvSpPr>
              <p:cNvPr id="58" name="Freeform 5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59" name="Group 59"/>
            <p:cNvGrpSpPr/>
            <p:nvPr/>
          </p:nvGrpSpPr>
          <p:grpSpPr>
            <a:xfrm>
              <a:off x="550087" y="0"/>
              <a:ext cx="82785" cy="82785"/>
              <a:chOff x="0" y="0"/>
              <a:chExt cx="6350000" cy="6350000"/>
            </a:xfrm>
          </p:grpSpPr>
          <p:sp>
            <p:nvSpPr>
              <p:cNvPr id="60" name="Freeform 6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61" name="Group 61"/>
            <p:cNvGrpSpPr/>
            <p:nvPr/>
          </p:nvGrpSpPr>
          <p:grpSpPr>
            <a:xfrm>
              <a:off x="550087" y="6380485"/>
              <a:ext cx="82785" cy="82785"/>
              <a:chOff x="0" y="0"/>
              <a:chExt cx="6350000" cy="6350000"/>
            </a:xfrm>
          </p:grpSpPr>
          <p:sp>
            <p:nvSpPr>
              <p:cNvPr id="62" name="Freeform 6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63" name="Group 63"/>
            <p:cNvGrpSpPr/>
            <p:nvPr/>
          </p:nvGrpSpPr>
          <p:grpSpPr>
            <a:xfrm>
              <a:off x="550087" y="3187700"/>
              <a:ext cx="82785" cy="82785"/>
              <a:chOff x="0" y="0"/>
              <a:chExt cx="6350000" cy="6350000"/>
            </a:xfrm>
          </p:grpSpPr>
          <p:sp>
            <p:nvSpPr>
              <p:cNvPr id="64" name="Freeform 6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65" name="Group 65"/>
            <p:cNvGrpSpPr/>
            <p:nvPr/>
          </p:nvGrpSpPr>
          <p:grpSpPr>
            <a:xfrm>
              <a:off x="550087" y="9568185"/>
              <a:ext cx="82785" cy="82785"/>
              <a:chOff x="0" y="0"/>
              <a:chExt cx="6350000" cy="6350000"/>
            </a:xfrm>
          </p:grpSpPr>
          <p:sp>
            <p:nvSpPr>
              <p:cNvPr id="66" name="Freeform 6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67" name="Group 67"/>
            <p:cNvGrpSpPr/>
            <p:nvPr/>
          </p:nvGrpSpPr>
          <p:grpSpPr>
            <a:xfrm>
              <a:off x="3737467" y="0"/>
              <a:ext cx="82785" cy="82785"/>
              <a:chOff x="0" y="0"/>
              <a:chExt cx="6350000" cy="6350000"/>
            </a:xfrm>
          </p:grpSpPr>
          <p:sp>
            <p:nvSpPr>
              <p:cNvPr id="68" name="Freeform 6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69" name="Group 69"/>
            <p:cNvGrpSpPr/>
            <p:nvPr/>
          </p:nvGrpSpPr>
          <p:grpSpPr>
            <a:xfrm>
              <a:off x="3737467" y="6380485"/>
              <a:ext cx="82785" cy="82785"/>
              <a:chOff x="0" y="0"/>
              <a:chExt cx="6350000" cy="6350000"/>
            </a:xfrm>
          </p:grpSpPr>
          <p:sp>
            <p:nvSpPr>
              <p:cNvPr id="70" name="Freeform 7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71" name="Group 71"/>
            <p:cNvGrpSpPr/>
            <p:nvPr/>
          </p:nvGrpSpPr>
          <p:grpSpPr>
            <a:xfrm>
              <a:off x="3737467" y="3187700"/>
              <a:ext cx="82785" cy="82785"/>
              <a:chOff x="0" y="0"/>
              <a:chExt cx="6350000" cy="6350000"/>
            </a:xfrm>
          </p:grpSpPr>
          <p:sp>
            <p:nvSpPr>
              <p:cNvPr id="72" name="Freeform 7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73" name="Group 73"/>
            <p:cNvGrpSpPr/>
            <p:nvPr/>
          </p:nvGrpSpPr>
          <p:grpSpPr>
            <a:xfrm>
              <a:off x="3737467" y="9568185"/>
              <a:ext cx="82785" cy="82785"/>
              <a:chOff x="0" y="0"/>
              <a:chExt cx="6350000" cy="6350000"/>
            </a:xfrm>
          </p:grpSpPr>
          <p:sp>
            <p:nvSpPr>
              <p:cNvPr id="74" name="Freeform 7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75" name="Group 75"/>
            <p:cNvGrpSpPr/>
            <p:nvPr/>
          </p:nvGrpSpPr>
          <p:grpSpPr>
            <a:xfrm>
              <a:off x="550087" y="1618080"/>
              <a:ext cx="82785" cy="82785"/>
              <a:chOff x="0" y="0"/>
              <a:chExt cx="6350000" cy="6350000"/>
            </a:xfrm>
          </p:grpSpPr>
          <p:sp>
            <p:nvSpPr>
              <p:cNvPr id="76" name="Freeform 7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77" name="Group 77"/>
            <p:cNvGrpSpPr/>
            <p:nvPr/>
          </p:nvGrpSpPr>
          <p:grpSpPr>
            <a:xfrm>
              <a:off x="550087" y="7998564"/>
              <a:ext cx="82785" cy="82785"/>
              <a:chOff x="0" y="0"/>
              <a:chExt cx="6350000" cy="6350000"/>
            </a:xfrm>
          </p:grpSpPr>
          <p:sp>
            <p:nvSpPr>
              <p:cNvPr id="78" name="Freeform 7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79" name="Group 79"/>
            <p:cNvGrpSpPr/>
            <p:nvPr/>
          </p:nvGrpSpPr>
          <p:grpSpPr>
            <a:xfrm>
              <a:off x="550087" y="4805780"/>
              <a:ext cx="82785" cy="82785"/>
              <a:chOff x="0" y="0"/>
              <a:chExt cx="6350000" cy="6350000"/>
            </a:xfrm>
          </p:grpSpPr>
          <p:sp>
            <p:nvSpPr>
              <p:cNvPr id="80" name="Freeform 8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81" name="Group 81"/>
            <p:cNvGrpSpPr/>
            <p:nvPr/>
          </p:nvGrpSpPr>
          <p:grpSpPr>
            <a:xfrm>
              <a:off x="3737467" y="1618080"/>
              <a:ext cx="82785" cy="82785"/>
              <a:chOff x="0" y="0"/>
              <a:chExt cx="6350000" cy="6350000"/>
            </a:xfrm>
          </p:grpSpPr>
          <p:sp>
            <p:nvSpPr>
              <p:cNvPr id="82" name="Freeform 8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83" name="Group 83"/>
            <p:cNvGrpSpPr/>
            <p:nvPr/>
          </p:nvGrpSpPr>
          <p:grpSpPr>
            <a:xfrm>
              <a:off x="3737467" y="7998564"/>
              <a:ext cx="82785" cy="82785"/>
              <a:chOff x="0" y="0"/>
              <a:chExt cx="6350000" cy="6350000"/>
            </a:xfrm>
          </p:grpSpPr>
          <p:sp>
            <p:nvSpPr>
              <p:cNvPr id="84" name="Freeform 8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85" name="Group 85"/>
            <p:cNvGrpSpPr/>
            <p:nvPr/>
          </p:nvGrpSpPr>
          <p:grpSpPr>
            <a:xfrm>
              <a:off x="3737467" y="4805780"/>
              <a:ext cx="82785" cy="82785"/>
              <a:chOff x="0" y="0"/>
              <a:chExt cx="6350000" cy="6350000"/>
            </a:xfrm>
          </p:grpSpPr>
          <p:sp>
            <p:nvSpPr>
              <p:cNvPr id="86" name="Freeform 8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87" name="Group 87"/>
            <p:cNvGrpSpPr/>
            <p:nvPr/>
          </p:nvGrpSpPr>
          <p:grpSpPr>
            <a:xfrm>
              <a:off x="1088747" y="537155"/>
              <a:ext cx="82785" cy="82785"/>
              <a:chOff x="0" y="0"/>
              <a:chExt cx="6350000" cy="6350000"/>
            </a:xfrm>
          </p:grpSpPr>
          <p:sp>
            <p:nvSpPr>
              <p:cNvPr id="88" name="Freeform 8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89" name="Group 89"/>
            <p:cNvGrpSpPr/>
            <p:nvPr/>
          </p:nvGrpSpPr>
          <p:grpSpPr>
            <a:xfrm>
              <a:off x="1088747" y="6917640"/>
              <a:ext cx="82785" cy="82785"/>
              <a:chOff x="0" y="0"/>
              <a:chExt cx="6350000" cy="6350000"/>
            </a:xfrm>
          </p:grpSpPr>
          <p:sp>
            <p:nvSpPr>
              <p:cNvPr id="90" name="Freeform 9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91" name="Group 91"/>
            <p:cNvGrpSpPr/>
            <p:nvPr/>
          </p:nvGrpSpPr>
          <p:grpSpPr>
            <a:xfrm>
              <a:off x="1088747" y="3724855"/>
              <a:ext cx="82785" cy="82785"/>
              <a:chOff x="0" y="0"/>
              <a:chExt cx="6350000" cy="6350000"/>
            </a:xfrm>
          </p:grpSpPr>
          <p:sp>
            <p:nvSpPr>
              <p:cNvPr id="92" name="Freeform 9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93" name="Group 93"/>
            <p:cNvGrpSpPr/>
            <p:nvPr/>
          </p:nvGrpSpPr>
          <p:grpSpPr>
            <a:xfrm>
              <a:off x="1088747" y="10105340"/>
              <a:ext cx="82785" cy="82785"/>
              <a:chOff x="0" y="0"/>
              <a:chExt cx="6350000" cy="6350000"/>
            </a:xfrm>
          </p:grpSpPr>
          <p:sp>
            <p:nvSpPr>
              <p:cNvPr id="94" name="Freeform 9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95" name="Group 95"/>
            <p:cNvGrpSpPr/>
            <p:nvPr/>
          </p:nvGrpSpPr>
          <p:grpSpPr>
            <a:xfrm>
              <a:off x="4276128" y="537155"/>
              <a:ext cx="82785" cy="82785"/>
              <a:chOff x="0" y="0"/>
              <a:chExt cx="6350000" cy="6350000"/>
            </a:xfrm>
          </p:grpSpPr>
          <p:sp>
            <p:nvSpPr>
              <p:cNvPr id="96" name="Freeform 9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97" name="Group 97"/>
            <p:cNvGrpSpPr/>
            <p:nvPr/>
          </p:nvGrpSpPr>
          <p:grpSpPr>
            <a:xfrm>
              <a:off x="4276128" y="6917640"/>
              <a:ext cx="82785" cy="82785"/>
              <a:chOff x="0" y="0"/>
              <a:chExt cx="6350000" cy="6350000"/>
            </a:xfrm>
          </p:grpSpPr>
          <p:sp>
            <p:nvSpPr>
              <p:cNvPr id="98" name="Freeform 9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99" name="Group 99"/>
            <p:cNvGrpSpPr/>
            <p:nvPr/>
          </p:nvGrpSpPr>
          <p:grpSpPr>
            <a:xfrm>
              <a:off x="4276128" y="3724855"/>
              <a:ext cx="82785" cy="82785"/>
              <a:chOff x="0" y="0"/>
              <a:chExt cx="6350000" cy="6350000"/>
            </a:xfrm>
          </p:grpSpPr>
          <p:sp>
            <p:nvSpPr>
              <p:cNvPr id="100" name="Freeform 10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101" name="Group 101"/>
            <p:cNvGrpSpPr/>
            <p:nvPr/>
          </p:nvGrpSpPr>
          <p:grpSpPr>
            <a:xfrm>
              <a:off x="4276128" y="10105340"/>
              <a:ext cx="82785" cy="82785"/>
              <a:chOff x="0" y="0"/>
              <a:chExt cx="6350000" cy="6350000"/>
            </a:xfrm>
          </p:grpSpPr>
          <p:sp>
            <p:nvSpPr>
              <p:cNvPr id="102" name="Freeform 10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103" name="Group 103"/>
            <p:cNvGrpSpPr/>
            <p:nvPr/>
          </p:nvGrpSpPr>
          <p:grpSpPr>
            <a:xfrm>
              <a:off x="1088747" y="2155235"/>
              <a:ext cx="82785" cy="82785"/>
              <a:chOff x="0" y="0"/>
              <a:chExt cx="6350000" cy="6350000"/>
            </a:xfrm>
          </p:grpSpPr>
          <p:sp>
            <p:nvSpPr>
              <p:cNvPr id="104" name="Freeform 10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105" name="Group 105"/>
            <p:cNvGrpSpPr/>
            <p:nvPr/>
          </p:nvGrpSpPr>
          <p:grpSpPr>
            <a:xfrm>
              <a:off x="1088747" y="8535719"/>
              <a:ext cx="82785" cy="82785"/>
              <a:chOff x="0" y="0"/>
              <a:chExt cx="6350000" cy="6350000"/>
            </a:xfrm>
          </p:grpSpPr>
          <p:sp>
            <p:nvSpPr>
              <p:cNvPr id="106" name="Freeform 10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107" name="Group 107"/>
            <p:cNvGrpSpPr/>
            <p:nvPr/>
          </p:nvGrpSpPr>
          <p:grpSpPr>
            <a:xfrm>
              <a:off x="1088747" y="5342935"/>
              <a:ext cx="82785" cy="82785"/>
              <a:chOff x="0" y="0"/>
              <a:chExt cx="6350000" cy="6350000"/>
            </a:xfrm>
          </p:grpSpPr>
          <p:sp>
            <p:nvSpPr>
              <p:cNvPr id="108" name="Freeform 10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109" name="Group 109"/>
            <p:cNvGrpSpPr/>
            <p:nvPr/>
          </p:nvGrpSpPr>
          <p:grpSpPr>
            <a:xfrm>
              <a:off x="4276128" y="2155235"/>
              <a:ext cx="82785" cy="82785"/>
              <a:chOff x="0" y="0"/>
              <a:chExt cx="6350000" cy="6350000"/>
            </a:xfrm>
          </p:grpSpPr>
          <p:sp>
            <p:nvSpPr>
              <p:cNvPr id="110" name="Freeform 11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111" name="Group 111"/>
            <p:cNvGrpSpPr/>
            <p:nvPr/>
          </p:nvGrpSpPr>
          <p:grpSpPr>
            <a:xfrm>
              <a:off x="4276128" y="8535719"/>
              <a:ext cx="82785" cy="82785"/>
              <a:chOff x="0" y="0"/>
              <a:chExt cx="6350000" cy="6350000"/>
            </a:xfrm>
          </p:grpSpPr>
          <p:sp>
            <p:nvSpPr>
              <p:cNvPr id="112" name="Freeform 11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113" name="Group 113"/>
            <p:cNvGrpSpPr/>
            <p:nvPr/>
          </p:nvGrpSpPr>
          <p:grpSpPr>
            <a:xfrm>
              <a:off x="4276128" y="5342935"/>
              <a:ext cx="82785" cy="82785"/>
              <a:chOff x="0" y="0"/>
              <a:chExt cx="6350000" cy="6350000"/>
            </a:xfrm>
          </p:grpSpPr>
          <p:sp>
            <p:nvSpPr>
              <p:cNvPr id="114" name="Freeform 11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115" name="Group 115"/>
            <p:cNvGrpSpPr/>
            <p:nvPr/>
          </p:nvGrpSpPr>
          <p:grpSpPr>
            <a:xfrm>
              <a:off x="1628608" y="1075351"/>
              <a:ext cx="82785" cy="82785"/>
              <a:chOff x="0" y="0"/>
              <a:chExt cx="6350000" cy="6350000"/>
            </a:xfrm>
          </p:grpSpPr>
          <p:sp>
            <p:nvSpPr>
              <p:cNvPr id="116" name="Freeform 11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117" name="Group 117"/>
            <p:cNvGrpSpPr/>
            <p:nvPr/>
          </p:nvGrpSpPr>
          <p:grpSpPr>
            <a:xfrm>
              <a:off x="1628608" y="7455836"/>
              <a:ext cx="82785" cy="82785"/>
              <a:chOff x="0" y="0"/>
              <a:chExt cx="6350000" cy="6350000"/>
            </a:xfrm>
          </p:grpSpPr>
          <p:sp>
            <p:nvSpPr>
              <p:cNvPr id="118" name="Freeform 11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119" name="Group 119"/>
            <p:cNvGrpSpPr/>
            <p:nvPr/>
          </p:nvGrpSpPr>
          <p:grpSpPr>
            <a:xfrm>
              <a:off x="1628608" y="4263051"/>
              <a:ext cx="82785" cy="82785"/>
              <a:chOff x="0" y="0"/>
              <a:chExt cx="6350000" cy="6350000"/>
            </a:xfrm>
          </p:grpSpPr>
          <p:sp>
            <p:nvSpPr>
              <p:cNvPr id="120" name="Freeform 12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121" name="Group 121"/>
            <p:cNvGrpSpPr/>
            <p:nvPr/>
          </p:nvGrpSpPr>
          <p:grpSpPr>
            <a:xfrm>
              <a:off x="1628608" y="10643536"/>
              <a:ext cx="82785" cy="82785"/>
              <a:chOff x="0" y="0"/>
              <a:chExt cx="6350000" cy="6350000"/>
            </a:xfrm>
          </p:grpSpPr>
          <p:sp>
            <p:nvSpPr>
              <p:cNvPr id="122" name="Freeform 12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123" name="Group 123"/>
            <p:cNvGrpSpPr/>
            <p:nvPr/>
          </p:nvGrpSpPr>
          <p:grpSpPr>
            <a:xfrm>
              <a:off x="1628608" y="2693431"/>
              <a:ext cx="82785" cy="82785"/>
              <a:chOff x="0" y="0"/>
              <a:chExt cx="6350000" cy="6350000"/>
            </a:xfrm>
          </p:grpSpPr>
          <p:sp>
            <p:nvSpPr>
              <p:cNvPr id="124" name="Freeform 12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125" name="Group 125"/>
            <p:cNvGrpSpPr/>
            <p:nvPr/>
          </p:nvGrpSpPr>
          <p:grpSpPr>
            <a:xfrm>
              <a:off x="1628608" y="9073915"/>
              <a:ext cx="82785" cy="82785"/>
              <a:chOff x="0" y="0"/>
              <a:chExt cx="6350000" cy="6350000"/>
            </a:xfrm>
          </p:grpSpPr>
          <p:sp>
            <p:nvSpPr>
              <p:cNvPr id="126" name="Freeform 12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127" name="Group 127"/>
            <p:cNvGrpSpPr/>
            <p:nvPr/>
          </p:nvGrpSpPr>
          <p:grpSpPr>
            <a:xfrm>
              <a:off x="1628608" y="5881131"/>
              <a:ext cx="82785" cy="82785"/>
              <a:chOff x="0" y="0"/>
              <a:chExt cx="6350000" cy="6350000"/>
            </a:xfrm>
          </p:grpSpPr>
          <p:sp>
            <p:nvSpPr>
              <p:cNvPr id="128" name="Freeform 12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129" name="Group 129"/>
            <p:cNvGrpSpPr/>
            <p:nvPr/>
          </p:nvGrpSpPr>
          <p:grpSpPr>
            <a:xfrm>
              <a:off x="2648719" y="0"/>
              <a:ext cx="82785" cy="82785"/>
              <a:chOff x="0" y="0"/>
              <a:chExt cx="1913890" cy="1913890"/>
            </a:xfrm>
          </p:grpSpPr>
          <p:sp>
            <p:nvSpPr>
              <p:cNvPr id="130" name="Freeform 13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131" name="Group 131"/>
            <p:cNvGrpSpPr/>
            <p:nvPr/>
          </p:nvGrpSpPr>
          <p:grpSpPr>
            <a:xfrm>
              <a:off x="2648719" y="6380485"/>
              <a:ext cx="82785" cy="82785"/>
              <a:chOff x="0" y="0"/>
              <a:chExt cx="1913890" cy="1913890"/>
            </a:xfrm>
          </p:grpSpPr>
          <p:sp>
            <p:nvSpPr>
              <p:cNvPr id="132" name="Freeform 132"/>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133" name="Group 133"/>
            <p:cNvGrpSpPr/>
            <p:nvPr/>
          </p:nvGrpSpPr>
          <p:grpSpPr>
            <a:xfrm>
              <a:off x="2648719" y="3187700"/>
              <a:ext cx="82785" cy="82785"/>
              <a:chOff x="0" y="0"/>
              <a:chExt cx="1913890" cy="1913890"/>
            </a:xfrm>
          </p:grpSpPr>
          <p:sp>
            <p:nvSpPr>
              <p:cNvPr id="134" name="Freeform 134"/>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135" name="Group 135"/>
            <p:cNvGrpSpPr/>
            <p:nvPr/>
          </p:nvGrpSpPr>
          <p:grpSpPr>
            <a:xfrm>
              <a:off x="2648719" y="9568185"/>
              <a:ext cx="82785" cy="82785"/>
              <a:chOff x="0" y="0"/>
              <a:chExt cx="1913890" cy="1913890"/>
            </a:xfrm>
          </p:grpSpPr>
          <p:sp>
            <p:nvSpPr>
              <p:cNvPr id="136" name="Freeform 136"/>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137" name="Group 137"/>
            <p:cNvGrpSpPr/>
            <p:nvPr/>
          </p:nvGrpSpPr>
          <p:grpSpPr>
            <a:xfrm>
              <a:off x="2648719" y="1618080"/>
              <a:ext cx="82785" cy="82785"/>
              <a:chOff x="0" y="0"/>
              <a:chExt cx="1913890" cy="1913890"/>
            </a:xfrm>
          </p:grpSpPr>
          <p:sp>
            <p:nvSpPr>
              <p:cNvPr id="138" name="Freeform 138"/>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139" name="Group 139"/>
            <p:cNvGrpSpPr/>
            <p:nvPr/>
          </p:nvGrpSpPr>
          <p:grpSpPr>
            <a:xfrm>
              <a:off x="2648719" y="7998564"/>
              <a:ext cx="82785" cy="82785"/>
              <a:chOff x="0" y="0"/>
              <a:chExt cx="1913890" cy="1913890"/>
            </a:xfrm>
          </p:grpSpPr>
          <p:sp>
            <p:nvSpPr>
              <p:cNvPr id="140" name="Freeform 14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141" name="Group 141"/>
            <p:cNvGrpSpPr/>
            <p:nvPr/>
          </p:nvGrpSpPr>
          <p:grpSpPr>
            <a:xfrm>
              <a:off x="2648719" y="4805780"/>
              <a:ext cx="82785" cy="82785"/>
              <a:chOff x="0" y="0"/>
              <a:chExt cx="1913890" cy="1913890"/>
            </a:xfrm>
          </p:grpSpPr>
          <p:sp>
            <p:nvSpPr>
              <p:cNvPr id="142" name="Freeform 142"/>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143" name="Group 143"/>
            <p:cNvGrpSpPr/>
            <p:nvPr/>
          </p:nvGrpSpPr>
          <p:grpSpPr>
            <a:xfrm>
              <a:off x="0" y="537155"/>
              <a:ext cx="82785" cy="82785"/>
              <a:chOff x="0" y="0"/>
              <a:chExt cx="1913890" cy="1913890"/>
            </a:xfrm>
          </p:grpSpPr>
          <p:sp>
            <p:nvSpPr>
              <p:cNvPr id="144" name="Freeform 144"/>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145" name="Group 145"/>
            <p:cNvGrpSpPr/>
            <p:nvPr/>
          </p:nvGrpSpPr>
          <p:grpSpPr>
            <a:xfrm>
              <a:off x="0" y="6917640"/>
              <a:ext cx="82785" cy="82785"/>
              <a:chOff x="0" y="0"/>
              <a:chExt cx="1913890" cy="1913890"/>
            </a:xfrm>
          </p:grpSpPr>
          <p:sp>
            <p:nvSpPr>
              <p:cNvPr id="146" name="Freeform 146"/>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147" name="Group 147"/>
            <p:cNvGrpSpPr/>
            <p:nvPr/>
          </p:nvGrpSpPr>
          <p:grpSpPr>
            <a:xfrm>
              <a:off x="0" y="3724855"/>
              <a:ext cx="82785" cy="82785"/>
              <a:chOff x="0" y="0"/>
              <a:chExt cx="1913890" cy="1913890"/>
            </a:xfrm>
          </p:grpSpPr>
          <p:sp>
            <p:nvSpPr>
              <p:cNvPr id="148" name="Freeform 148"/>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149" name="Group 149"/>
            <p:cNvGrpSpPr/>
            <p:nvPr/>
          </p:nvGrpSpPr>
          <p:grpSpPr>
            <a:xfrm>
              <a:off x="0" y="10105340"/>
              <a:ext cx="82785" cy="82785"/>
              <a:chOff x="0" y="0"/>
              <a:chExt cx="1913890" cy="1913890"/>
            </a:xfrm>
          </p:grpSpPr>
          <p:sp>
            <p:nvSpPr>
              <p:cNvPr id="150" name="Freeform 15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151" name="Group 151"/>
            <p:cNvGrpSpPr/>
            <p:nvPr/>
          </p:nvGrpSpPr>
          <p:grpSpPr>
            <a:xfrm>
              <a:off x="3187380" y="537155"/>
              <a:ext cx="82785" cy="82785"/>
              <a:chOff x="0" y="0"/>
              <a:chExt cx="1913890" cy="1913890"/>
            </a:xfrm>
          </p:grpSpPr>
          <p:sp>
            <p:nvSpPr>
              <p:cNvPr id="152" name="Freeform 152"/>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153" name="Group 153"/>
            <p:cNvGrpSpPr/>
            <p:nvPr/>
          </p:nvGrpSpPr>
          <p:grpSpPr>
            <a:xfrm>
              <a:off x="3187380" y="6917640"/>
              <a:ext cx="82785" cy="82785"/>
              <a:chOff x="0" y="0"/>
              <a:chExt cx="1913890" cy="1913890"/>
            </a:xfrm>
          </p:grpSpPr>
          <p:sp>
            <p:nvSpPr>
              <p:cNvPr id="154" name="Freeform 154"/>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155" name="Group 155"/>
            <p:cNvGrpSpPr/>
            <p:nvPr/>
          </p:nvGrpSpPr>
          <p:grpSpPr>
            <a:xfrm>
              <a:off x="3187380" y="3724855"/>
              <a:ext cx="82785" cy="82785"/>
              <a:chOff x="0" y="0"/>
              <a:chExt cx="1913890" cy="1913890"/>
            </a:xfrm>
          </p:grpSpPr>
          <p:sp>
            <p:nvSpPr>
              <p:cNvPr id="156" name="Freeform 156"/>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157" name="Group 157"/>
            <p:cNvGrpSpPr/>
            <p:nvPr/>
          </p:nvGrpSpPr>
          <p:grpSpPr>
            <a:xfrm>
              <a:off x="3187380" y="10105340"/>
              <a:ext cx="82785" cy="82785"/>
              <a:chOff x="0" y="0"/>
              <a:chExt cx="1913890" cy="1913890"/>
            </a:xfrm>
          </p:grpSpPr>
          <p:sp>
            <p:nvSpPr>
              <p:cNvPr id="158" name="Freeform 158"/>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159" name="Group 159"/>
            <p:cNvGrpSpPr/>
            <p:nvPr/>
          </p:nvGrpSpPr>
          <p:grpSpPr>
            <a:xfrm>
              <a:off x="0" y="2155235"/>
              <a:ext cx="82785" cy="82785"/>
              <a:chOff x="0" y="0"/>
              <a:chExt cx="1913890" cy="1913890"/>
            </a:xfrm>
          </p:grpSpPr>
          <p:sp>
            <p:nvSpPr>
              <p:cNvPr id="160" name="Freeform 16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161" name="Group 161"/>
            <p:cNvGrpSpPr/>
            <p:nvPr/>
          </p:nvGrpSpPr>
          <p:grpSpPr>
            <a:xfrm>
              <a:off x="0" y="8535719"/>
              <a:ext cx="82785" cy="82785"/>
              <a:chOff x="0" y="0"/>
              <a:chExt cx="1913890" cy="1913890"/>
            </a:xfrm>
          </p:grpSpPr>
          <p:sp>
            <p:nvSpPr>
              <p:cNvPr id="162" name="Freeform 162"/>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163" name="Group 163"/>
            <p:cNvGrpSpPr/>
            <p:nvPr/>
          </p:nvGrpSpPr>
          <p:grpSpPr>
            <a:xfrm>
              <a:off x="0" y="5342935"/>
              <a:ext cx="82785" cy="82785"/>
              <a:chOff x="0" y="0"/>
              <a:chExt cx="1913890" cy="1913890"/>
            </a:xfrm>
          </p:grpSpPr>
          <p:sp>
            <p:nvSpPr>
              <p:cNvPr id="164" name="Freeform 164"/>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165" name="Group 165"/>
            <p:cNvGrpSpPr/>
            <p:nvPr/>
          </p:nvGrpSpPr>
          <p:grpSpPr>
            <a:xfrm>
              <a:off x="3187380" y="2155235"/>
              <a:ext cx="82785" cy="82785"/>
              <a:chOff x="0" y="0"/>
              <a:chExt cx="1913890" cy="1913890"/>
            </a:xfrm>
          </p:grpSpPr>
          <p:sp>
            <p:nvSpPr>
              <p:cNvPr id="166" name="Freeform 166"/>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167" name="Group 167"/>
            <p:cNvGrpSpPr/>
            <p:nvPr/>
          </p:nvGrpSpPr>
          <p:grpSpPr>
            <a:xfrm>
              <a:off x="3187380" y="8535719"/>
              <a:ext cx="82785" cy="82785"/>
              <a:chOff x="0" y="0"/>
              <a:chExt cx="1913890" cy="1913890"/>
            </a:xfrm>
          </p:grpSpPr>
          <p:sp>
            <p:nvSpPr>
              <p:cNvPr id="168" name="Freeform 168"/>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169" name="Group 169"/>
            <p:cNvGrpSpPr/>
            <p:nvPr/>
          </p:nvGrpSpPr>
          <p:grpSpPr>
            <a:xfrm>
              <a:off x="3187380" y="5342935"/>
              <a:ext cx="82785" cy="82785"/>
              <a:chOff x="0" y="0"/>
              <a:chExt cx="1913890" cy="1913890"/>
            </a:xfrm>
          </p:grpSpPr>
          <p:sp>
            <p:nvSpPr>
              <p:cNvPr id="170" name="Freeform 17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171" name="Group 171"/>
            <p:cNvGrpSpPr/>
            <p:nvPr/>
          </p:nvGrpSpPr>
          <p:grpSpPr>
            <a:xfrm>
              <a:off x="539861" y="1075351"/>
              <a:ext cx="82785" cy="82785"/>
              <a:chOff x="0" y="0"/>
              <a:chExt cx="1913890" cy="1913890"/>
            </a:xfrm>
          </p:grpSpPr>
          <p:sp>
            <p:nvSpPr>
              <p:cNvPr id="172" name="Freeform 172"/>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173" name="Group 173"/>
            <p:cNvGrpSpPr/>
            <p:nvPr/>
          </p:nvGrpSpPr>
          <p:grpSpPr>
            <a:xfrm>
              <a:off x="539861" y="7455836"/>
              <a:ext cx="82785" cy="82785"/>
              <a:chOff x="0" y="0"/>
              <a:chExt cx="1913890" cy="1913890"/>
            </a:xfrm>
          </p:grpSpPr>
          <p:sp>
            <p:nvSpPr>
              <p:cNvPr id="174" name="Freeform 174"/>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175" name="Group 175"/>
            <p:cNvGrpSpPr/>
            <p:nvPr/>
          </p:nvGrpSpPr>
          <p:grpSpPr>
            <a:xfrm>
              <a:off x="539861" y="4263051"/>
              <a:ext cx="82785" cy="82785"/>
              <a:chOff x="0" y="0"/>
              <a:chExt cx="1913890" cy="1913890"/>
            </a:xfrm>
          </p:grpSpPr>
          <p:sp>
            <p:nvSpPr>
              <p:cNvPr id="176" name="Freeform 176"/>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177" name="Group 177"/>
            <p:cNvGrpSpPr/>
            <p:nvPr/>
          </p:nvGrpSpPr>
          <p:grpSpPr>
            <a:xfrm>
              <a:off x="539861" y="10643536"/>
              <a:ext cx="82785" cy="82785"/>
              <a:chOff x="0" y="0"/>
              <a:chExt cx="1913890" cy="1913890"/>
            </a:xfrm>
          </p:grpSpPr>
          <p:sp>
            <p:nvSpPr>
              <p:cNvPr id="178" name="Freeform 178"/>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179" name="Group 179"/>
            <p:cNvGrpSpPr/>
            <p:nvPr/>
          </p:nvGrpSpPr>
          <p:grpSpPr>
            <a:xfrm>
              <a:off x="3727241" y="1075351"/>
              <a:ext cx="82785" cy="82785"/>
              <a:chOff x="0" y="0"/>
              <a:chExt cx="1913890" cy="1913890"/>
            </a:xfrm>
          </p:grpSpPr>
          <p:sp>
            <p:nvSpPr>
              <p:cNvPr id="180" name="Freeform 18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181" name="Group 181"/>
            <p:cNvGrpSpPr/>
            <p:nvPr/>
          </p:nvGrpSpPr>
          <p:grpSpPr>
            <a:xfrm>
              <a:off x="3727241" y="7455836"/>
              <a:ext cx="82785" cy="82785"/>
              <a:chOff x="0" y="0"/>
              <a:chExt cx="1913890" cy="1913890"/>
            </a:xfrm>
          </p:grpSpPr>
          <p:sp>
            <p:nvSpPr>
              <p:cNvPr id="182" name="Freeform 182"/>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183" name="Group 183"/>
            <p:cNvGrpSpPr/>
            <p:nvPr/>
          </p:nvGrpSpPr>
          <p:grpSpPr>
            <a:xfrm>
              <a:off x="3727241" y="4263051"/>
              <a:ext cx="82785" cy="82785"/>
              <a:chOff x="0" y="0"/>
              <a:chExt cx="1913890" cy="1913890"/>
            </a:xfrm>
          </p:grpSpPr>
          <p:sp>
            <p:nvSpPr>
              <p:cNvPr id="184" name="Freeform 184"/>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185" name="Group 185"/>
            <p:cNvGrpSpPr/>
            <p:nvPr/>
          </p:nvGrpSpPr>
          <p:grpSpPr>
            <a:xfrm>
              <a:off x="3727241" y="10643536"/>
              <a:ext cx="82785" cy="82785"/>
              <a:chOff x="0" y="0"/>
              <a:chExt cx="1913890" cy="1913890"/>
            </a:xfrm>
          </p:grpSpPr>
          <p:sp>
            <p:nvSpPr>
              <p:cNvPr id="186" name="Freeform 186"/>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187" name="Group 187"/>
            <p:cNvGrpSpPr/>
            <p:nvPr/>
          </p:nvGrpSpPr>
          <p:grpSpPr>
            <a:xfrm>
              <a:off x="539861" y="2693431"/>
              <a:ext cx="82785" cy="82785"/>
              <a:chOff x="0" y="0"/>
              <a:chExt cx="1913890" cy="1913890"/>
            </a:xfrm>
          </p:grpSpPr>
          <p:sp>
            <p:nvSpPr>
              <p:cNvPr id="188" name="Freeform 188"/>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189" name="Group 189"/>
            <p:cNvGrpSpPr/>
            <p:nvPr/>
          </p:nvGrpSpPr>
          <p:grpSpPr>
            <a:xfrm>
              <a:off x="539861" y="9073915"/>
              <a:ext cx="82785" cy="82785"/>
              <a:chOff x="0" y="0"/>
              <a:chExt cx="1913890" cy="1913890"/>
            </a:xfrm>
          </p:grpSpPr>
          <p:sp>
            <p:nvSpPr>
              <p:cNvPr id="190" name="Freeform 19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191" name="Group 191"/>
            <p:cNvGrpSpPr/>
            <p:nvPr/>
          </p:nvGrpSpPr>
          <p:grpSpPr>
            <a:xfrm>
              <a:off x="539861" y="5881131"/>
              <a:ext cx="82785" cy="82785"/>
              <a:chOff x="0" y="0"/>
              <a:chExt cx="1913890" cy="1913890"/>
            </a:xfrm>
          </p:grpSpPr>
          <p:sp>
            <p:nvSpPr>
              <p:cNvPr id="192" name="Freeform 192"/>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193" name="Group 193"/>
            <p:cNvGrpSpPr/>
            <p:nvPr/>
          </p:nvGrpSpPr>
          <p:grpSpPr>
            <a:xfrm>
              <a:off x="3727241" y="2693431"/>
              <a:ext cx="82785" cy="82785"/>
              <a:chOff x="0" y="0"/>
              <a:chExt cx="1913890" cy="1913890"/>
            </a:xfrm>
          </p:grpSpPr>
          <p:sp>
            <p:nvSpPr>
              <p:cNvPr id="194" name="Freeform 194"/>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195" name="Group 195"/>
            <p:cNvGrpSpPr/>
            <p:nvPr/>
          </p:nvGrpSpPr>
          <p:grpSpPr>
            <a:xfrm>
              <a:off x="3727241" y="9073915"/>
              <a:ext cx="82785" cy="82785"/>
              <a:chOff x="0" y="0"/>
              <a:chExt cx="1913890" cy="1913890"/>
            </a:xfrm>
          </p:grpSpPr>
          <p:sp>
            <p:nvSpPr>
              <p:cNvPr id="196" name="Freeform 196"/>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197" name="Group 197"/>
            <p:cNvGrpSpPr/>
            <p:nvPr/>
          </p:nvGrpSpPr>
          <p:grpSpPr>
            <a:xfrm>
              <a:off x="3727241" y="5881131"/>
              <a:ext cx="82785" cy="82785"/>
              <a:chOff x="0" y="0"/>
              <a:chExt cx="1913890" cy="1913890"/>
            </a:xfrm>
          </p:grpSpPr>
          <p:sp>
            <p:nvSpPr>
              <p:cNvPr id="198" name="Freeform 198"/>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199" name="Group 199"/>
            <p:cNvGrpSpPr/>
            <p:nvPr/>
          </p:nvGrpSpPr>
          <p:grpSpPr>
            <a:xfrm>
              <a:off x="2109980" y="1075351"/>
              <a:ext cx="82785" cy="82785"/>
              <a:chOff x="0" y="0"/>
              <a:chExt cx="1913890" cy="1913890"/>
            </a:xfrm>
          </p:grpSpPr>
          <p:sp>
            <p:nvSpPr>
              <p:cNvPr id="200" name="Freeform 20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201" name="Group 201"/>
            <p:cNvGrpSpPr/>
            <p:nvPr/>
          </p:nvGrpSpPr>
          <p:grpSpPr>
            <a:xfrm>
              <a:off x="2109980" y="7455836"/>
              <a:ext cx="82785" cy="82785"/>
              <a:chOff x="0" y="0"/>
              <a:chExt cx="1913890" cy="1913890"/>
            </a:xfrm>
          </p:grpSpPr>
          <p:sp>
            <p:nvSpPr>
              <p:cNvPr id="202" name="Freeform 202"/>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203" name="Group 203"/>
            <p:cNvGrpSpPr/>
            <p:nvPr/>
          </p:nvGrpSpPr>
          <p:grpSpPr>
            <a:xfrm>
              <a:off x="2109980" y="4263051"/>
              <a:ext cx="82785" cy="82785"/>
              <a:chOff x="0" y="0"/>
              <a:chExt cx="1913890" cy="1913890"/>
            </a:xfrm>
          </p:grpSpPr>
          <p:sp>
            <p:nvSpPr>
              <p:cNvPr id="204" name="Freeform 204"/>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205" name="Group 205"/>
            <p:cNvGrpSpPr/>
            <p:nvPr/>
          </p:nvGrpSpPr>
          <p:grpSpPr>
            <a:xfrm>
              <a:off x="2109980" y="10643536"/>
              <a:ext cx="82785" cy="82785"/>
              <a:chOff x="0" y="0"/>
              <a:chExt cx="1913890" cy="1913890"/>
            </a:xfrm>
          </p:grpSpPr>
          <p:sp>
            <p:nvSpPr>
              <p:cNvPr id="206" name="Freeform 206"/>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207" name="Group 207"/>
            <p:cNvGrpSpPr/>
            <p:nvPr/>
          </p:nvGrpSpPr>
          <p:grpSpPr>
            <a:xfrm>
              <a:off x="2109980" y="2693431"/>
              <a:ext cx="82785" cy="82785"/>
              <a:chOff x="0" y="0"/>
              <a:chExt cx="1913890" cy="1913890"/>
            </a:xfrm>
          </p:grpSpPr>
          <p:sp>
            <p:nvSpPr>
              <p:cNvPr id="208" name="Freeform 208"/>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209" name="Group 209"/>
            <p:cNvGrpSpPr/>
            <p:nvPr/>
          </p:nvGrpSpPr>
          <p:grpSpPr>
            <a:xfrm>
              <a:off x="2109980" y="9073915"/>
              <a:ext cx="82785" cy="82785"/>
              <a:chOff x="0" y="0"/>
              <a:chExt cx="1913890" cy="1913890"/>
            </a:xfrm>
          </p:grpSpPr>
          <p:sp>
            <p:nvSpPr>
              <p:cNvPr id="210" name="Freeform 21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211" name="Group 211"/>
            <p:cNvGrpSpPr/>
            <p:nvPr/>
          </p:nvGrpSpPr>
          <p:grpSpPr>
            <a:xfrm>
              <a:off x="2109980" y="5881131"/>
              <a:ext cx="82785" cy="82785"/>
              <a:chOff x="0" y="0"/>
              <a:chExt cx="1913890" cy="1913890"/>
            </a:xfrm>
          </p:grpSpPr>
          <p:sp>
            <p:nvSpPr>
              <p:cNvPr id="212" name="Freeform 212"/>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213" name="Group 213"/>
            <p:cNvGrpSpPr/>
            <p:nvPr/>
          </p:nvGrpSpPr>
          <p:grpSpPr>
            <a:xfrm>
              <a:off x="1088826" y="0"/>
              <a:ext cx="82785" cy="82785"/>
              <a:chOff x="0" y="0"/>
              <a:chExt cx="1913890" cy="1913890"/>
            </a:xfrm>
          </p:grpSpPr>
          <p:sp>
            <p:nvSpPr>
              <p:cNvPr id="214" name="Freeform 214"/>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215" name="Group 215"/>
            <p:cNvGrpSpPr/>
            <p:nvPr/>
          </p:nvGrpSpPr>
          <p:grpSpPr>
            <a:xfrm>
              <a:off x="1088826" y="6380485"/>
              <a:ext cx="82785" cy="82785"/>
              <a:chOff x="0" y="0"/>
              <a:chExt cx="1913890" cy="1913890"/>
            </a:xfrm>
          </p:grpSpPr>
          <p:sp>
            <p:nvSpPr>
              <p:cNvPr id="216" name="Freeform 216"/>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217" name="Group 217"/>
            <p:cNvGrpSpPr/>
            <p:nvPr/>
          </p:nvGrpSpPr>
          <p:grpSpPr>
            <a:xfrm>
              <a:off x="1088826" y="3187700"/>
              <a:ext cx="82785" cy="82785"/>
              <a:chOff x="0" y="0"/>
              <a:chExt cx="1913890" cy="1913890"/>
            </a:xfrm>
          </p:grpSpPr>
          <p:sp>
            <p:nvSpPr>
              <p:cNvPr id="218" name="Freeform 218"/>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219" name="Group 219"/>
            <p:cNvGrpSpPr/>
            <p:nvPr/>
          </p:nvGrpSpPr>
          <p:grpSpPr>
            <a:xfrm>
              <a:off x="1088826" y="9568185"/>
              <a:ext cx="82785" cy="82785"/>
              <a:chOff x="0" y="0"/>
              <a:chExt cx="1913890" cy="1913890"/>
            </a:xfrm>
          </p:grpSpPr>
          <p:sp>
            <p:nvSpPr>
              <p:cNvPr id="220" name="Freeform 22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221" name="Group 221"/>
            <p:cNvGrpSpPr/>
            <p:nvPr/>
          </p:nvGrpSpPr>
          <p:grpSpPr>
            <a:xfrm>
              <a:off x="4276206" y="0"/>
              <a:ext cx="82785" cy="82785"/>
              <a:chOff x="0" y="0"/>
              <a:chExt cx="1913890" cy="1913890"/>
            </a:xfrm>
          </p:grpSpPr>
          <p:sp>
            <p:nvSpPr>
              <p:cNvPr id="222" name="Freeform 222"/>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223" name="Group 223"/>
            <p:cNvGrpSpPr/>
            <p:nvPr/>
          </p:nvGrpSpPr>
          <p:grpSpPr>
            <a:xfrm>
              <a:off x="4276206" y="6380485"/>
              <a:ext cx="82785" cy="82785"/>
              <a:chOff x="0" y="0"/>
              <a:chExt cx="1913890" cy="1913890"/>
            </a:xfrm>
          </p:grpSpPr>
          <p:sp>
            <p:nvSpPr>
              <p:cNvPr id="224" name="Freeform 224"/>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225" name="Group 225"/>
            <p:cNvGrpSpPr/>
            <p:nvPr/>
          </p:nvGrpSpPr>
          <p:grpSpPr>
            <a:xfrm>
              <a:off x="4276206" y="3187700"/>
              <a:ext cx="82785" cy="82785"/>
              <a:chOff x="0" y="0"/>
              <a:chExt cx="1913890" cy="1913890"/>
            </a:xfrm>
          </p:grpSpPr>
          <p:sp>
            <p:nvSpPr>
              <p:cNvPr id="226" name="Freeform 226"/>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227" name="Group 227"/>
            <p:cNvGrpSpPr/>
            <p:nvPr/>
          </p:nvGrpSpPr>
          <p:grpSpPr>
            <a:xfrm>
              <a:off x="4276206" y="9568185"/>
              <a:ext cx="82785" cy="82785"/>
              <a:chOff x="0" y="0"/>
              <a:chExt cx="1913890" cy="1913890"/>
            </a:xfrm>
          </p:grpSpPr>
          <p:sp>
            <p:nvSpPr>
              <p:cNvPr id="228" name="Freeform 228"/>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229" name="Group 229"/>
            <p:cNvGrpSpPr/>
            <p:nvPr/>
          </p:nvGrpSpPr>
          <p:grpSpPr>
            <a:xfrm>
              <a:off x="1088826" y="1618080"/>
              <a:ext cx="82785" cy="82785"/>
              <a:chOff x="0" y="0"/>
              <a:chExt cx="1913890" cy="1913890"/>
            </a:xfrm>
          </p:grpSpPr>
          <p:sp>
            <p:nvSpPr>
              <p:cNvPr id="230" name="Freeform 23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231" name="Group 231"/>
            <p:cNvGrpSpPr/>
            <p:nvPr/>
          </p:nvGrpSpPr>
          <p:grpSpPr>
            <a:xfrm>
              <a:off x="1088826" y="7998564"/>
              <a:ext cx="82785" cy="82785"/>
              <a:chOff x="0" y="0"/>
              <a:chExt cx="1913890" cy="1913890"/>
            </a:xfrm>
          </p:grpSpPr>
          <p:sp>
            <p:nvSpPr>
              <p:cNvPr id="232" name="Freeform 232"/>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233" name="Group 233"/>
            <p:cNvGrpSpPr/>
            <p:nvPr/>
          </p:nvGrpSpPr>
          <p:grpSpPr>
            <a:xfrm>
              <a:off x="1088826" y="4805780"/>
              <a:ext cx="82785" cy="82785"/>
              <a:chOff x="0" y="0"/>
              <a:chExt cx="1913890" cy="1913890"/>
            </a:xfrm>
          </p:grpSpPr>
          <p:sp>
            <p:nvSpPr>
              <p:cNvPr id="234" name="Freeform 234"/>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235" name="Group 235"/>
            <p:cNvGrpSpPr/>
            <p:nvPr/>
          </p:nvGrpSpPr>
          <p:grpSpPr>
            <a:xfrm>
              <a:off x="4276206" y="1618080"/>
              <a:ext cx="82785" cy="82785"/>
              <a:chOff x="0" y="0"/>
              <a:chExt cx="1913890" cy="1913890"/>
            </a:xfrm>
          </p:grpSpPr>
          <p:sp>
            <p:nvSpPr>
              <p:cNvPr id="236" name="Freeform 236"/>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237" name="Group 237"/>
            <p:cNvGrpSpPr/>
            <p:nvPr/>
          </p:nvGrpSpPr>
          <p:grpSpPr>
            <a:xfrm>
              <a:off x="4276206" y="7998564"/>
              <a:ext cx="82785" cy="82785"/>
              <a:chOff x="0" y="0"/>
              <a:chExt cx="1913890" cy="1913890"/>
            </a:xfrm>
          </p:grpSpPr>
          <p:sp>
            <p:nvSpPr>
              <p:cNvPr id="238" name="Freeform 238"/>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239" name="Group 239"/>
            <p:cNvGrpSpPr/>
            <p:nvPr/>
          </p:nvGrpSpPr>
          <p:grpSpPr>
            <a:xfrm>
              <a:off x="4276206" y="4805780"/>
              <a:ext cx="82785" cy="82785"/>
              <a:chOff x="0" y="0"/>
              <a:chExt cx="1913890" cy="1913890"/>
            </a:xfrm>
          </p:grpSpPr>
          <p:sp>
            <p:nvSpPr>
              <p:cNvPr id="240" name="Freeform 24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241" name="Group 241"/>
            <p:cNvGrpSpPr/>
            <p:nvPr/>
          </p:nvGrpSpPr>
          <p:grpSpPr>
            <a:xfrm>
              <a:off x="1627486" y="537155"/>
              <a:ext cx="82785" cy="82785"/>
              <a:chOff x="0" y="0"/>
              <a:chExt cx="1913890" cy="1913890"/>
            </a:xfrm>
          </p:grpSpPr>
          <p:sp>
            <p:nvSpPr>
              <p:cNvPr id="242" name="Freeform 242"/>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243" name="Group 243"/>
            <p:cNvGrpSpPr/>
            <p:nvPr/>
          </p:nvGrpSpPr>
          <p:grpSpPr>
            <a:xfrm>
              <a:off x="1627486" y="6917640"/>
              <a:ext cx="82785" cy="82785"/>
              <a:chOff x="0" y="0"/>
              <a:chExt cx="1913890" cy="1913890"/>
            </a:xfrm>
          </p:grpSpPr>
          <p:sp>
            <p:nvSpPr>
              <p:cNvPr id="244" name="Freeform 244"/>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245" name="Group 245"/>
            <p:cNvGrpSpPr/>
            <p:nvPr/>
          </p:nvGrpSpPr>
          <p:grpSpPr>
            <a:xfrm>
              <a:off x="1627486" y="3724855"/>
              <a:ext cx="82785" cy="82785"/>
              <a:chOff x="0" y="0"/>
              <a:chExt cx="1913890" cy="1913890"/>
            </a:xfrm>
          </p:grpSpPr>
          <p:sp>
            <p:nvSpPr>
              <p:cNvPr id="246" name="Freeform 246"/>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247" name="Group 247"/>
            <p:cNvGrpSpPr/>
            <p:nvPr/>
          </p:nvGrpSpPr>
          <p:grpSpPr>
            <a:xfrm>
              <a:off x="1627486" y="10105340"/>
              <a:ext cx="82785" cy="82785"/>
              <a:chOff x="0" y="0"/>
              <a:chExt cx="1913890" cy="1913890"/>
            </a:xfrm>
          </p:grpSpPr>
          <p:sp>
            <p:nvSpPr>
              <p:cNvPr id="248" name="Freeform 248"/>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249" name="Group 249"/>
            <p:cNvGrpSpPr/>
            <p:nvPr/>
          </p:nvGrpSpPr>
          <p:grpSpPr>
            <a:xfrm>
              <a:off x="1627486" y="2155235"/>
              <a:ext cx="82785" cy="82785"/>
              <a:chOff x="0" y="0"/>
              <a:chExt cx="1913890" cy="1913890"/>
            </a:xfrm>
          </p:grpSpPr>
          <p:sp>
            <p:nvSpPr>
              <p:cNvPr id="250" name="Freeform 25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251" name="Group 251"/>
            <p:cNvGrpSpPr/>
            <p:nvPr/>
          </p:nvGrpSpPr>
          <p:grpSpPr>
            <a:xfrm>
              <a:off x="1627486" y="8535719"/>
              <a:ext cx="82785" cy="82785"/>
              <a:chOff x="0" y="0"/>
              <a:chExt cx="1913890" cy="1913890"/>
            </a:xfrm>
          </p:grpSpPr>
          <p:sp>
            <p:nvSpPr>
              <p:cNvPr id="252" name="Freeform 252"/>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253" name="Group 253"/>
            <p:cNvGrpSpPr/>
            <p:nvPr/>
          </p:nvGrpSpPr>
          <p:grpSpPr>
            <a:xfrm>
              <a:off x="1627486" y="5342935"/>
              <a:ext cx="82785" cy="82785"/>
              <a:chOff x="0" y="0"/>
              <a:chExt cx="1913890" cy="1913890"/>
            </a:xfrm>
          </p:grpSpPr>
          <p:sp>
            <p:nvSpPr>
              <p:cNvPr id="254" name="Freeform 254"/>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255" name="Group 255"/>
            <p:cNvGrpSpPr>
              <a:grpSpLocks noChangeAspect="1"/>
            </p:cNvGrpSpPr>
            <p:nvPr/>
          </p:nvGrpSpPr>
          <p:grpSpPr>
            <a:xfrm>
              <a:off x="78" y="0"/>
              <a:ext cx="95594" cy="82785"/>
              <a:chOff x="0" y="0"/>
              <a:chExt cx="6350000" cy="5499100"/>
            </a:xfrm>
          </p:grpSpPr>
          <p:sp>
            <p:nvSpPr>
              <p:cNvPr id="256" name="Freeform 25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257" name="Group 257"/>
            <p:cNvGrpSpPr>
              <a:grpSpLocks noChangeAspect="1"/>
            </p:cNvGrpSpPr>
            <p:nvPr/>
          </p:nvGrpSpPr>
          <p:grpSpPr>
            <a:xfrm>
              <a:off x="78" y="6380485"/>
              <a:ext cx="95594" cy="82785"/>
              <a:chOff x="0" y="0"/>
              <a:chExt cx="6350000" cy="5499100"/>
            </a:xfrm>
          </p:grpSpPr>
          <p:sp>
            <p:nvSpPr>
              <p:cNvPr id="258" name="Freeform 25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259" name="Group 259"/>
            <p:cNvGrpSpPr>
              <a:grpSpLocks noChangeAspect="1"/>
            </p:cNvGrpSpPr>
            <p:nvPr/>
          </p:nvGrpSpPr>
          <p:grpSpPr>
            <a:xfrm>
              <a:off x="78" y="3187700"/>
              <a:ext cx="95594" cy="82785"/>
              <a:chOff x="0" y="0"/>
              <a:chExt cx="6350000" cy="5499100"/>
            </a:xfrm>
          </p:grpSpPr>
          <p:sp>
            <p:nvSpPr>
              <p:cNvPr id="260" name="Freeform 26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261" name="Group 261"/>
            <p:cNvGrpSpPr>
              <a:grpSpLocks noChangeAspect="1"/>
            </p:cNvGrpSpPr>
            <p:nvPr/>
          </p:nvGrpSpPr>
          <p:grpSpPr>
            <a:xfrm>
              <a:off x="78" y="9568185"/>
              <a:ext cx="95594" cy="82785"/>
              <a:chOff x="0" y="0"/>
              <a:chExt cx="6350000" cy="5499100"/>
            </a:xfrm>
          </p:grpSpPr>
          <p:sp>
            <p:nvSpPr>
              <p:cNvPr id="262" name="Freeform 262"/>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263" name="Group 263"/>
            <p:cNvGrpSpPr>
              <a:grpSpLocks noChangeAspect="1"/>
            </p:cNvGrpSpPr>
            <p:nvPr/>
          </p:nvGrpSpPr>
          <p:grpSpPr>
            <a:xfrm>
              <a:off x="3187459" y="0"/>
              <a:ext cx="95594" cy="82785"/>
              <a:chOff x="0" y="0"/>
              <a:chExt cx="6350000" cy="5499100"/>
            </a:xfrm>
          </p:grpSpPr>
          <p:sp>
            <p:nvSpPr>
              <p:cNvPr id="264" name="Freeform 264"/>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265" name="Group 265"/>
            <p:cNvGrpSpPr>
              <a:grpSpLocks noChangeAspect="1"/>
            </p:cNvGrpSpPr>
            <p:nvPr/>
          </p:nvGrpSpPr>
          <p:grpSpPr>
            <a:xfrm>
              <a:off x="3187459" y="6380485"/>
              <a:ext cx="95594" cy="82785"/>
              <a:chOff x="0" y="0"/>
              <a:chExt cx="6350000" cy="5499100"/>
            </a:xfrm>
          </p:grpSpPr>
          <p:sp>
            <p:nvSpPr>
              <p:cNvPr id="266" name="Freeform 26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267" name="Group 267"/>
            <p:cNvGrpSpPr>
              <a:grpSpLocks noChangeAspect="1"/>
            </p:cNvGrpSpPr>
            <p:nvPr/>
          </p:nvGrpSpPr>
          <p:grpSpPr>
            <a:xfrm>
              <a:off x="3187459" y="3187700"/>
              <a:ext cx="95594" cy="82785"/>
              <a:chOff x="0" y="0"/>
              <a:chExt cx="6350000" cy="5499100"/>
            </a:xfrm>
          </p:grpSpPr>
          <p:sp>
            <p:nvSpPr>
              <p:cNvPr id="268" name="Freeform 26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269" name="Group 269"/>
            <p:cNvGrpSpPr>
              <a:grpSpLocks noChangeAspect="1"/>
            </p:cNvGrpSpPr>
            <p:nvPr/>
          </p:nvGrpSpPr>
          <p:grpSpPr>
            <a:xfrm>
              <a:off x="3187459" y="9568185"/>
              <a:ext cx="95594" cy="82785"/>
              <a:chOff x="0" y="0"/>
              <a:chExt cx="6350000" cy="5499100"/>
            </a:xfrm>
          </p:grpSpPr>
          <p:sp>
            <p:nvSpPr>
              <p:cNvPr id="270" name="Freeform 27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271" name="Group 271"/>
            <p:cNvGrpSpPr>
              <a:grpSpLocks noChangeAspect="1"/>
            </p:cNvGrpSpPr>
            <p:nvPr/>
          </p:nvGrpSpPr>
          <p:grpSpPr>
            <a:xfrm>
              <a:off x="78" y="1618080"/>
              <a:ext cx="95594" cy="82785"/>
              <a:chOff x="0" y="0"/>
              <a:chExt cx="6350000" cy="5499100"/>
            </a:xfrm>
          </p:grpSpPr>
          <p:sp>
            <p:nvSpPr>
              <p:cNvPr id="272" name="Freeform 272"/>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273" name="Group 273"/>
            <p:cNvGrpSpPr>
              <a:grpSpLocks noChangeAspect="1"/>
            </p:cNvGrpSpPr>
            <p:nvPr/>
          </p:nvGrpSpPr>
          <p:grpSpPr>
            <a:xfrm>
              <a:off x="78" y="7998564"/>
              <a:ext cx="95594" cy="82785"/>
              <a:chOff x="0" y="0"/>
              <a:chExt cx="6350000" cy="5499100"/>
            </a:xfrm>
          </p:grpSpPr>
          <p:sp>
            <p:nvSpPr>
              <p:cNvPr id="274" name="Freeform 274"/>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275" name="Group 275"/>
            <p:cNvGrpSpPr>
              <a:grpSpLocks noChangeAspect="1"/>
            </p:cNvGrpSpPr>
            <p:nvPr/>
          </p:nvGrpSpPr>
          <p:grpSpPr>
            <a:xfrm>
              <a:off x="78" y="4805780"/>
              <a:ext cx="95594" cy="82785"/>
              <a:chOff x="0" y="0"/>
              <a:chExt cx="6350000" cy="5499100"/>
            </a:xfrm>
          </p:grpSpPr>
          <p:sp>
            <p:nvSpPr>
              <p:cNvPr id="276" name="Freeform 27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277" name="Group 277"/>
            <p:cNvGrpSpPr>
              <a:grpSpLocks noChangeAspect="1"/>
            </p:cNvGrpSpPr>
            <p:nvPr/>
          </p:nvGrpSpPr>
          <p:grpSpPr>
            <a:xfrm>
              <a:off x="3187459" y="1618080"/>
              <a:ext cx="95594" cy="82785"/>
              <a:chOff x="0" y="0"/>
              <a:chExt cx="6350000" cy="5499100"/>
            </a:xfrm>
          </p:grpSpPr>
          <p:sp>
            <p:nvSpPr>
              <p:cNvPr id="278" name="Freeform 27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279" name="Group 279"/>
            <p:cNvGrpSpPr>
              <a:grpSpLocks noChangeAspect="1"/>
            </p:cNvGrpSpPr>
            <p:nvPr/>
          </p:nvGrpSpPr>
          <p:grpSpPr>
            <a:xfrm>
              <a:off x="3187459" y="7998564"/>
              <a:ext cx="95594" cy="82785"/>
              <a:chOff x="0" y="0"/>
              <a:chExt cx="6350000" cy="5499100"/>
            </a:xfrm>
          </p:grpSpPr>
          <p:sp>
            <p:nvSpPr>
              <p:cNvPr id="280" name="Freeform 28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281" name="Group 281"/>
            <p:cNvGrpSpPr>
              <a:grpSpLocks noChangeAspect="1"/>
            </p:cNvGrpSpPr>
            <p:nvPr/>
          </p:nvGrpSpPr>
          <p:grpSpPr>
            <a:xfrm>
              <a:off x="3187459" y="4805780"/>
              <a:ext cx="95594" cy="82785"/>
              <a:chOff x="0" y="0"/>
              <a:chExt cx="6350000" cy="5499100"/>
            </a:xfrm>
          </p:grpSpPr>
          <p:sp>
            <p:nvSpPr>
              <p:cNvPr id="282" name="Freeform 282"/>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283" name="Group 283"/>
            <p:cNvGrpSpPr>
              <a:grpSpLocks noChangeAspect="1"/>
            </p:cNvGrpSpPr>
            <p:nvPr/>
          </p:nvGrpSpPr>
          <p:grpSpPr>
            <a:xfrm>
              <a:off x="538739" y="537155"/>
              <a:ext cx="95594" cy="82785"/>
              <a:chOff x="0" y="0"/>
              <a:chExt cx="6350000" cy="5499100"/>
            </a:xfrm>
          </p:grpSpPr>
          <p:sp>
            <p:nvSpPr>
              <p:cNvPr id="284" name="Freeform 284"/>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285" name="Group 285"/>
            <p:cNvGrpSpPr>
              <a:grpSpLocks noChangeAspect="1"/>
            </p:cNvGrpSpPr>
            <p:nvPr/>
          </p:nvGrpSpPr>
          <p:grpSpPr>
            <a:xfrm>
              <a:off x="538739" y="6917640"/>
              <a:ext cx="95594" cy="82785"/>
              <a:chOff x="0" y="0"/>
              <a:chExt cx="6350000" cy="5499100"/>
            </a:xfrm>
          </p:grpSpPr>
          <p:sp>
            <p:nvSpPr>
              <p:cNvPr id="286" name="Freeform 28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287" name="Group 287"/>
            <p:cNvGrpSpPr>
              <a:grpSpLocks noChangeAspect="1"/>
            </p:cNvGrpSpPr>
            <p:nvPr/>
          </p:nvGrpSpPr>
          <p:grpSpPr>
            <a:xfrm>
              <a:off x="538739" y="3724855"/>
              <a:ext cx="95594" cy="82785"/>
              <a:chOff x="0" y="0"/>
              <a:chExt cx="6350000" cy="5499100"/>
            </a:xfrm>
          </p:grpSpPr>
          <p:sp>
            <p:nvSpPr>
              <p:cNvPr id="288" name="Freeform 28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289" name="Group 289"/>
            <p:cNvGrpSpPr>
              <a:grpSpLocks noChangeAspect="1"/>
            </p:cNvGrpSpPr>
            <p:nvPr/>
          </p:nvGrpSpPr>
          <p:grpSpPr>
            <a:xfrm>
              <a:off x="538739" y="10105340"/>
              <a:ext cx="95594" cy="82785"/>
              <a:chOff x="0" y="0"/>
              <a:chExt cx="6350000" cy="5499100"/>
            </a:xfrm>
          </p:grpSpPr>
          <p:sp>
            <p:nvSpPr>
              <p:cNvPr id="290" name="Freeform 29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291" name="Group 291"/>
            <p:cNvGrpSpPr>
              <a:grpSpLocks noChangeAspect="1"/>
            </p:cNvGrpSpPr>
            <p:nvPr/>
          </p:nvGrpSpPr>
          <p:grpSpPr>
            <a:xfrm>
              <a:off x="3726119" y="537155"/>
              <a:ext cx="95594" cy="82785"/>
              <a:chOff x="0" y="0"/>
              <a:chExt cx="6350000" cy="5499100"/>
            </a:xfrm>
          </p:grpSpPr>
          <p:sp>
            <p:nvSpPr>
              <p:cNvPr id="292" name="Freeform 292"/>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293" name="Group 293"/>
            <p:cNvGrpSpPr>
              <a:grpSpLocks noChangeAspect="1"/>
            </p:cNvGrpSpPr>
            <p:nvPr/>
          </p:nvGrpSpPr>
          <p:grpSpPr>
            <a:xfrm>
              <a:off x="3726119" y="6917640"/>
              <a:ext cx="95594" cy="82785"/>
              <a:chOff x="0" y="0"/>
              <a:chExt cx="6350000" cy="5499100"/>
            </a:xfrm>
          </p:grpSpPr>
          <p:sp>
            <p:nvSpPr>
              <p:cNvPr id="294" name="Freeform 294"/>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295" name="Group 295"/>
            <p:cNvGrpSpPr>
              <a:grpSpLocks noChangeAspect="1"/>
            </p:cNvGrpSpPr>
            <p:nvPr/>
          </p:nvGrpSpPr>
          <p:grpSpPr>
            <a:xfrm>
              <a:off x="3726119" y="3724855"/>
              <a:ext cx="95594" cy="82785"/>
              <a:chOff x="0" y="0"/>
              <a:chExt cx="6350000" cy="5499100"/>
            </a:xfrm>
          </p:grpSpPr>
          <p:sp>
            <p:nvSpPr>
              <p:cNvPr id="296" name="Freeform 29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297" name="Group 297"/>
            <p:cNvGrpSpPr>
              <a:grpSpLocks noChangeAspect="1"/>
            </p:cNvGrpSpPr>
            <p:nvPr/>
          </p:nvGrpSpPr>
          <p:grpSpPr>
            <a:xfrm>
              <a:off x="3726119" y="10105340"/>
              <a:ext cx="95594" cy="82785"/>
              <a:chOff x="0" y="0"/>
              <a:chExt cx="6350000" cy="5499100"/>
            </a:xfrm>
          </p:grpSpPr>
          <p:sp>
            <p:nvSpPr>
              <p:cNvPr id="298" name="Freeform 29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299" name="Group 299"/>
            <p:cNvGrpSpPr>
              <a:grpSpLocks noChangeAspect="1"/>
            </p:cNvGrpSpPr>
            <p:nvPr/>
          </p:nvGrpSpPr>
          <p:grpSpPr>
            <a:xfrm>
              <a:off x="538739" y="2155235"/>
              <a:ext cx="95594" cy="82785"/>
              <a:chOff x="0" y="0"/>
              <a:chExt cx="6350000" cy="5499100"/>
            </a:xfrm>
          </p:grpSpPr>
          <p:sp>
            <p:nvSpPr>
              <p:cNvPr id="300" name="Freeform 30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301" name="Group 301"/>
            <p:cNvGrpSpPr>
              <a:grpSpLocks noChangeAspect="1"/>
            </p:cNvGrpSpPr>
            <p:nvPr/>
          </p:nvGrpSpPr>
          <p:grpSpPr>
            <a:xfrm>
              <a:off x="538739" y="8535719"/>
              <a:ext cx="95594" cy="82785"/>
              <a:chOff x="0" y="0"/>
              <a:chExt cx="6350000" cy="5499100"/>
            </a:xfrm>
          </p:grpSpPr>
          <p:sp>
            <p:nvSpPr>
              <p:cNvPr id="302" name="Freeform 302"/>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303" name="Group 303"/>
            <p:cNvGrpSpPr>
              <a:grpSpLocks noChangeAspect="1"/>
            </p:cNvGrpSpPr>
            <p:nvPr/>
          </p:nvGrpSpPr>
          <p:grpSpPr>
            <a:xfrm>
              <a:off x="538739" y="5342935"/>
              <a:ext cx="95594" cy="82785"/>
              <a:chOff x="0" y="0"/>
              <a:chExt cx="6350000" cy="5499100"/>
            </a:xfrm>
          </p:grpSpPr>
          <p:sp>
            <p:nvSpPr>
              <p:cNvPr id="304" name="Freeform 304"/>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305" name="Group 305"/>
            <p:cNvGrpSpPr>
              <a:grpSpLocks noChangeAspect="1"/>
            </p:cNvGrpSpPr>
            <p:nvPr/>
          </p:nvGrpSpPr>
          <p:grpSpPr>
            <a:xfrm>
              <a:off x="3726119" y="2155235"/>
              <a:ext cx="95594" cy="82785"/>
              <a:chOff x="0" y="0"/>
              <a:chExt cx="6350000" cy="5499100"/>
            </a:xfrm>
          </p:grpSpPr>
          <p:sp>
            <p:nvSpPr>
              <p:cNvPr id="306" name="Freeform 30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307" name="Group 307"/>
            <p:cNvGrpSpPr>
              <a:grpSpLocks noChangeAspect="1"/>
            </p:cNvGrpSpPr>
            <p:nvPr/>
          </p:nvGrpSpPr>
          <p:grpSpPr>
            <a:xfrm>
              <a:off x="3726119" y="8535719"/>
              <a:ext cx="95594" cy="82785"/>
              <a:chOff x="0" y="0"/>
              <a:chExt cx="6350000" cy="5499100"/>
            </a:xfrm>
          </p:grpSpPr>
          <p:sp>
            <p:nvSpPr>
              <p:cNvPr id="308" name="Freeform 30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309" name="Group 309"/>
            <p:cNvGrpSpPr>
              <a:grpSpLocks noChangeAspect="1"/>
            </p:cNvGrpSpPr>
            <p:nvPr/>
          </p:nvGrpSpPr>
          <p:grpSpPr>
            <a:xfrm>
              <a:off x="3726119" y="5342935"/>
              <a:ext cx="95594" cy="82785"/>
              <a:chOff x="0" y="0"/>
              <a:chExt cx="6350000" cy="5499100"/>
            </a:xfrm>
          </p:grpSpPr>
          <p:sp>
            <p:nvSpPr>
              <p:cNvPr id="310" name="Freeform 31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311" name="Group 311"/>
            <p:cNvGrpSpPr>
              <a:grpSpLocks noChangeAspect="1"/>
            </p:cNvGrpSpPr>
            <p:nvPr/>
          </p:nvGrpSpPr>
          <p:grpSpPr>
            <a:xfrm>
              <a:off x="1078600" y="1075351"/>
              <a:ext cx="95594" cy="82785"/>
              <a:chOff x="0" y="0"/>
              <a:chExt cx="6350000" cy="5499100"/>
            </a:xfrm>
          </p:grpSpPr>
          <p:sp>
            <p:nvSpPr>
              <p:cNvPr id="312" name="Freeform 312"/>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313" name="Group 313"/>
            <p:cNvGrpSpPr>
              <a:grpSpLocks noChangeAspect="1"/>
            </p:cNvGrpSpPr>
            <p:nvPr/>
          </p:nvGrpSpPr>
          <p:grpSpPr>
            <a:xfrm>
              <a:off x="1078600" y="7455836"/>
              <a:ext cx="95594" cy="82785"/>
              <a:chOff x="0" y="0"/>
              <a:chExt cx="6350000" cy="5499100"/>
            </a:xfrm>
          </p:grpSpPr>
          <p:sp>
            <p:nvSpPr>
              <p:cNvPr id="314" name="Freeform 314"/>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315" name="Group 315"/>
            <p:cNvGrpSpPr>
              <a:grpSpLocks noChangeAspect="1"/>
            </p:cNvGrpSpPr>
            <p:nvPr/>
          </p:nvGrpSpPr>
          <p:grpSpPr>
            <a:xfrm>
              <a:off x="1078600" y="4263051"/>
              <a:ext cx="95594" cy="82785"/>
              <a:chOff x="0" y="0"/>
              <a:chExt cx="6350000" cy="5499100"/>
            </a:xfrm>
          </p:grpSpPr>
          <p:sp>
            <p:nvSpPr>
              <p:cNvPr id="316" name="Freeform 31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317" name="Group 317"/>
            <p:cNvGrpSpPr>
              <a:grpSpLocks noChangeAspect="1"/>
            </p:cNvGrpSpPr>
            <p:nvPr/>
          </p:nvGrpSpPr>
          <p:grpSpPr>
            <a:xfrm>
              <a:off x="1078600" y="10643536"/>
              <a:ext cx="95594" cy="82785"/>
              <a:chOff x="0" y="0"/>
              <a:chExt cx="6350000" cy="5499100"/>
            </a:xfrm>
          </p:grpSpPr>
          <p:sp>
            <p:nvSpPr>
              <p:cNvPr id="318" name="Freeform 31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319" name="Group 319"/>
            <p:cNvGrpSpPr>
              <a:grpSpLocks noChangeAspect="1"/>
            </p:cNvGrpSpPr>
            <p:nvPr/>
          </p:nvGrpSpPr>
          <p:grpSpPr>
            <a:xfrm>
              <a:off x="4265980" y="1075351"/>
              <a:ext cx="95594" cy="82785"/>
              <a:chOff x="0" y="0"/>
              <a:chExt cx="6350000" cy="5499100"/>
            </a:xfrm>
          </p:grpSpPr>
          <p:sp>
            <p:nvSpPr>
              <p:cNvPr id="320" name="Freeform 32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321" name="Group 321"/>
            <p:cNvGrpSpPr>
              <a:grpSpLocks noChangeAspect="1"/>
            </p:cNvGrpSpPr>
            <p:nvPr/>
          </p:nvGrpSpPr>
          <p:grpSpPr>
            <a:xfrm>
              <a:off x="4265980" y="7455836"/>
              <a:ext cx="95594" cy="82785"/>
              <a:chOff x="0" y="0"/>
              <a:chExt cx="6350000" cy="5499100"/>
            </a:xfrm>
          </p:grpSpPr>
          <p:sp>
            <p:nvSpPr>
              <p:cNvPr id="322" name="Freeform 322"/>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323" name="Group 323"/>
            <p:cNvGrpSpPr>
              <a:grpSpLocks noChangeAspect="1"/>
            </p:cNvGrpSpPr>
            <p:nvPr/>
          </p:nvGrpSpPr>
          <p:grpSpPr>
            <a:xfrm>
              <a:off x="4265980" y="4263051"/>
              <a:ext cx="95594" cy="82785"/>
              <a:chOff x="0" y="0"/>
              <a:chExt cx="6350000" cy="5499100"/>
            </a:xfrm>
          </p:grpSpPr>
          <p:sp>
            <p:nvSpPr>
              <p:cNvPr id="324" name="Freeform 324"/>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325" name="Group 325"/>
            <p:cNvGrpSpPr>
              <a:grpSpLocks noChangeAspect="1"/>
            </p:cNvGrpSpPr>
            <p:nvPr/>
          </p:nvGrpSpPr>
          <p:grpSpPr>
            <a:xfrm>
              <a:off x="4265980" y="10643536"/>
              <a:ext cx="95594" cy="82785"/>
              <a:chOff x="0" y="0"/>
              <a:chExt cx="6350000" cy="5499100"/>
            </a:xfrm>
          </p:grpSpPr>
          <p:sp>
            <p:nvSpPr>
              <p:cNvPr id="326" name="Freeform 32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327" name="Group 327"/>
            <p:cNvGrpSpPr>
              <a:grpSpLocks noChangeAspect="1"/>
            </p:cNvGrpSpPr>
            <p:nvPr/>
          </p:nvGrpSpPr>
          <p:grpSpPr>
            <a:xfrm>
              <a:off x="1078600" y="2693431"/>
              <a:ext cx="95594" cy="82785"/>
              <a:chOff x="0" y="0"/>
              <a:chExt cx="6350000" cy="5499100"/>
            </a:xfrm>
          </p:grpSpPr>
          <p:sp>
            <p:nvSpPr>
              <p:cNvPr id="328" name="Freeform 32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329" name="Group 329"/>
            <p:cNvGrpSpPr>
              <a:grpSpLocks noChangeAspect="1"/>
            </p:cNvGrpSpPr>
            <p:nvPr/>
          </p:nvGrpSpPr>
          <p:grpSpPr>
            <a:xfrm>
              <a:off x="1078600" y="9073915"/>
              <a:ext cx="95594" cy="82785"/>
              <a:chOff x="0" y="0"/>
              <a:chExt cx="6350000" cy="5499100"/>
            </a:xfrm>
          </p:grpSpPr>
          <p:sp>
            <p:nvSpPr>
              <p:cNvPr id="330" name="Freeform 33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331" name="Group 331"/>
            <p:cNvGrpSpPr>
              <a:grpSpLocks noChangeAspect="1"/>
            </p:cNvGrpSpPr>
            <p:nvPr/>
          </p:nvGrpSpPr>
          <p:grpSpPr>
            <a:xfrm>
              <a:off x="1078600" y="5881131"/>
              <a:ext cx="95594" cy="82785"/>
              <a:chOff x="0" y="0"/>
              <a:chExt cx="6350000" cy="5499100"/>
            </a:xfrm>
          </p:grpSpPr>
          <p:sp>
            <p:nvSpPr>
              <p:cNvPr id="332" name="Freeform 332"/>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333" name="Group 333"/>
            <p:cNvGrpSpPr>
              <a:grpSpLocks noChangeAspect="1"/>
            </p:cNvGrpSpPr>
            <p:nvPr/>
          </p:nvGrpSpPr>
          <p:grpSpPr>
            <a:xfrm>
              <a:off x="4265980" y="2693431"/>
              <a:ext cx="95594" cy="82785"/>
              <a:chOff x="0" y="0"/>
              <a:chExt cx="6350000" cy="5499100"/>
            </a:xfrm>
          </p:grpSpPr>
          <p:sp>
            <p:nvSpPr>
              <p:cNvPr id="334" name="Freeform 334"/>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335" name="Group 335"/>
            <p:cNvGrpSpPr>
              <a:grpSpLocks noChangeAspect="1"/>
            </p:cNvGrpSpPr>
            <p:nvPr/>
          </p:nvGrpSpPr>
          <p:grpSpPr>
            <a:xfrm>
              <a:off x="4265980" y="9073915"/>
              <a:ext cx="95594" cy="82785"/>
              <a:chOff x="0" y="0"/>
              <a:chExt cx="6350000" cy="5499100"/>
            </a:xfrm>
          </p:grpSpPr>
          <p:sp>
            <p:nvSpPr>
              <p:cNvPr id="336" name="Freeform 33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337" name="Group 337"/>
            <p:cNvGrpSpPr>
              <a:grpSpLocks noChangeAspect="1"/>
            </p:cNvGrpSpPr>
            <p:nvPr/>
          </p:nvGrpSpPr>
          <p:grpSpPr>
            <a:xfrm>
              <a:off x="4265980" y="5881131"/>
              <a:ext cx="95594" cy="82785"/>
              <a:chOff x="0" y="0"/>
              <a:chExt cx="6350000" cy="5499100"/>
            </a:xfrm>
          </p:grpSpPr>
          <p:sp>
            <p:nvSpPr>
              <p:cNvPr id="338" name="Freeform 33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339" name="Group 339"/>
            <p:cNvGrpSpPr>
              <a:grpSpLocks noChangeAspect="1"/>
            </p:cNvGrpSpPr>
            <p:nvPr/>
          </p:nvGrpSpPr>
          <p:grpSpPr>
            <a:xfrm>
              <a:off x="2648719" y="1075351"/>
              <a:ext cx="95594" cy="82785"/>
              <a:chOff x="0" y="0"/>
              <a:chExt cx="6350000" cy="5499100"/>
            </a:xfrm>
          </p:grpSpPr>
          <p:sp>
            <p:nvSpPr>
              <p:cNvPr id="340" name="Freeform 34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341" name="Group 341"/>
            <p:cNvGrpSpPr>
              <a:grpSpLocks noChangeAspect="1"/>
            </p:cNvGrpSpPr>
            <p:nvPr/>
          </p:nvGrpSpPr>
          <p:grpSpPr>
            <a:xfrm>
              <a:off x="2648719" y="7455836"/>
              <a:ext cx="95594" cy="82785"/>
              <a:chOff x="0" y="0"/>
              <a:chExt cx="6350000" cy="5499100"/>
            </a:xfrm>
          </p:grpSpPr>
          <p:sp>
            <p:nvSpPr>
              <p:cNvPr id="342" name="Freeform 342"/>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343" name="Group 343"/>
            <p:cNvGrpSpPr>
              <a:grpSpLocks noChangeAspect="1"/>
            </p:cNvGrpSpPr>
            <p:nvPr/>
          </p:nvGrpSpPr>
          <p:grpSpPr>
            <a:xfrm>
              <a:off x="2648719" y="4263051"/>
              <a:ext cx="95594" cy="82785"/>
              <a:chOff x="0" y="0"/>
              <a:chExt cx="6350000" cy="5499100"/>
            </a:xfrm>
          </p:grpSpPr>
          <p:sp>
            <p:nvSpPr>
              <p:cNvPr id="344" name="Freeform 344"/>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345" name="Group 345"/>
            <p:cNvGrpSpPr>
              <a:grpSpLocks noChangeAspect="1"/>
            </p:cNvGrpSpPr>
            <p:nvPr/>
          </p:nvGrpSpPr>
          <p:grpSpPr>
            <a:xfrm>
              <a:off x="2648719" y="10643536"/>
              <a:ext cx="95594" cy="82785"/>
              <a:chOff x="0" y="0"/>
              <a:chExt cx="6350000" cy="5499100"/>
            </a:xfrm>
          </p:grpSpPr>
          <p:sp>
            <p:nvSpPr>
              <p:cNvPr id="346" name="Freeform 34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347" name="Group 347"/>
            <p:cNvGrpSpPr>
              <a:grpSpLocks noChangeAspect="1"/>
            </p:cNvGrpSpPr>
            <p:nvPr/>
          </p:nvGrpSpPr>
          <p:grpSpPr>
            <a:xfrm>
              <a:off x="2648719" y="2693431"/>
              <a:ext cx="95594" cy="82785"/>
              <a:chOff x="0" y="0"/>
              <a:chExt cx="6350000" cy="5499100"/>
            </a:xfrm>
          </p:grpSpPr>
          <p:sp>
            <p:nvSpPr>
              <p:cNvPr id="348" name="Freeform 34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349" name="Group 349"/>
            <p:cNvGrpSpPr>
              <a:grpSpLocks noChangeAspect="1"/>
            </p:cNvGrpSpPr>
            <p:nvPr/>
          </p:nvGrpSpPr>
          <p:grpSpPr>
            <a:xfrm>
              <a:off x="2648719" y="9073915"/>
              <a:ext cx="95594" cy="82785"/>
              <a:chOff x="0" y="0"/>
              <a:chExt cx="6350000" cy="5499100"/>
            </a:xfrm>
          </p:grpSpPr>
          <p:sp>
            <p:nvSpPr>
              <p:cNvPr id="350" name="Freeform 35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351" name="Group 351"/>
            <p:cNvGrpSpPr>
              <a:grpSpLocks noChangeAspect="1"/>
            </p:cNvGrpSpPr>
            <p:nvPr/>
          </p:nvGrpSpPr>
          <p:grpSpPr>
            <a:xfrm>
              <a:off x="2648719" y="5881131"/>
              <a:ext cx="95594" cy="82785"/>
              <a:chOff x="0" y="0"/>
              <a:chExt cx="6350000" cy="5499100"/>
            </a:xfrm>
          </p:grpSpPr>
          <p:sp>
            <p:nvSpPr>
              <p:cNvPr id="352" name="Freeform 352"/>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353" name="Group 353"/>
            <p:cNvGrpSpPr>
              <a:grpSpLocks noChangeAspect="1"/>
            </p:cNvGrpSpPr>
            <p:nvPr/>
          </p:nvGrpSpPr>
          <p:grpSpPr>
            <a:xfrm>
              <a:off x="1627565" y="0"/>
              <a:ext cx="95594" cy="82785"/>
              <a:chOff x="0" y="0"/>
              <a:chExt cx="6350000" cy="5499100"/>
            </a:xfrm>
          </p:grpSpPr>
          <p:sp>
            <p:nvSpPr>
              <p:cNvPr id="354" name="Freeform 354"/>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355" name="Group 355"/>
            <p:cNvGrpSpPr>
              <a:grpSpLocks noChangeAspect="1"/>
            </p:cNvGrpSpPr>
            <p:nvPr/>
          </p:nvGrpSpPr>
          <p:grpSpPr>
            <a:xfrm>
              <a:off x="1627565" y="6380485"/>
              <a:ext cx="95594" cy="82785"/>
              <a:chOff x="0" y="0"/>
              <a:chExt cx="6350000" cy="5499100"/>
            </a:xfrm>
          </p:grpSpPr>
          <p:sp>
            <p:nvSpPr>
              <p:cNvPr id="356" name="Freeform 35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357" name="Group 357"/>
            <p:cNvGrpSpPr>
              <a:grpSpLocks noChangeAspect="1"/>
            </p:cNvGrpSpPr>
            <p:nvPr/>
          </p:nvGrpSpPr>
          <p:grpSpPr>
            <a:xfrm>
              <a:off x="1627565" y="3187700"/>
              <a:ext cx="95594" cy="82785"/>
              <a:chOff x="0" y="0"/>
              <a:chExt cx="6350000" cy="5499100"/>
            </a:xfrm>
          </p:grpSpPr>
          <p:sp>
            <p:nvSpPr>
              <p:cNvPr id="358" name="Freeform 35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359" name="Group 359"/>
            <p:cNvGrpSpPr>
              <a:grpSpLocks noChangeAspect="1"/>
            </p:cNvGrpSpPr>
            <p:nvPr/>
          </p:nvGrpSpPr>
          <p:grpSpPr>
            <a:xfrm>
              <a:off x="1627565" y="9568185"/>
              <a:ext cx="95594" cy="82785"/>
              <a:chOff x="0" y="0"/>
              <a:chExt cx="6350000" cy="5499100"/>
            </a:xfrm>
          </p:grpSpPr>
          <p:sp>
            <p:nvSpPr>
              <p:cNvPr id="360" name="Freeform 36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361" name="Group 361"/>
            <p:cNvGrpSpPr>
              <a:grpSpLocks noChangeAspect="1"/>
            </p:cNvGrpSpPr>
            <p:nvPr/>
          </p:nvGrpSpPr>
          <p:grpSpPr>
            <a:xfrm>
              <a:off x="1627565" y="1618080"/>
              <a:ext cx="95594" cy="82785"/>
              <a:chOff x="0" y="0"/>
              <a:chExt cx="6350000" cy="5499100"/>
            </a:xfrm>
          </p:grpSpPr>
          <p:sp>
            <p:nvSpPr>
              <p:cNvPr id="362" name="Freeform 362"/>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363" name="Group 363"/>
            <p:cNvGrpSpPr>
              <a:grpSpLocks noChangeAspect="1"/>
            </p:cNvGrpSpPr>
            <p:nvPr/>
          </p:nvGrpSpPr>
          <p:grpSpPr>
            <a:xfrm>
              <a:off x="1627565" y="7998564"/>
              <a:ext cx="95594" cy="82785"/>
              <a:chOff x="0" y="0"/>
              <a:chExt cx="6350000" cy="5499100"/>
            </a:xfrm>
          </p:grpSpPr>
          <p:sp>
            <p:nvSpPr>
              <p:cNvPr id="364" name="Freeform 364"/>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365" name="Group 365"/>
            <p:cNvGrpSpPr>
              <a:grpSpLocks noChangeAspect="1"/>
            </p:cNvGrpSpPr>
            <p:nvPr/>
          </p:nvGrpSpPr>
          <p:grpSpPr>
            <a:xfrm>
              <a:off x="1627565" y="4805780"/>
              <a:ext cx="95594" cy="82785"/>
              <a:chOff x="0" y="0"/>
              <a:chExt cx="6350000" cy="5499100"/>
            </a:xfrm>
          </p:grpSpPr>
          <p:sp>
            <p:nvSpPr>
              <p:cNvPr id="366" name="Freeform 36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367" name="Group 367"/>
            <p:cNvGrpSpPr>
              <a:grpSpLocks noChangeAspect="1"/>
            </p:cNvGrpSpPr>
            <p:nvPr/>
          </p:nvGrpSpPr>
          <p:grpSpPr>
            <a:xfrm>
              <a:off x="2103575" y="537155"/>
              <a:ext cx="95594" cy="82785"/>
              <a:chOff x="0" y="0"/>
              <a:chExt cx="6350000" cy="5499100"/>
            </a:xfrm>
          </p:grpSpPr>
          <p:sp>
            <p:nvSpPr>
              <p:cNvPr id="368" name="Freeform 36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369" name="Group 369"/>
            <p:cNvGrpSpPr>
              <a:grpSpLocks noChangeAspect="1"/>
            </p:cNvGrpSpPr>
            <p:nvPr/>
          </p:nvGrpSpPr>
          <p:grpSpPr>
            <a:xfrm>
              <a:off x="2103575" y="6917640"/>
              <a:ext cx="95594" cy="82785"/>
              <a:chOff x="0" y="0"/>
              <a:chExt cx="6350000" cy="5499100"/>
            </a:xfrm>
          </p:grpSpPr>
          <p:sp>
            <p:nvSpPr>
              <p:cNvPr id="370" name="Freeform 37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371" name="Group 371"/>
            <p:cNvGrpSpPr>
              <a:grpSpLocks noChangeAspect="1"/>
            </p:cNvGrpSpPr>
            <p:nvPr/>
          </p:nvGrpSpPr>
          <p:grpSpPr>
            <a:xfrm>
              <a:off x="2103575" y="3724855"/>
              <a:ext cx="95594" cy="82785"/>
              <a:chOff x="0" y="0"/>
              <a:chExt cx="6350000" cy="5499100"/>
            </a:xfrm>
          </p:grpSpPr>
          <p:sp>
            <p:nvSpPr>
              <p:cNvPr id="372" name="Freeform 372"/>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373" name="Group 373"/>
            <p:cNvGrpSpPr>
              <a:grpSpLocks noChangeAspect="1"/>
            </p:cNvGrpSpPr>
            <p:nvPr/>
          </p:nvGrpSpPr>
          <p:grpSpPr>
            <a:xfrm>
              <a:off x="2103575" y="10105340"/>
              <a:ext cx="95594" cy="82785"/>
              <a:chOff x="0" y="0"/>
              <a:chExt cx="6350000" cy="5499100"/>
            </a:xfrm>
          </p:grpSpPr>
          <p:sp>
            <p:nvSpPr>
              <p:cNvPr id="374" name="Freeform 374"/>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375" name="Group 375"/>
            <p:cNvGrpSpPr>
              <a:grpSpLocks noChangeAspect="1"/>
            </p:cNvGrpSpPr>
            <p:nvPr/>
          </p:nvGrpSpPr>
          <p:grpSpPr>
            <a:xfrm>
              <a:off x="2103575" y="2155235"/>
              <a:ext cx="95594" cy="82785"/>
              <a:chOff x="0" y="0"/>
              <a:chExt cx="6350000" cy="5499100"/>
            </a:xfrm>
          </p:grpSpPr>
          <p:sp>
            <p:nvSpPr>
              <p:cNvPr id="376" name="Freeform 37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377" name="Group 377"/>
            <p:cNvGrpSpPr>
              <a:grpSpLocks noChangeAspect="1"/>
            </p:cNvGrpSpPr>
            <p:nvPr/>
          </p:nvGrpSpPr>
          <p:grpSpPr>
            <a:xfrm>
              <a:off x="2103575" y="8535719"/>
              <a:ext cx="95594" cy="82785"/>
              <a:chOff x="0" y="0"/>
              <a:chExt cx="6350000" cy="5499100"/>
            </a:xfrm>
          </p:grpSpPr>
          <p:sp>
            <p:nvSpPr>
              <p:cNvPr id="378" name="Freeform 37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379" name="Group 379"/>
            <p:cNvGrpSpPr>
              <a:grpSpLocks noChangeAspect="1"/>
            </p:cNvGrpSpPr>
            <p:nvPr/>
          </p:nvGrpSpPr>
          <p:grpSpPr>
            <a:xfrm>
              <a:off x="2103575" y="5342935"/>
              <a:ext cx="95594" cy="82785"/>
              <a:chOff x="0" y="0"/>
              <a:chExt cx="6350000" cy="5499100"/>
            </a:xfrm>
          </p:grpSpPr>
          <p:sp>
            <p:nvSpPr>
              <p:cNvPr id="380" name="Freeform 38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sp>
        <p:nvSpPr>
          <p:cNvPr id="381" name="TextBox 381"/>
          <p:cNvSpPr txBox="1"/>
          <p:nvPr/>
        </p:nvSpPr>
        <p:spPr>
          <a:xfrm>
            <a:off x="1028700" y="1233254"/>
            <a:ext cx="9119964" cy="1205458"/>
          </a:xfrm>
          <a:prstGeom prst="rect">
            <a:avLst/>
          </a:prstGeom>
        </p:spPr>
        <p:txBody>
          <a:bodyPr lIns="0" tIns="0" rIns="0" bIns="0" rtlCol="0" anchor="t">
            <a:spAutoFit/>
          </a:bodyPr>
          <a:lstStyle/>
          <a:p>
            <a:pPr>
              <a:lnSpc>
                <a:spcPts val="9375"/>
              </a:lnSpc>
            </a:pPr>
            <a:r>
              <a:rPr lang="fr-FR" sz="7500" dirty="0">
                <a:solidFill>
                  <a:srgbClr val="FEBA3D"/>
                </a:solidFill>
                <a:latin typeface="League Spartan Bold"/>
              </a:rPr>
              <a:t>De quoi s’agit-il ?</a:t>
            </a:r>
          </a:p>
        </p:txBody>
      </p:sp>
      <p:grpSp>
        <p:nvGrpSpPr>
          <p:cNvPr id="382" name="Group 382"/>
          <p:cNvGrpSpPr/>
          <p:nvPr/>
        </p:nvGrpSpPr>
        <p:grpSpPr>
          <a:xfrm>
            <a:off x="1028700" y="3755025"/>
            <a:ext cx="9119964" cy="3775356"/>
            <a:chOff x="0" y="-1165232"/>
            <a:chExt cx="12159952" cy="5033808"/>
          </a:xfrm>
        </p:grpSpPr>
        <p:sp>
          <p:nvSpPr>
            <p:cNvPr id="383" name="TextBox 383"/>
            <p:cNvSpPr txBox="1"/>
            <p:nvPr/>
          </p:nvSpPr>
          <p:spPr>
            <a:xfrm>
              <a:off x="0" y="-1165232"/>
              <a:ext cx="12159952" cy="1969771"/>
            </a:xfrm>
            <a:prstGeom prst="rect">
              <a:avLst/>
            </a:prstGeom>
          </p:spPr>
          <p:txBody>
            <a:bodyPr lIns="0" tIns="0" rIns="0" bIns="0" rtlCol="0" anchor="t">
              <a:spAutoFit/>
            </a:bodyPr>
            <a:lstStyle/>
            <a:p>
              <a:r>
                <a:rPr lang="fr-FR" sz="3200" b="1" dirty="0">
                  <a:solidFill>
                    <a:srgbClr val="FEBA3D"/>
                  </a:solidFill>
                  <a:latin typeface="Clear Sans Regular"/>
                </a:rPr>
                <a:t>Les échelles de résultats de la prise en charge des cas de VBG mesurent les résultats et non les produits.</a:t>
              </a:r>
            </a:p>
          </p:txBody>
        </p:sp>
        <p:sp>
          <p:nvSpPr>
            <p:cNvPr id="384" name="TextBox 384"/>
            <p:cNvSpPr txBox="1"/>
            <p:nvPr/>
          </p:nvSpPr>
          <p:spPr>
            <a:xfrm>
              <a:off x="0" y="1337028"/>
              <a:ext cx="12159952" cy="2531548"/>
            </a:xfrm>
            <a:prstGeom prst="rect">
              <a:avLst/>
            </a:prstGeom>
          </p:spPr>
          <p:txBody>
            <a:bodyPr lIns="0" tIns="0" rIns="0" bIns="0" rtlCol="0" anchor="t">
              <a:spAutoFit/>
            </a:bodyPr>
            <a:lstStyle/>
            <a:p>
              <a:pPr>
                <a:lnSpc>
                  <a:spcPts val="5065"/>
                </a:lnSpc>
              </a:pPr>
              <a:r>
                <a:rPr lang="fr-FR" sz="3200" dirty="0">
                  <a:solidFill>
                    <a:srgbClr val="1B1B1B"/>
                  </a:solidFill>
                  <a:latin typeface="Clear Sans Regular"/>
                </a:rPr>
                <a:t>Les échelles mesurent l'impact de la gestion des cas de VBG sur le fonctionnement psychosocial et la stigmatisation ressentie.</a:t>
              </a:r>
            </a:p>
          </p:txBody>
        </p:sp>
      </p:gr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EBA3D"/>
        </a:solidFill>
        <a:effectLst/>
      </p:bgPr>
    </p:bg>
    <p:spTree>
      <p:nvGrpSpPr>
        <p:cNvPr id="1" name=""/>
        <p:cNvGrpSpPr/>
        <p:nvPr/>
      </p:nvGrpSpPr>
      <p:grpSpPr>
        <a:xfrm>
          <a:off x="0" y="0"/>
          <a:ext cx="0" cy="0"/>
          <a:chOff x="0" y="0"/>
          <a:chExt cx="0" cy="0"/>
        </a:xfrm>
      </p:grpSpPr>
      <p:grpSp>
        <p:nvGrpSpPr>
          <p:cNvPr id="2" name="Group 2"/>
          <p:cNvGrpSpPr/>
          <p:nvPr/>
        </p:nvGrpSpPr>
        <p:grpSpPr>
          <a:xfrm>
            <a:off x="8721468" y="1157171"/>
            <a:ext cx="8128893" cy="6541889"/>
            <a:chOff x="-24714" y="-28575"/>
            <a:chExt cx="10838525" cy="8722517"/>
          </a:xfrm>
        </p:grpSpPr>
        <p:sp>
          <p:nvSpPr>
            <p:cNvPr id="3" name="TextBox 3"/>
            <p:cNvSpPr txBox="1"/>
            <p:nvPr/>
          </p:nvSpPr>
          <p:spPr>
            <a:xfrm>
              <a:off x="-1" y="-28575"/>
              <a:ext cx="10813812" cy="4821833"/>
            </a:xfrm>
            <a:prstGeom prst="rect">
              <a:avLst/>
            </a:prstGeom>
          </p:spPr>
          <p:txBody>
            <a:bodyPr wrap="square" lIns="0" tIns="0" rIns="0" bIns="0" rtlCol="0" anchor="t">
              <a:spAutoFit/>
            </a:bodyPr>
            <a:lstStyle/>
            <a:p>
              <a:pPr>
                <a:lnSpc>
                  <a:spcPts val="9375"/>
                </a:lnSpc>
              </a:pPr>
              <a:r>
                <a:rPr lang="fr-FR" sz="7500" dirty="0">
                  <a:solidFill>
                    <a:srgbClr val="FFFFFF"/>
                  </a:solidFill>
                  <a:latin typeface="League Spartan Bold"/>
                </a:rPr>
                <a:t>L'échelle de fonctionnement psychosocial</a:t>
              </a:r>
            </a:p>
          </p:txBody>
        </p:sp>
        <p:sp>
          <p:nvSpPr>
            <p:cNvPr id="4" name="TextBox 4"/>
            <p:cNvSpPr txBox="1"/>
            <p:nvPr/>
          </p:nvSpPr>
          <p:spPr>
            <a:xfrm>
              <a:off x="-24714" y="5445191"/>
              <a:ext cx="10078703" cy="3248751"/>
            </a:xfrm>
            <a:prstGeom prst="rect">
              <a:avLst/>
            </a:prstGeom>
          </p:spPr>
          <p:txBody>
            <a:bodyPr lIns="0" tIns="0" rIns="0" bIns="0" rtlCol="0" anchor="t">
              <a:spAutoFit/>
            </a:bodyPr>
            <a:lstStyle/>
            <a:p>
              <a:pPr>
                <a:lnSpc>
                  <a:spcPts val="3750"/>
                </a:lnSpc>
              </a:pPr>
              <a:r>
                <a:rPr lang="fr-FR" sz="3000" dirty="0">
                  <a:solidFill>
                    <a:srgbClr val="1B1B1B"/>
                  </a:solidFill>
                  <a:latin typeface="League Spartan Bold"/>
                </a:rPr>
                <a:t>Questionnaire en 10 points qui mesure la capacité des femmes et des adolescentes plus âgées à accomplir des tâches importantes dans leur vie quotidienne.</a:t>
              </a:r>
            </a:p>
          </p:txBody>
        </p:sp>
      </p:grpSp>
      <p:grpSp>
        <p:nvGrpSpPr>
          <p:cNvPr id="5" name="Group 5"/>
          <p:cNvGrpSpPr/>
          <p:nvPr/>
        </p:nvGrpSpPr>
        <p:grpSpPr>
          <a:xfrm>
            <a:off x="1028700" y="1121130"/>
            <a:ext cx="5755220" cy="8044740"/>
            <a:chOff x="0" y="0"/>
            <a:chExt cx="7673626" cy="10726320"/>
          </a:xfrm>
        </p:grpSpPr>
        <p:grpSp>
          <p:nvGrpSpPr>
            <p:cNvPr id="6" name="Group 6"/>
            <p:cNvGrpSpPr/>
            <p:nvPr/>
          </p:nvGrpSpPr>
          <p:grpSpPr>
            <a:xfrm>
              <a:off x="6405" y="0"/>
              <a:ext cx="82785" cy="82785"/>
              <a:chOff x="0" y="0"/>
              <a:chExt cx="6350000" cy="6350000"/>
            </a:xfrm>
          </p:grpSpPr>
          <p:sp>
            <p:nvSpPr>
              <p:cNvPr id="7" name="Freeform 7"/>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8" name="Group 8"/>
            <p:cNvGrpSpPr/>
            <p:nvPr/>
          </p:nvGrpSpPr>
          <p:grpSpPr>
            <a:xfrm>
              <a:off x="6405" y="6380485"/>
              <a:ext cx="82785" cy="82785"/>
              <a:chOff x="0" y="0"/>
              <a:chExt cx="6350000" cy="6350000"/>
            </a:xfrm>
          </p:grpSpPr>
          <p:sp>
            <p:nvSpPr>
              <p:cNvPr id="9" name="Freeform 9"/>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10" name="Group 10"/>
            <p:cNvGrpSpPr/>
            <p:nvPr/>
          </p:nvGrpSpPr>
          <p:grpSpPr>
            <a:xfrm>
              <a:off x="6405" y="3187700"/>
              <a:ext cx="82785" cy="82785"/>
              <a:chOff x="0" y="0"/>
              <a:chExt cx="6350000" cy="6350000"/>
            </a:xfrm>
          </p:grpSpPr>
          <p:sp>
            <p:nvSpPr>
              <p:cNvPr id="11" name="Freeform 11"/>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12" name="Group 12"/>
            <p:cNvGrpSpPr/>
            <p:nvPr/>
          </p:nvGrpSpPr>
          <p:grpSpPr>
            <a:xfrm>
              <a:off x="6405" y="9568185"/>
              <a:ext cx="82785" cy="82785"/>
              <a:chOff x="0" y="0"/>
              <a:chExt cx="6350000" cy="6350000"/>
            </a:xfrm>
          </p:grpSpPr>
          <p:sp>
            <p:nvSpPr>
              <p:cNvPr id="13" name="Freeform 13"/>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14" name="Group 14"/>
            <p:cNvGrpSpPr/>
            <p:nvPr/>
          </p:nvGrpSpPr>
          <p:grpSpPr>
            <a:xfrm>
              <a:off x="6405" y="1618080"/>
              <a:ext cx="82785" cy="82785"/>
              <a:chOff x="0" y="0"/>
              <a:chExt cx="6350000" cy="6350000"/>
            </a:xfrm>
          </p:grpSpPr>
          <p:sp>
            <p:nvSpPr>
              <p:cNvPr id="15" name="Freeform 15"/>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16" name="Group 16"/>
            <p:cNvGrpSpPr/>
            <p:nvPr/>
          </p:nvGrpSpPr>
          <p:grpSpPr>
            <a:xfrm>
              <a:off x="6405" y="7998564"/>
              <a:ext cx="82785" cy="82785"/>
              <a:chOff x="0" y="0"/>
              <a:chExt cx="6350000" cy="6350000"/>
            </a:xfrm>
          </p:grpSpPr>
          <p:sp>
            <p:nvSpPr>
              <p:cNvPr id="17" name="Freeform 17"/>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18" name="Group 18"/>
            <p:cNvGrpSpPr/>
            <p:nvPr/>
          </p:nvGrpSpPr>
          <p:grpSpPr>
            <a:xfrm>
              <a:off x="6405" y="4805780"/>
              <a:ext cx="82785" cy="82785"/>
              <a:chOff x="0" y="0"/>
              <a:chExt cx="6350000" cy="6350000"/>
            </a:xfrm>
          </p:grpSpPr>
          <p:sp>
            <p:nvSpPr>
              <p:cNvPr id="19" name="Freeform 19"/>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20" name="Group 20"/>
            <p:cNvGrpSpPr/>
            <p:nvPr/>
          </p:nvGrpSpPr>
          <p:grpSpPr>
            <a:xfrm>
              <a:off x="6500554" y="0"/>
              <a:ext cx="82785" cy="82785"/>
              <a:chOff x="0" y="0"/>
              <a:chExt cx="6350000" cy="6350000"/>
            </a:xfrm>
          </p:grpSpPr>
          <p:sp>
            <p:nvSpPr>
              <p:cNvPr id="21" name="Freeform 21"/>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22" name="Group 22"/>
            <p:cNvGrpSpPr/>
            <p:nvPr/>
          </p:nvGrpSpPr>
          <p:grpSpPr>
            <a:xfrm>
              <a:off x="6500554" y="6380485"/>
              <a:ext cx="82785" cy="82785"/>
              <a:chOff x="0" y="0"/>
              <a:chExt cx="6350000" cy="6350000"/>
            </a:xfrm>
          </p:grpSpPr>
          <p:sp>
            <p:nvSpPr>
              <p:cNvPr id="23" name="Freeform 23"/>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24" name="Group 24"/>
            <p:cNvGrpSpPr/>
            <p:nvPr/>
          </p:nvGrpSpPr>
          <p:grpSpPr>
            <a:xfrm>
              <a:off x="6500554" y="3187700"/>
              <a:ext cx="82785" cy="82785"/>
              <a:chOff x="0" y="0"/>
              <a:chExt cx="6350000" cy="6350000"/>
            </a:xfrm>
          </p:grpSpPr>
          <p:sp>
            <p:nvSpPr>
              <p:cNvPr id="25" name="Freeform 25"/>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26" name="Group 26"/>
            <p:cNvGrpSpPr/>
            <p:nvPr/>
          </p:nvGrpSpPr>
          <p:grpSpPr>
            <a:xfrm>
              <a:off x="6500554" y="9568185"/>
              <a:ext cx="82785" cy="82785"/>
              <a:chOff x="0" y="0"/>
              <a:chExt cx="6350000" cy="6350000"/>
            </a:xfrm>
          </p:grpSpPr>
          <p:sp>
            <p:nvSpPr>
              <p:cNvPr id="27" name="Freeform 27"/>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28" name="Group 28"/>
            <p:cNvGrpSpPr/>
            <p:nvPr/>
          </p:nvGrpSpPr>
          <p:grpSpPr>
            <a:xfrm>
              <a:off x="6500554" y="1618080"/>
              <a:ext cx="82785" cy="82785"/>
              <a:chOff x="0" y="0"/>
              <a:chExt cx="6350000" cy="6350000"/>
            </a:xfrm>
          </p:grpSpPr>
          <p:sp>
            <p:nvSpPr>
              <p:cNvPr id="29" name="Freeform 29"/>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30" name="Group 30"/>
            <p:cNvGrpSpPr/>
            <p:nvPr/>
          </p:nvGrpSpPr>
          <p:grpSpPr>
            <a:xfrm>
              <a:off x="6500554" y="7998564"/>
              <a:ext cx="82785" cy="82785"/>
              <a:chOff x="0" y="0"/>
              <a:chExt cx="6350000" cy="6350000"/>
            </a:xfrm>
          </p:grpSpPr>
          <p:sp>
            <p:nvSpPr>
              <p:cNvPr id="31" name="Freeform 31"/>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32" name="Group 32"/>
            <p:cNvGrpSpPr/>
            <p:nvPr/>
          </p:nvGrpSpPr>
          <p:grpSpPr>
            <a:xfrm>
              <a:off x="6500554" y="4805780"/>
              <a:ext cx="82785" cy="82785"/>
              <a:chOff x="0" y="0"/>
              <a:chExt cx="6350000" cy="6350000"/>
            </a:xfrm>
          </p:grpSpPr>
          <p:sp>
            <p:nvSpPr>
              <p:cNvPr id="33" name="Freeform 33"/>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34" name="Group 34"/>
            <p:cNvGrpSpPr/>
            <p:nvPr/>
          </p:nvGrpSpPr>
          <p:grpSpPr>
            <a:xfrm>
              <a:off x="3254270" y="0"/>
              <a:ext cx="82785" cy="82785"/>
              <a:chOff x="0" y="0"/>
              <a:chExt cx="6350000" cy="6350000"/>
            </a:xfrm>
          </p:grpSpPr>
          <p:sp>
            <p:nvSpPr>
              <p:cNvPr id="35" name="Freeform 35"/>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36" name="Group 36"/>
            <p:cNvGrpSpPr/>
            <p:nvPr/>
          </p:nvGrpSpPr>
          <p:grpSpPr>
            <a:xfrm>
              <a:off x="3254270" y="6380485"/>
              <a:ext cx="82785" cy="82785"/>
              <a:chOff x="0" y="0"/>
              <a:chExt cx="6350000" cy="6350000"/>
            </a:xfrm>
          </p:grpSpPr>
          <p:sp>
            <p:nvSpPr>
              <p:cNvPr id="37" name="Freeform 37"/>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38" name="Group 38"/>
            <p:cNvGrpSpPr/>
            <p:nvPr/>
          </p:nvGrpSpPr>
          <p:grpSpPr>
            <a:xfrm>
              <a:off x="3254270" y="3187700"/>
              <a:ext cx="82785" cy="82785"/>
              <a:chOff x="0" y="0"/>
              <a:chExt cx="6350000" cy="6350000"/>
            </a:xfrm>
          </p:grpSpPr>
          <p:sp>
            <p:nvSpPr>
              <p:cNvPr id="39" name="Freeform 39"/>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40" name="Group 40"/>
            <p:cNvGrpSpPr/>
            <p:nvPr/>
          </p:nvGrpSpPr>
          <p:grpSpPr>
            <a:xfrm>
              <a:off x="3254270" y="9568185"/>
              <a:ext cx="82785" cy="82785"/>
              <a:chOff x="0" y="0"/>
              <a:chExt cx="6350000" cy="6350000"/>
            </a:xfrm>
          </p:grpSpPr>
          <p:sp>
            <p:nvSpPr>
              <p:cNvPr id="41" name="Freeform 41"/>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42" name="Group 42"/>
            <p:cNvGrpSpPr/>
            <p:nvPr/>
          </p:nvGrpSpPr>
          <p:grpSpPr>
            <a:xfrm>
              <a:off x="3254270" y="1618080"/>
              <a:ext cx="82785" cy="82785"/>
              <a:chOff x="0" y="0"/>
              <a:chExt cx="6350000" cy="6350000"/>
            </a:xfrm>
          </p:grpSpPr>
          <p:sp>
            <p:nvSpPr>
              <p:cNvPr id="43" name="Freeform 43"/>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44" name="Group 44"/>
            <p:cNvGrpSpPr/>
            <p:nvPr/>
          </p:nvGrpSpPr>
          <p:grpSpPr>
            <a:xfrm>
              <a:off x="3254270" y="7998564"/>
              <a:ext cx="82785" cy="82785"/>
              <a:chOff x="0" y="0"/>
              <a:chExt cx="6350000" cy="6350000"/>
            </a:xfrm>
          </p:grpSpPr>
          <p:sp>
            <p:nvSpPr>
              <p:cNvPr id="45" name="Freeform 45"/>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46" name="Group 46"/>
            <p:cNvGrpSpPr/>
            <p:nvPr/>
          </p:nvGrpSpPr>
          <p:grpSpPr>
            <a:xfrm>
              <a:off x="3254270" y="4805780"/>
              <a:ext cx="82785" cy="82785"/>
              <a:chOff x="0" y="0"/>
              <a:chExt cx="6350000" cy="6350000"/>
            </a:xfrm>
          </p:grpSpPr>
          <p:sp>
            <p:nvSpPr>
              <p:cNvPr id="47" name="Freeform 47"/>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48" name="Group 48"/>
            <p:cNvGrpSpPr/>
            <p:nvPr/>
          </p:nvGrpSpPr>
          <p:grpSpPr>
            <a:xfrm>
              <a:off x="545066" y="537155"/>
              <a:ext cx="82785" cy="82785"/>
              <a:chOff x="0" y="0"/>
              <a:chExt cx="6350000" cy="6350000"/>
            </a:xfrm>
          </p:grpSpPr>
          <p:sp>
            <p:nvSpPr>
              <p:cNvPr id="49" name="Freeform 49"/>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50" name="Group 50"/>
            <p:cNvGrpSpPr/>
            <p:nvPr/>
          </p:nvGrpSpPr>
          <p:grpSpPr>
            <a:xfrm>
              <a:off x="545066" y="6917640"/>
              <a:ext cx="82785" cy="82785"/>
              <a:chOff x="0" y="0"/>
              <a:chExt cx="6350000" cy="6350000"/>
            </a:xfrm>
          </p:grpSpPr>
          <p:sp>
            <p:nvSpPr>
              <p:cNvPr id="51" name="Freeform 51"/>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52" name="Group 52"/>
            <p:cNvGrpSpPr/>
            <p:nvPr/>
          </p:nvGrpSpPr>
          <p:grpSpPr>
            <a:xfrm>
              <a:off x="545066" y="3724855"/>
              <a:ext cx="82785" cy="82785"/>
              <a:chOff x="0" y="0"/>
              <a:chExt cx="6350000" cy="6350000"/>
            </a:xfrm>
          </p:grpSpPr>
          <p:sp>
            <p:nvSpPr>
              <p:cNvPr id="53" name="Freeform 53"/>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54" name="Group 54"/>
            <p:cNvGrpSpPr/>
            <p:nvPr/>
          </p:nvGrpSpPr>
          <p:grpSpPr>
            <a:xfrm>
              <a:off x="545066" y="10105340"/>
              <a:ext cx="82785" cy="82785"/>
              <a:chOff x="0" y="0"/>
              <a:chExt cx="6350000" cy="6350000"/>
            </a:xfrm>
          </p:grpSpPr>
          <p:sp>
            <p:nvSpPr>
              <p:cNvPr id="55" name="Freeform 55"/>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56" name="Group 56"/>
            <p:cNvGrpSpPr/>
            <p:nvPr/>
          </p:nvGrpSpPr>
          <p:grpSpPr>
            <a:xfrm>
              <a:off x="545066" y="2155235"/>
              <a:ext cx="82785" cy="82785"/>
              <a:chOff x="0" y="0"/>
              <a:chExt cx="6350000" cy="6350000"/>
            </a:xfrm>
          </p:grpSpPr>
          <p:sp>
            <p:nvSpPr>
              <p:cNvPr id="57" name="Freeform 57"/>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58" name="Group 58"/>
            <p:cNvGrpSpPr/>
            <p:nvPr/>
          </p:nvGrpSpPr>
          <p:grpSpPr>
            <a:xfrm>
              <a:off x="545066" y="8535719"/>
              <a:ext cx="82785" cy="82785"/>
              <a:chOff x="0" y="0"/>
              <a:chExt cx="6350000" cy="6350000"/>
            </a:xfrm>
          </p:grpSpPr>
          <p:sp>
            <p:nvSpPr>
              <p:cNvPr id="59" name="Freeform 59"/>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60" name="Group 60"/>
            <p:cNvGrpSpPr/>
            <p:nvPr/>
          </p:nvGrpSpPr>
          <p:grpSpPr>
            <a:xfrm>
              <a:off x="545066" y="5342935"/>
              <a:ext cx="82785" cy="82785"/>
              <a:chOff x="0" y="0"/>
              <a:chExt cx="6350000" cy="6350000"/>
            </a:xfrm>
          </p:grpSpPr>
          <p:sp>
            <p:nvSpPr>
              <p:cNvPr id="61" name="Freeform 61"/>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62" name="Group 62"/>
            <p:cNvGrpSpPr/>
            <p:nvPr/>
          </p:nvGrpSpPr>
          <p:grpSpPr>
            <a:xfrm>
              <a:off x="7039214" y="537155"/>
              <a:ext cx="82785" cy="82785"/>
              <a:chOff x="0" y="0"/>
              <a:chExt cx="6350000" cy="6350000"/>
            </a:xfrm>
          </p:grpSpPr>
          <p:sp>
            <p:nvSpPr>
              <p:cNvPr id="63" name="Freeform 63"/>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64" name="Group 64"/>
            <p:cNvGrpSpPr/>
            <p:nvPr/>
          </p:nvGrpSpPr>
          <p:grpSpPr>
            <a:xfrm>
              <a:off x="7039214" y="6917640"/>
              <a:ext cx="82785" cy="82785"/>
              <a:chOff x="0" y="0"/>
              <a:chExt cx="6350000" cy="6350000"/>
            </a:xfrm>
          </p:grpSpPr>
          <p:sp>
            <p:nvSpPr>
              <p:cNvPr id="65" name="Freeform 65"/>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66" name="Group 66"/>
            <p:cNvGrpSpPr/>
            <p:nvPr/>
          </p:nvGrpSpPr>
          <p:grpSpPr>
            <a:xfrm>
              <a:off x="7039214" y="3724855"/>
              <a:ext cx="82785" cy="82785"/>
              <a:chOff x="0" y="0"/>
              <a:chExt cx="6350000" cy="6350000"/>
            </a:xfrm>
          </p:grpSpPr>
          <p:sp>
            <p:nvSpPr>
              <p:cNvPr id="67" name="Freeform 67"/>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68" name="Group 68"/>
            <p:cNvGrpSpPr/>
            <p:nvPr/>
          </p:nvGrpSpPr>
          <p:grpSpPr>
            <a:xfrm>
              <a:off x="7039214" y="10105340"/>
              <a:ext cx="82785" cy="82785"/>
              <a:chOff x="0" y="0"/>
              <a:chExt cx="6350000" cy="6350000"/>
            </a:xfrm>
          </p:grpSpPr>
          <p:sp>
            <p:nvSpPr>
              <p:cNvPr id="69" name="Freeform 69"/>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70" name="Group 70"/>
            <p:cNvGrpSpPr/>
            <p:nvPr/>
          </p:nvGrpSpPr>
          <p:grpSpPr>
            <a:xfrm>
              <a:off x="7039214" y="2155235"/>
              <a:ext cx="82785" cy="82785"/>
              <a:chOff x="0" y="0"/>
              <a:chExt cx="6350000" cy="6350000"/>
            </a:xfrm>
          </p:grpSpPr>
          <p:sp>
            <p:nvSpPr>
              <p:cNvPr id="71" name="Freeform 71"/>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72" name="Group 72"/>
            <p:cNvGrpSpPr/>
            <p:nvPr/>
          </p:nvGrpSpPr>
          <p:grpSpPr>
            <a:xfrm>
              <a:off x="7039214" y="8535719"/>
              <a:ext cx="82785" cy="82785"/>
              <a:chOff x="0" y="0"/>
              <a:chExt cx="6350000" cy="6350000"/>
            </a:xfrm>
          </p:grpSpPr>
          <p:sp>
            <p:nvSpPr>
              <p:cNvPr id="73" name="Freeform 73"/>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74" name="Group 74"/>
            <p:cNvGrpSpPr/>
            <p:nvPr/>
          </p:nvGrpSpPr>
          <p:grpSpPr>
            <a:xfrm>
              <a:off x="7039214" y="5342935"/>
              <a:ext cx="82785" cy="82785"/>
              <a:chOff x="0" y="0"/>
              <a:chExt cx="6350000" cy="6350000"/>
            </a:xfrm>
          </p:grpSpPr>
          <p:sp>
            <p:nvSpPr>
              <p:cNvPr id="75" name="Freeform 75"/>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76" name="Group 76"/>
            <p:cNvGrpSpPr/>
            <p:nvPr/>
          </p:nvGrpSpPr>
          <p:grpSpPr>
            <a:xfrm>
              <a:off x="3792930" y="537155"/>
              <a:ext cx="82785" cy="82785"/>
              <a:chOff x="0" y="0"/>
              <a:chExt cx="6350000" cy="6350000"/>
            </a:xfrm>
          </p:grpSpPr>
          <p:sp>
            <p:nvSpPr>
              <p:cNvPr id="77" name="Freeform 77"/>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78" name="Group 78"/>
            <p:cNvGrpSpPr/>
            <p:nvPr/>
          </p:nvGrpSpPr>
          <p:grpSpPr>
            <a:xfrm>
              <a:off x="3792930" y="6917640"/>
              <a:ext cx="82785" cy="82785"/>
              <a:chOff x="0" y="0"/>
              <a:chExt cx="6350000" cy="6350000"/>
            </a:xfrm>
          </p:grpSpPr>
          <p:sp>
            <p:nvSpPr>
              <p:cNvPr id="79" name="Freeform 79"/>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80" name="Group 80"/>
            <p:cNvGrpSpPr/>
            <p:nvPr/>
          </p:nvGrpSpPr>
          <p:grpSpPr>
            <a:xfrm>
              <a:off x="3792930" y="3724855"/>
              <a:ext cx="82785" cy="82785"/>
              <a:chOff x="0" y="0"/>
              <a:chExt cx="6350000" cy="6350000"/>
            </a:xfrm>
          </p:grpSpPr>
          <p:sp>
            <p:nvSpPr>
              <p:cNvPr id="81" name="Freeform 81"/>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82" name="Group 82"/>
            <p:cNvGrpSpPr/>
            <p:nvPr/>
          </p:nvGrpSpPr>
          <p:grpSpPr>
            <a:xfrm>
              <a:off x="3792930" y="10105340"/>
              <a:ext cx="82785" cy="82785"/>
              <a:chOff x="0" y="0"/>
              <a:chExt cx="6350000" cy="6350000"/>
            </a:xfrm>
          </p:grpSpPr>
          <p:sp>
            <p:nvSpPr>
              <p:cNvPr id="83" name="Freeform 83"/>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84" name="Group 84"/>
            <p:cNvGrpSpPr/>
            <p:nvPr/>
          </p:nvGrpSpPr>
          <p:grpSpPr>
            <a:xfrm>
              <a:off x="3792930" y="2155235"/>
              <a:ext cx="82785" cy="82785"/>
              <a:chOff x="0" y="0"/>
              <a:chExt cx="6350000" cy="6350000"/>
            </a:xfrm>
          </p:grpSpPr>
          <p:sp>
            <p:nvSpPr>
              <p:cNvPr id="85" name="Freeform 85"/>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86" name="Group 86"/>
            <p:cNvGrpSpPr/>
            <p:nvPr/>
          </p:nvGrpSpPr>
          <p:grpSpPr>
            <a:xfrm>
              <a:off x="3792930" y="8535719"/>
              <a:ext cx="82785" cy="82785"/>
              <a:chOff x="0" y="0"/>
              <a:chExt cx="6350000" cy="6350000"/>
            </a:xfrm>
          </p:grpSpPr>
          <p:sp>
            <p:nvSpPr>
              <p:cNvPr id="87" name="Freeform 87"/>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88" name="Group 88"/>
            <p:cNvGrpSpPr/>
            <p:nvPr/>
          </p:nvGrpSpPr>
          <p:grpSpPr>
            <a:xfrm>
              <a:off x="3792930" y="5342935"/>
              <a:ext cx="82785" cy="82785"/>
              <a:chOff x="0" y="0"/>
              <a:chExt cx="6350000" cy="6350000"/>
            </a:xfrm>
          </p:grpSpPr>
          <p:sp>
            <p:nvSpPr>
              <p:cNvPr id="89" name="Freeform 89"/>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90" name="Group 90"/>
            <p:cNvGrpSpPr/>
            <p:nvPr/>
          </p:nvGrpSpPr>
          <p:grpSpPr>
            <a:xfrm>
              <a:off x="1084926" y="1075351"/>
              <a:ext cx="82785" cy="82785"/>
              <a:chOff x="0" y="0"/>
              <a:chExt cx="6350000" cy="6350000"/>
            </a:xfrm>
          </p:grpSpPr>
          <p:sp>
            <p:nvSpPr>
              <p:cNvPr id="91" name="Freeform 91"/>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92" name="Group 92"/>
            <p:cNvGrpSpPr/>
            <p:nvPr/>
          </p:nvGrpSpPr>
          <p:grpSpPr>
            <a:xfrm>
              <a:off x="1084926" y="7455836"/>
              <a:ext cx="82785" cy="82785"/>
              <a:chOff x="0" y="0"/>
              <a:chExt cx="6350000" cy="6350000"/>
            </a:xfrm>
          </p:grpSpPr>
          <p:sp>
            <p:nvSpPr>
              <p:cNvPr id="93" name="Freeform 93"/>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94" name="Group 94"/>
            <p:cNvGrpSpPr/>
            <p:nvPr/>
          </p:nvGrpSpPr>
          <p:grpSpPr>
            <a:xfrm>
              <a:off x="1084926" y="4263051"/>
              <a:ext cx="82785" cy="82785"/>
              <a:chOff x="0" y="0"/>
              <a:chExt cx="6350000" cy="6350000"/>
            </a:xfrm>
          </p:grpSpPr>
          <p:sp>
            <p:nvSpPr>
              <p:cNvPr id="95" name="Freeform 95"/>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96" name="Group 96"/>
            <p:cNvGrpSpPr/>
            <p:nvPr/>
          </p:nvGrpSpPr>
          <p:grpSpPr>
            <a:xfrm>
              <a:off x="1084926" y="10643536"/>
              <a:ext cx="82785" cy="82785"/>
              <a:chOff x="0" y="0"/>
              <a:chExt cx="6350000" cy="6350000"/>
            </a:xfrm>
          </p:grpSpPr>
          <p:sp>
            <p:nvSpPr>
              <p:cNvPr id="97" name="Freeform 97"/>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98" name="Group 98"/>
            <p:cNvGrpSpPr/>
            <p:nvPr/>
          </p:nvGrpSpPr>
          <p:grpSpPr>
            <a:xfrm>
              <a:off x="1084926" y="2693431"/>
              <a:ext cx="82785" cy="82785"/>
              <a:chOff x="0" y="0"/>
              <a:chExt cx="6350000" cy="6350000"/>
            </a:xfrm>
          </p:grpSpPr>
          <p:sp>
            <p:nvSpPr>
              <p:cNvPr id="99" name="Freeform 99"/>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100" name="Group 100"/>
            <p:cNvGrpSpPr/>
            <p:nvPr/>
          </p:nvGrpSpPr>
          <p:grpSpPr>
            <a:xfrm>
              <a:off x="1084926" y="9073915"/>
              <a:ext cx="82785" cy="82785"/>
              <a:chOff x="0" y="0"/>
              <a:chExt cx="6350000" cy="6350000"/>
            </a:xfrm>
          </p:grpSpPr>
          <p:sp>
            <p:nvSpPr>
              <p:cNvPr id="101" name="Freeform 101"/>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102" name="Group 102"/>
            <p:cNvGrpSpPr/>
            <p:nvPr/>
          </p:nvGrpSpPr>
          <p:grpSpPr>
            <a:xfrm>
              <a:off x="1084926" y="5881131"/>
              <a:ext cx="82785" cy="82785"/>
              <a:chOff x="0" y="0"/>
              <a:chExt cx="6350000" cy="6350000"/>
            </a:xfrm>
          </p:grpSpPr>
          <p:sp>
            <p:nvSpPr>
              <p:cNvPr id="103" name="Freeform 103"/>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104" name="Group 104"/>
            <p:cNvGrpSpPr/>
            <p:nvPr/>
          </p:nvGrpSpPr>
          <p:grpSpPr>
            <a:xfrm>
              <a:off x="7579075" y="1075351"/>
              <a:ext cx="82785" cy="82785"/>
              <a:chOff x="0" y="0"/>
              <a:chExt cx="6350000" cy="6350000"/>
            </a:xfrm>
          </p:grpSpPr>
          <p:sp>
            <p:nvSpPr>
              <p:cNvPr id="105" name="Freeform 105"/>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106" name="Group 106"/>
            <p:cNvGrpSpPr/>
            <p:nvPr/>
          </p:nvGrpSpPr>
          <p:grpSpPr>
            <a:xfrm>
              <a:off x="7579075" y="7455836"/>
              <a:ext cx="82785" cy="82785"/>
              <a:chOff x="0" y="0"/>
              <a:chExt cx="6350000" cy="6350000"/>
            </a:xfrm>
          </p:grpSpPr>
          <p:sp>
            <p:nvSpPr>
              <p:cNvPr id="107" name="Freeform 107"/>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108" name="Group 108"/>
            <p:cNvGrpSpPr/>
            <p:nvPr/>
          </p:nvGrpSpPr>
          <p:grpSpPr>
            <a:xfrm>
              <a:off x="7579075" y="4263051"/>
              <a:ext cx="82785" cy="82785"/>
              <a:chOff x="0" y="0"/>
              <a:chExt cx="6350000" cy="6350000"/>
            </a:xfrm>
          </p:grpSpPr>
          <p:sp>
            <p:nvSpPr>
              <p:cNvPr id="109" name="Freeform 109"/>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110" name="Group 110"/>
            <p:cNvGrpSpPr/>
            <p:nvPr/>
          </p:nvGrpSpPr>
          <p:grpSpPr>
            <a:xfrm>
              <a:off x="7579075" y="10643536"/>
              <a:ext cx="82785" cy="82785"/>
              <a:chOff x="0" y="0"/>
              <a:chExt cx="6350000" cy="6350000"/>
            </a:xfrm>
          </p:grpSpPr>
          <p:sp>
            <p:nvSpPr>
              <p:cNvPr id="111" name="Freeform 111"/>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112" name="Group 112"/>
            <p:cNvGrpSpPr/>
            <p:nvPr/>
          </p:nvGrpSpPr>
          <p:grpSpPr>
            <a:xfrm>
              <a:off x="7579075" y="2693431"/>
              <a:ext cx="82785" cy="82785"/>
              <a:chOff x="0" y="0"/>
              <a:chExt cx="6350000" cy="6350000"/>
            </a:xfrm>
          </p:grpSpPr>
          <p:sp>
            <p:nvSpPr>
              <p:cNvPr id="113" name="Freeform 113"/>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114" name="Group 114"/>
            <p:cNvGrpSpPr/>
            <p:nvPr/>
          </p:nvGrpSpPr>
          <p:grpSpPr>
            <a:xfrm>
              <a:off x="7579075" y="9073915"/>
              <a:ext cx="82785" cy="82785"/>
              <a:chOff x="0" y="0"/>
              <a:chExt cx="6350000" cy="6350000"/>
            </a:xfrm>
          </p:grpSpPr>
          <p:sp>
            <p:nvSpPr>
              <p:cNvPr id="115" name="Freeform 115"/>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116" name="Group 116"/>
            <p:cNvGrpSpPr/>
            <p:nvPr/>
          </p:nvGrpSpPr>
          <p:grpSpPr>
            <a:xfrm>
              <a:off x="7579075" y="5881131"/>
              <a:ext cx="82785" cy="82785"/>
              <a:chOff x="0" y="0"/>
              <a:chExt cx="6350000" cy="6350000"/>
            </a:xfrm>
          </p:grpSpPr>
          <p:sp>
            <p:nvSpPr>
              <p:cNvPr id="117" name="Freeform 117"/>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118" name="Group 118"/>
            <p:cNvGrpSpPr/>
            <p:nvPr/>
          </p:nvGrpSpPr>
          <p:grpSpPr>
            <a:xfrm>
              <a:off x="4332791" y="1075351"/>
              <a:ext cx="82785" cy="82785"/>
              <a:chOff x="0" y="0"/>
              <a:chExt cx="6350000" cy="6350000"/>
            </a:xfrm>
          </p:grpSpPr>
          <p:sp>
            <p:nvSpPr>
              <p:cNvPr id="119" name="Freeform 119"/>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120" name="Group 120"/>
            <p:cNvGrpSpPr/>
            <p:nvPr/>
          </p:nvGrpSpPr>
          <p:grpSpPr>
            <a:xfrm>
              <a:off x="4332791" y="7455836"/>
              <a:ext cx="82785" cy="82785"/>
              <a:chOff x="0" y="0"/>
              <a:chExt cx="6350000" cy="6350000"/>
            </a:xfrm>
          </p:grpSpPr>
          <p:sp>
            <p:nvSpPr>
              <p:cNvPr id="121" name="Freeform 121"/>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122" name="Group 122"/>
            <p:cNvGrpSpPr/>
            <p:nvPr/>
          </p:nvGrpSpPr>
          <p:grpSpPr>
            <a:xfrm>
              <a:off x="4332791" y="4263051"/>
              <a:ext cx="82785" cy="82785"/>
              <a:chOff x="0" y="0"/>
              <a:chExt cx="6350000" cy="6350000"/>
            </a:xfrm>
          </p:grpSpPr>
          <p:sp>
            <p:nvSpPr>
              <p:cNvPr id="123" name="Freeform 123"/>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124" name="Group 124"/>
            <p:cNvGrpSpPr/>
            <p:nvPr/>
          </p:nvGrpSpPr>
          <p:grpSpPr>
            <a:xfrm>
              <a:off x="4332791" y="10643536"/>
              <a:ext cx="82785" cy="82785"/>
              <a:chOff x="0" y="0"/>
              <a:chExt cx="6350000" cy="6350000"/>
            </a:xfrm>
          </p:grpSpPr>
          <p:sp>
            <p:nvSpPr>
              <p:cNvPr id="125" name="Freeform 125"/>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126" name="Group 126"/>
            <p:cNvGrpSpPr/>
            <p:nvPr/>
          </p:nvGrpSpPr>
          <p:grpSpPr>
            <a:xfrm>
              <a:off x="4332791" y="2693431"/>
              <a:ext cx="82785" cy="82785"/>
              <a:chOff x="0" y="0"/>
              <a:chExt cx="6350000" cy="6350000"/>
            </a:xfrm>
          </p:grpSpPr>
          <p:sp>
            <p:nvSpPr>
              <p:cNvPr id="127" name="Freeform 127"/>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128" name="Group 128"/>
            <p:cNvGrpSpPr/>
            <p:nvPr/>
          </p:nvGrpSpPr>
          <p:grpSpPr>
            <a:xfrm>
              <a:off x="4332791" y="9073915"/>
              <a:ext cx="82785" cy="82785"/>
              <a:chOff x="0" y="0"/>
              <a:chExt cx="6350000" cy="6350000"/>
            </a:xfrm>
          </p:grpSpPr>
          <p:sp>
            <p:nvSpPr>
              <p:cNvPr id="129" name="Freeform 129"/>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130" name="Group 130"/>
            <p:cNvGrpSpPr/>
            <p:nvPr/>
          </p:nvGrpSpPr>
          <p:grpSpPr>
            <a:xfrm>
              <a:off x="4332791" y="5881131"/>
              <a:ext cx="82785" cy="82785"/>
              <a:chOff x="0" y="0"/>
              <a:chExt cx="6350000" cy="6350000"/>
            </a:xfrm>
          </p:grpSpPr>
          <p:sp>
            <p:nvSpPr>
              <p:cNvPr id="131" name="Freeform 131"/>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132" name="Group 132"/>
            <p:cNvGrpSpPr/>
            <p:nvPr/>
          </p:nvGrpSpPr>
          <p:grpSpPr>
            <a:xfrm>
              <a:off x="1633891" y="0"/>
              <a:ext cx="82785" cy="82785"/>
              <a:chOff x="0" y="0"/>
              <a:chExt cx="6350000" cy="6350000"/>
            </a:xfrm>
          </p:grpSpPr>
          <p:sp>
            <p:nvSpPr>
              <p:cNvPr id="133" name="Freeform 133"/>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134" name="Group 134"/>
            <p:cNvGrpSpPr/>
            <p:nvPr/>
          </p:nvGrpSpPr>
          <p:grpSpPr>
            <a:xfrm>
              <a:off x="1633891" y="6380485"/>
              <a:ext cx="82785" cy="82785"/>
              <a:chOff x="0" y="0"/>
              <a:chExt cx="6350000" cy="6350000"/>
            </a:xfrm>
          </p:grpSpPr>
          <p:sp>
            <p:nvSpPr>
              <p:cNvPr id="135" name="Freeform 135"/>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136" name="Group 136"/>
            <p:cNvGrpSpPr/>
            <p:nvPr/>
          </p:nvGrpSpPr>
          <p:grpSpPr>
            <a:xfrm>
              <a:off x="1633891" y="3187700"/>
              <a:ext cx="82785" cy="82785"/>
              <a:chOff x="0" y="0"/>
              <a:chExt cx="6350000" cy="6350000"/>
            </a:xfrm>
          </p:grpSpPr>
          <p:sp>
            <p:nvSpPr>
              <p:cNvPr id="137" name="Freeform 137"/>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138" name="Group 138"/>
            <p:cNvGrpSpPr/>
            <p:nvPr/>
          </p:nvGrpSpPr>
          <p:grpSpPr>
            <a:xfrm>
              <a:off x="1633891" y="9568185"/>
              <a:ext cx="82785" cy="82785"/>
              <a:chOff x="0" y="0"/>
              <a:chExt cx="6350000" cy="6350000"/>
            </a:xfrm>
          </p:grpSpPr>
          <p:sp>
            <p:nvSpPr>
              <p:cNvPr id="139" name="Freeform 139"/>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140" name="Group 140"/>
            <p:cNvGrpSpPr/>
            <p:nvPr/>
          </p:nvGrpSpPr>
          <p:grpSpPr>
            <a:xfrm>
              <a:off x="1633891" y="1618080"/>
              <a:ext cx="82785" cy="82785"/>
              <a:chOff x="0" y="0"/>
              <a:chExt cx="6350000" cy="6350000"/>
            </a:xfrm>
          </p:grpSpPr>
          <p:sp>
            <p:nvSpPr>
              <p:cNvPr id="141" name="Freeform 141"/>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142" name="Group 142"/>
            <p:cNvGrpSpPr/>
            <p:nvPr/>
          </p:nvGrpSpPr>
          <p:grpSpPr>
            <a:xfrm>
              <a:off x="1633891" y="7998564"/>
              <a:ext cx="82785" cy="82785"/>
              <a:chOff x="0" y="0"/>
              <a:chExt cx="6350000" cy="6350000"/>
            </a:xfrm>
          </p:grpSpPr>
          <p:sp>
            <p:nvSpPr>
              <p:cNvPr id="143" name="Freeform 143"/>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144" name="Group 144"/>
            <p:cNvGrpSpPr/>
            <p:nvPr/>
          </p:nvGrpSpPr>
          <p:grpSpPr>
            <a:xfrm>
              <a:off x="1633891" y="4805780"/>
              <a:ext cx="82785" cy="82785"/>
              <a:chOff x="0" y="0"/>
              <a:chExt cx="6350000" cy="6350000"/>
            </a:xfrm>
          </p:grpSpPr>
          <p:sp>
            <p:nvSpPr>
              <p:cNvPr id="145" name="Freeform 145"/>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146" name="Group 146"/>
            <p:cNvGrpSpPr/>
            <p:nvPr/>
          </p:nvGrpSpPr>
          <p:grpSpPr>
            <a:xfrm>
              <a:off x="4881756" y="0"/>
              <a:ext cx="82785" cy="82785"/>
              <a:chOff x="0" y="0"/>
              <a:chExt cx="6350000" cy="6350000"/>
            </a:xfrm>
          </p:grpSpPr>
          <p:sp>
            <p:nvSpPr>
              <p:cNvPr id="147" name="Freeform 147"/>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148" name="Group 148"/>
            <p:cNvGrpSpPr/>
            <p:nvPr/>
          </p:nvGrpSpPr>
          <p:grpSpPr>
            <a:xfrm>
              <a:off x="4881756" y="6380485"/>
              <a:ext cx="82785" cy="82785"/>
              <a:chOff x="0" y="0"/>
              <a:chExt cx="6350000" cy="6350000"/>
            </a:xfrm>
          </p:grpSpPr>
          <p:sp>
            <p:nvSpPr>
              <p:cNvPr id="149" name="Freeform 149"/>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150" name="Group 150"/>
            <p:cNvGrpSpPr/>
            <p:nvPr/>
          </p:nvGrpSpPr>
          <p:grpSpPr>
            <a:xfrm>
              <a:off x="4881756" y="3187700"/>
              <a:ext cx="82785" cy="82785"/>
              <a:chOff x="0" y="0"/>
              <a:chExt cx="6350000" cy="6350000"/>
            </a:xfrm>
          </p:grpSpPr>
          <p:sp>
            <p:nvSpPr>
              <p:cNvPr id="151" name="Freeform 151"/>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152" name="Group 152"/>
            <p:cNvGrpSpPr/>
            <p:nvPr/>
          </p:nvGrpSpPr>
          <p:grpSpPr>
            <a:xfrm>
              <a:off x="4881756" y="9568185"/>
              <a:ext cx="82785" cy="82785"/>
              <a:chOff x="0" y="0"/>
              <a:chExt cx="6350000" cy="6350000"/>
            </a:xfrm>
          </p:grpSpPr>
          <p:sp>
            <p:nvSpPr>
              <p:cNvPr id="153" name="Freeform 153"/>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154" name="Group 154"/>
            <p:cNvGrpSpPr/>
            <p:nvPr/>
          </p:nvGrpSpPr>
          <p:grpSpPr>
            <a:xfrm>
              <a:off x="4881756" y="1618080"/>
              <a:ext cx="82785" cy="82785"/>
              <a:chOff x="0" y="0"/>
              <a:chExt cx="6350000" cy="6350000"/>
            </a:xfrm>
          </p:grpSpPr>
          <p:sp>
            <p:nvSpPr>
              <p:cNvPr id="155" name="Freeform 155"/>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156" name="Group 156"/>
            <p:cNvGrpSpPr/>
            <p:nvPr/>
          </p:nvGrpSpPr>
          <p:grpSpPr>
            <a:xfrm>
              <a:off x="4881756" y="7998564"/>
              <a:ext cx="82785" cy="82785"/>
              <a:chOff x="0" y="0"/>
              <a:chExt cx="6350000" cy="6350000"/>
            </a:xfrm>
          </p:grpSpPr>
          <p:sp>
            <p:nvSpPr>
              <p:cNvPr id="157" name="Freeform 157"/>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158" name="Group 158"/>
            <p:cNvGrpSpPr/>
            <p:nvPr/>
          </p:nvGrpSpPr>
          <p:grpSpPr>
            <a:xfrm>
              <a:off x="4881756" y="4805780"/>
              <a:ext cx="82785" cy="82785"/>
              <a:chOff x="0" y="0"/>
              <a:chExt cx="6350000" cy="6350000"/>
            </a:xfrm>
          </p:grpSpPr>
          <p:sp>
            <p:nvSpPr>
              <p:cNvPr id="159" name="Freeform 159"/>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160" name="Group 160"/>
            <p:cNvGrpSpPr/>
            <p:nvPr/>
          </p:nvGrpSpPr>
          <p:grpSpPr>
            <a:xfrm>
              <a:off x="2172552" y="537155"/>
              <a:ext cx="82785" cy="82785"/>
              <a:chOff x="0" y="0"/>
              <a:chExt cx="6350000" cy="6350000"/>
            </a:xfrm>
          </p:grpSpPr>
          <p:sp>
            <p:nvSpPr>
              <p:cNvPr id="161" name="Freeform 161"/>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162" name="Group 162"/>
            <p:cNvGrpSpPr/>
            <p:nvPr/>
          </p:nvGrpSpPr>
          <p:grpSpPr>
            <a:xfrm>
              <a:off x="2172552" y="6917640"/>
              <a:ext cx="82785" cy="82785"/>
              <a:chOff x="0" y="0"/>
              <a:chExt cx="6350000" cy="6350000"/>
            </a:xfrm>
          </p:grpSpPr>
          <p:sp>
            <p:nvSpPr>
              <p:cNvPr id="163" name="Freeform 163"/>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164" name="Group 164"/>
            <p:cNvGrpSpPr/>
            <p:nvPr/>
          </p:nvGrpSpPr>
          <p:grpSpPr>
            <a:xfrm>
              <a:off x="2172552" y="3724855"/>
              <a:ext cx="82785" cy="82785"/>
              <a:chOff x="0" y="0"/>
              <a:chExt cx="6350000" cy="6350000"/>
            </a:xfrm>
          </p:grpSpPr>
          <p:sp>
            <p:nvSpPr>
              <p:cNvPr id="165" name="Freeform 165"/>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166" name="Group 166"/>
            <p:cNvGrpSpPr/>
            <p:nvPr/>
          </p:nvGrpSpPr>
          <p:grpSpPr>
            <a:xfrm>
              <a:off x="2172552" y="10105340"/>
              <a:ext cx="82785" cy="82785"/>
              <a:chOff x="0" y="0"/>
              <a:chExt cx="6350000" cy="6350000"/>
            </a:xfrm>
          </p:grpSpPr>
          <p:sp>
            <p:nvSpPr>
              <p:cNvPr id="167" name="Freeform 167"/>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168" name="Group 168"/>
            <p:cNvGrpSpPr/>
            <p:nvPr/>
          </p:nvGrpSpPr>
          <p:grpSpPr>
            <a:xfrm>
              <a:off x="2172552" y="2155235"/>
              <a:ext cx="82785" cy="82785"/>
              <a:chOff x="0" y="0"/>
              <a:chExt cx="6350000" cy="6350000"/>
            </a:xfrm>
          </p:grpSpPr>
          <p:sp>
            <p:nvSpPr>
              <p:cNvPr id="169" name="Freeform 169"/>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170" name="Group 170"/>
            <p:cNvGrpSpPr/>
            <p:nvPr/>
          </p:nvGrpSpPr>
          <p:grpSpPr>
            <a:xfrm>
              <a:off x="2172552" y="8535719"/>
              <a:ext cx="82785" cy="82785"/>
              <a:chOff x="0" y="0"/>
              <a:chExt cx="6350000" cy="6350000"/>
            </a:xfrm>
          </p:grpSpPr>
          <p:sp>
            <p:nvSpPr>
              <p:cNvPr id="171" name="Freeform 171"/>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172" name="Group 172"/>
            <p:cNvGrpSpPr/>
            <p:nvPr/>
          </p:nvGrpSpPr>
          <p:grpSpPr>
            <a:xfrm>
              <a:off x="2172552" y="5342935"/>
              <a:ext cx="82785" cy="82785"/>
              <a:chOff x="0" y="0"/>
              <a:chExt cx="6350000" cy="6350000"/>
            </a:xfrm>
          </p:grpSpPr>
          <p:sp>
            <p:nvSpPr>
              <p:cNvPr id="173" name="Freeform 173"/>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174" name="Group 174"/>
            <p:cNvGrpSpPr/>
            <p:nvPr/>
          </p:nvGrpSpPr>
          <p:grpSpPr>
            <a:xfrm>
              <a:off x="5420417" y="537155"/>
              <a:ext cx="82785" cy="82785"/>
              <a:chOff x="0" y="0"/>
              <a:chExt cx="6350000" cy="6350000"/>
            </a:xfrm>
          </p:grpSpPr>
          <p:sp>
            <p:nvSpPr>
              <p:cNvPr id="175" name="Freeform 175"/>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176" name="Group 176"/>
            <p:cNvGrpSpPr/>
            <p:nvPr/>
          </p:nvGrpSpPr>
          <p:grpSpPr>
            <a:xfrm>
              <a:off x="5420417" y="6917640"/>
              <a:ext cx="82785" cy="82785"/>
              <a:chOff x="0" y="0"/>
              <a:chExt cx="6350000" cy="6350000"/>
            </a:xfrm>
          </p:grpSpPr>
          <p:sp>
            <p:nvSpPr>
              <p:cNvPr id="177" name="Freeform 177"/>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178" name="Group 178"/>
            <p:cNvGrpSpPr/>
            <p:nvPr/>
          </p:nvGrpSpPr>
          <p:grpSpPr>
            <a:xfrm>
              <a:off x="5420417" y="3724855"/>
              <a:ext cx="82785" cy="82785"/>
              <a:chOff x="0" y="0"/>
              <a:chExt cx="6350000" cy="6350000"/>
            </a:xfrm>
          </p:grpSpPr>
          <p:sp>
            <p:nvSpPr>
              <p:cNvPr id="179" name="Freeform 179"/>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180" name="Group 180"/>
            <p:cNvGrpSpPr/>
            <p:nvPr/>
          </p:nvGrpSpPr>
          <p:grpSpPr>
            <a:xfrm>
              <a:off x="5420417" y="10105340"/>
              <a:ext cx="82785" cy="82785"/>
              <a:chOff x="0" y="0"/>
              <a:chExt cx="6350000" cy="6350000"/>
            </a:xfrm>
          </p:grpSpPr>
          <p:sp>
            <p:nvSpPr>
              <p:cNvPr id="181" name="Freeform 181"/>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182" name="Group 182"/>
            <p:cNvGrpSpPr/>
            <p:nvPr/>
          </p:nvGrpSpPr>
          <p:grpSpPr>
            <a:xfrm>
              <a:off x="5420417" y="2155235"/>
              <a:ext cx="82785" cy="82785"/>
              <a:chOff x="0" y="0"/>
              <a:chExt cx="6350000" cy="6350000"/>
            </a:xfrm>
          </p:grpSpPr>
          <p:sp>
            <p:nvSpPr>
              <p:cNvPr id="183" name="Freeform 183"/>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184" name="Group 184"/>
            <p:cNvGrpSpPr/>
            <p:nvPr/>
          </p:nvGrpSpPr>
          <p:grpSpPr>
            <a:xfrm>
              <a:off x="5420417" y="8535719"/>
              <a:ext cx="82785" cy="82785"/>
              <a:chOff x="0" y="0"/>
              <a:chExt cx="6350000" cy="6350000"/>
            </a:xfrm>
          </p:grpSpPr>
          <p:sp>
            <p:nvSpPr>
              <p:cNvPr id="185" name="Freeform 185"/>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186" name="Group 186"/>
            <p:cNvGrpSpPr/>
            <p:nvPr/>
          </p:nvGrpSpPr>
          <p:grpSpPr>
            <a:xfrm>
              <a:off x="5420417" y="5342935"/>
              <a:ext cx="82785" cy="82785"/>
              <a:chOff x="0" y="0"/>
              <a:chExt cx="6350000" cy="6350000"/>
            </a:xfrm>
          </p:grpSpPr>
          <p:sp>
            <p:nvSpPr>
              <p:cNvPr id="187" name="Freeform 187"/>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188" name="Group 188"/>
            <p:cNvGrpSpPr/>
            <p:nvPr/>
          </p:nvGrpSpPr>
          <p:grpSpPr>
            <a:xfrm>
              <a:off x="2712413" y="1075351"/>
              <a:ext cx="82785" cy="82785"/>
              <a:chOff x="0" y="0"/>
              <a:chExt cx="6350000" cy="6350000"/>
            </a:xfrm>
          </p:grpSpPr>
          <p:sp>
            <p:nvSpPr>
              <p:cNvPr id="189" name="Freeform 189"/>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190" name="Group 190"/>
            <p:cNvGrpSpPr/>
            <p:nvPr/>
          </p:nvGrpSpPr>
          <p:grpSpPr>
            <a:xfrm>
              <a:off x="2712413" y="7455836"/>
              <a:ext cx="82785" cy="82785"/>
              <a:chOff x="0" y="0"/>
              <a:chExt cx="6350000" cy="6350000"/>
            </a:xfrm>
          </p:grpSpPr>
          <p:sp>
            <p:nvSpPr>
              <p:cNvPr id="191" name="Freeform 191"/>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192" name="Group 192"/>
            <p:cNvGrpSpPr/>
            <p:nvPr/>
          </p:nvGrpSpPr>
          <p:grpSpPr>
            <a:xfrm>
              <a:off x="2712413" y="4263051"/>
              <a:ext cx="82785" cy="82785"/>
              <a:chOff x="0" y="0"/>
              <a:chExt cx="6350000" cy="6350000"/>
            </a:xfrm>
          </p:grpSpPr>
          <p:sp>
            <p:nvSpPr>
              <p:cNvPr id="193" name="Freeform 193"/>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194" name="Group 194"/>
            <p:cNvGrpSpPr/>
            <p:nvPr/>
          </p:nvGrpSpPr>
          <p:grpSpPr>
            <a:xfrm>
              <a:off x="2712413" y="10643536"/>
              <a:ext cx="82785" cy="82785"/>
              <a:chOff x="0" y="0"/>
              <a:chExt cx="6350000" cy="6350000"/>
            </a:xfrm>
          </p:grpSpPr>
          <p:sp>
            <p:nvSpPr>
              <p:cNvPr id="195" name="Freeform 195"/>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196" name="Group 196"/>
            <p:cNvGrpSpPr/>
            <p:nvPr/>
          </p:nvGrpSpPr>
          <p:grpSpPr>
            <a:xfrm>
              <a:off x="2712413" y="2693431"/>
              <a:ext cx="82785" cy="82785"/>
              <a:chOff x="0" y="0"/>
              <a:chExt cx="6350000" cy="6350000"/>
            </a:xfrm>
          </p:grpSpPr>
          <p:sp>
            <p:nvSpPr>
              <p:cNvPr id="197" name="Freeform 197"/>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198" name="Group 198"/>
            <p:cNvGrpSpPr/>
            <p:nvPr/>
          </p:nvGrpSpPr>
          <p:grpSpPr>
            <a:xfrm>
              <a:off x="2712413" y="9073915"/>
              <a:ext cx="82785" cy="82785"/>
              <a:chOff x="0" y="0"/>
              <a:chExt cx="6350000" cy="6350000"/>
            </a:xfrm>
          </p:grpSpPr>
          <p:sp>
            <p:nvSpPr>
              <p:cNvPr id="199" name="Freeform 199"/>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200" name="Group 200"/>
            <p:cNvGrpSpPr/>
            <p:nvPr/>
          </p:nvGrpSpPr>
          <p:grpSpPr>
            <a:xfrm>
              <a:off x="2712413" y="5881131"/>
              <a:ext cx="82785" cy="82785"/>
              <a:chOff x="0" y="0"/>
              <a:chExt cx="6350000" cy="6350000"/>
            </a:xfrm>
          </p:grpSpPr>
          <p:sp>
            <p:nvSpPr>
              <p:cNvPr id="201" name="Freeform 201"/>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202" name="Group 202"/>
            <p:cNvGrpSpPr/>
            <p:nvPr/>
          </p:nvGrpSpPr>
          <p:grpSpPr>
            <a:xfrm>
              <a:off x="5960278" y="1075351"/>
              <a:ext cx="82785" cy="82785"/>
              <a:chOff x="0" y="0"/>
              <a:chExt cx="6350000" cy="6350000"/>
            </a:xfrm>
          </p:grpSpPr>
          <p:sp>
            <p:nvSpPr>
              <p:cNvPr id="203" name="Freeform 203"/>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204" name="Group 204"/>
            <p:cNvGrpSpPr/>
            <p:nvPr/>
          </p:nvGrpSpPr>
          <p:grpSpPr>
            <a:xfrm>
              <a:off x="5960278" y="7455836"/>
              <a:ext cx="82785" cy="82785"/>
              <a:chOff x="0" y="0"/>
              <a:chExt cx="6350000" cy="6350000"/>
            </a:xfrm>
          </p:grpSpPr>
          <p:sp>
            <p:nvSpPr>
              <p:cNvPr id="205" name="Freeform 205"/>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206" name="Group 206"/>
            <p:cNvGrpSpPr/>
            <p:nvPr/>
          </p:nvGrpSpPr>
          <p:grpSpPr>
            <a:xfrm>
              <a:off x="5960278" y="4263051"/>
              <a:ext cx="82785" cy="82785"/>
              <a:chOff x="0" y="0"/>
              <a:chExt cx="6350000" cy="6350000"/>
            </a:xfrm>
          </p:grpSpPr>
          <p:sp>
            <p:nvSpPr>
              <p:cNvPr id="207" name="Freeform 207"/>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208" name="Group 208"/>
            <p:cNvGrpSpPr/>
            <p:nvPr/>
          </p:nvGrpSpPr>
          <p:grpSpPr>
            <a:xfrm>
              <a:off x="5960278" y="10643536"/>
              <a:ext cx="82785" cy="82785"/>
              <a:chOff x="0" y="0"/>
              <a:chExt cx="6350000" cy="6350000"/>
            </a:xfrm>
          </p:grpSpPr>
          <p:sp>
            <p:nvSpPr>
              <p:cNvPr id="209" name="Freeform 209"/>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210" name="Group 210"/>
            <p:cNvGrpSpPr/>
            <p:nvPr/>
          </p:nvGrpSpPr>
          <p:grpSpPr>
            <a:xfrm>
              <a:off x="5960278" y="2693431"/>
              <a:ext cx="82785" cy="82785"/>
              <a:chOff x="0" y="0"/>
              <a:chExt cx="6350000" cy="6350000"/>
            </a:xfrm>
          </p:grpSpPr>
          <p:sp>
            <p:nvSpPr>
              <p:cNvPr id="211" name="Freeform 211"/>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212" name="Group 212"/>
            <p:cNvGrpSpPr/>
            <p:nvPr/>
          </p:nvGrpSpPr>
          <p:grpSpPr>
            <a:xfrm>
              <a:off x="5960278" y="9073915"/>
              <a:ext cx="82785" cy="82785"/>
              <a:chOff x="0" y="0"/>
              <a:chExt cx="6350000" cy="6350000"/>
            </a:xfrm>
          </p:grpSpPr>
          <p:sp>
            <p:nvSpPr>
              <p:cNvPr id="213" name="Freeform 213"/>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214" name="Group 214"/>
            <p:cNvGrpSpPr/>
            <p:nvPr/>
          </p:nvGrpSpPr>
          <p:grpSpPr>
            <a:xfrm>
              <a:off x="5960278" y="5881131"/>
              <a:ext cx="82785" cy="82785"/>
              <a:chOff x="0" y="0"/>
              <a:chExt cx="6350000" cy="6350000"/>
            </a:xfrm>
          </p:grpSpPr>
          <p:sp>
            <p:nvSpPr>
              <p:cNvPr id="215" name="Freeform 215"/>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216" name="Group 216"/>
            <p:cNvGrpSpPr/>
            <p:nvPr/>
          </p:nvGrpSpPr>
          <p:grpSpPr>
            <a:xfrm>
              <a:off x="545144" y="0"/>
              <a:ext cx="82785" cy="82785"/>
              <a:chOff x="0" y="0"/>
              <a:chExt cx="1913890" cy="1913890"/>
            </a:xfrm>
          </p:grpSpPr>
          <p:sp>
            <p:nvSpPr>
              <p:cNvPr id="217" name="Freeform 217"/>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218" name="Group 218"/>
            <p:cNvGrpSpPr/>
            <p:nvPr/>
          </p:nvGrpSpPr>
          <p:grpSpPr>
            <a:xfrm>
              <a:off x="545144" y="6380485"/>
              <a:ext cx="82785" cy="82785"/>
              <a:chOff x="0" y="0"/>
              <a:chExt cx="1913890" cy="1913890"/>
            </a:xfrm>
          </p:grpSpPr>
          <p:sp>
            <p:nvSpPr>
              <p:cNvPr id="219" name="Freeform 219"/>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220" name="Group 220"/>
            <p:cNvGrpSpPr/>
            <p:nvPr/>
          </p:nvGrpSpPr>
          <p:grpSpPr>
            <a:xfrm>
              <a:off x="545144" y="3187700"/>
              <a:ext cx="82785" cy="82785"/>
              <a:chOff x="0" y="0"/>
              <a:chExt cx="1913890" cy="1913890"/>
            </a:xfrm>
          </p:grpSpPr>
          <p:sp>
            <p:nvSpPr>
              <p:cNvPr id="221" name="Freeform 221"/>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222" name="Group 222"/>
            <p:cNvGrpSpPr/>
            <p:nvPr/>
          </p:nvGrpSpPr>
          <p:grpSpPr>
            <a:xfrm>
              <a:off x="545144" y="9568185"/>
              <a:ext cx="82785" cy="82785"/>
              <a:chOff x="0" y="0"/>
              <a:chExt cx="1913890" cy="1913890"/>
            </a:xfrm>
          </p:grpSpPr>
          <p:sp>
            <p:nvSpPr>
              <p:cNvPr id="223" name="Freeform 223"/>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224" name="Group 224"/>
            <p:cNvGrpSpPr/>
            <p:nvPr/>
          </p:nvGrpSpPr>
          <p:grpSpPr>
            <a:xfrm>
              <a:off x="545144" y="1618080"/>
              <a:ext cx="82785" cy="82785"/>
              <a:chOff x="0" y="0"/>
              <a:chExt cx="1913890" cy="1913890"/>
            </a:xfrm>
          </p:grpSpPr>
          <p:sp>
            <p:nvSpPr>
              <p:cNvPr id="225" name="Freeform 225"/>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226" name="Group 226"/>
            <p:cNvGrpSpPr/>
            <p:nvPr/>
          </p:nvGrpSpPr>
          <p:grpSpPr>
            <a:xfrm>
              <a:off x="545144" y="7998564"/>
              <a:ext cx="82785" cy="82785"/>
              <a:chOff x="0" y="0"/>
              <a:chExt cx="1913890" cy="1913890"/>
            </a:xfrm>
          </p:grpSpPr>
          <p:sp>
            <p:nvSpPr>
              <p:cNvPr id="227" name="Freeform 227"/>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228" name="Group 228"/>
            <p:cNvGrpSpPr/>
            <p:nvPr/>
          </p:nvGrpSpPr>
          <p:grpSpPr>
            <a:xfrm>
              <a:off x="545144" y="4805780"/>
              <a:ext cx="82785" cy="82785"/>
              <a:chOff x="0" y="0"/>
              <a:chExt cx="1913890" cy="1913890"/>
            </a:xfrm>
          </p:grpSpPr>
          <p:sp>
            <p:nvSpPr>
              <p:cNvPr id="229" name="Freeform 229"/>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230" name="Group 230"/>
            <p:cNvGrpSpPr/>
            <p:nvPr/>
          </p:nvGrpSpPr>
          <p:grpSpPr>
            <a:xfrm>
              <a:off x="7039293" y="0"/>
              <a:ext cx="82785" cy="82785"/>
              <a:chOff x="0" y="0"/>
              <a:chExt cx="1913890" cy="1913890"/>
            </a:xfrm>
          </p:grpSpPr>
          <p:sp>
            <p:nvSpPr>
              <p:cNvPr id="231" name="Freeform 231"/>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232" name="Group 232"/>
            <p:cNvGrpSpPr/>
            <p:nvPr/>
          </p:nvGrpSpPr>
          <p:grpSpPr>
            <a:xfrm>
              <a:off x="7039293" y="6380485"/>
              <a:ext cx="82785" cy="82785"/>
              <a:chOff x="0" y="0"/>
              <a:chExt cx="1913890" cy="1913890"/>
            </a:xfrm>
          </p:grpSpPr>
          <p:sp>
            <p:nvSpPr>
              <p:cNvPr id="233" name="Freeform 233"/>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234" name="Group 234"/>
            <p:cNvGrpSpPr/>
            <p:nvPr/>
          </p:nvGrpSpPr>
          <p:grpSpPr>
            <a:xfrm>
              <a:off x="7039293" y="3187700"/>
              <a:ext cx="82785" cy="82785"/>
              <a:chOff x="0" y="0"/>
              <a:chExt cx="1913890" cy="1913890"/>
            </a:xfrm>
          </p:grpSpPr>
          <p:sp>
            <p:nvSpPr>
              <p:cNvPr id="235" name="Freeform 235"/>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236" name="Group 236"/>
            <p:cNvGrpSpPr/>
            <p:nvPr/>
          </p:nvGrpSpPr>
          <p:grpSpPr>
            <a:xfrm>
              <a:off x="7039293" y="9568185"/>
              <a:ext cx="82785" cy="82785"/>
              <a:chOff x="0" y="0"/>
              <a:chExt cx="1913890" cy="1913890"/>
            </a:xfrm>
          </p:grpSpPr>
          <p:sp>
            <p:nvSpPr>
              <p:cNvPr id="237" name="Freeform 237"/>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238" name="Group 238"/>
            <p:cNvGrpSpPr/>
            <p:nvPr/>
          </p:nvGrpSpPr>
          <p:grpSpPr>
            <a:xfrm>
              <a:off x="7039293" y="1618080"/>
              <a:ext cx="82785" cy="82785"/>
              <a:chOff x="0" y="0"/>
              <a:chExt cx="1913890" cy="1913890"/>
            </a:xfrm>
          </p:grpSpPr>
          <p:sp>
            <p:nvSpPr>
              <p:cNvPr id="239" name="Freeform 239"/>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240" name="Group 240"/>
            <p:cNvGrpSpPr/>
            <p:nvPr/>
          </p:nvGrpSpPr>
          <p:grpSpPr>
            <a:xfrm>
              <a:off x="7039293" y="7998564"/>
              <a:ext cx="82785" cy="82785"/>
              <a:chOff x="0" y="0"/>
              <a:chExt cx="1913890" cy="1913890"/>
            </a:xfrm>
          </p:grpSpPr>
          <p:sp>
            <p:nvSpPr>
              <p:cNvPr id="241" name="Freeform 241"/>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242" name="Group 242"/>
            <p:cNvGrpSpPr/>
            <p:nvPr/>
          </p:nvGrpSpPr>
          <p:grpSpPr>
            <a:xfrm>
              <a:off x="7039293" y="4805780"/>
              <a:ext cx="82785" cy="82785"/>
              <a:chOff x="0" y="0"/>
              <a:chExt cx="1913890" cy="1913890"/>
            </a:xfrm>
          </p:grpSpPr>
          <p:sp>
            <p:nvSpPr>
              <p:cNvPr id="243" name="Freeform 243"/>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244" name="Group 244"/>
            <p:cNvGrpSpPr/>
            <p:nvPr/>
          </p:nvGrpSpPr>
          <p:grpSpPr>
            <a:xfrm>
              <a:off x="3793009" y="0"/>
              <a:ext cx="82785" cy="82785"/>
              <a:chOff x="0" y="0"/>
              <a:chExt cx="1913890" cy="1913890"/>
            </a:xfrm>
          </p:grpSpPr>
          <p:sp>
            <p:nvSpPr>
              <p:cNvPr id="245" name="Freeform 245"/>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246" name="Group 246"/>
            <p:cNvGrpSpPr/>
            <p:nvPr/>
          </p:nvGrpSpPr>
          <p:grpSpPr>
            <a:xfrm>
              <a:off x="3793009" y="6380485"/>
              <a:ext cx="82785" cy="82785"/>
              <a:chOff x="0" y="0"/>
              <a:chExt cx="1913890" cy="1913890"/>
            </a:xfrm>
          </p:grpSpPr>
          <p:sp>
            <p:nvSpPr>
              <p:cNvPr id="247" name="Freeform 247"/>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248" name="Group 248"/>
            <p:cNvGrpSpPr/>
            <p:nvPr/>
          </p:nvGrpSpPr>
          <p:grpSpPr>
            <a:xfrm>
              <a:off x="3793009" y="3187700"/>
              <a:ext cx="82785" cy="82785"/>
              <a:chOff x="0" y="0"/>
              <a:chExt cx="1913890" cy="1913890"/>
            </a:xfrm>
          </p:grpSpPr>
          <p:sp>
            <p:nvSpPr>
              <p:cNvPr id="249" name="Freeform 249"/>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250" name="Group 250"/>
            <p:cNvGrpSpPr/>
            <p:nvPr/>
          </p:nvGrpSpPr>
          <p:grpSpPr>
            <a:xfrm>
              <a:off x="3793009" y="9568185"/>
              <a:ext cx="82785" cy="82785"/>
              <a:chOff x="0" y="0"/>
              <a:chExt cx="1913890" cy="1913890"/>
            </a:xfrm>
          </p:grpSpPr>
          <p:sp>
            <p:nvSpPr>
              <p:cNvPr id="251" name="Freeform 251"/>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252" name="Group 252"/>
            <p:cNvGrpSpPr/>
            <p:nvPr/>
          </p:nvGrpSpPr>
          <p:grpSpPr>
            <a:xfrm>
              <a:off x="3793009" y="1618080"/>
              <a:ext cx="82785" cy="82785"/>
              <a:chOff x="0" y="0"/>
              <a:chExt cx="1913890" cy="1913890"/>
            </a:xfrm>
          </p:grpSpPr>
          <p:sp>
            <p:nvSpPr>
              <p:cNvPr id="253" name="Freeform 253"/>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254" name="Group 254"/>
            <p:cNvGrpSpPr/>
            <p:nvPr/>
          </p:nvGrpSpPr>
          <p:grpSpPr>
            <a:xfrm>
              <a:off x="3793009" y="7998564"/>
              <a:ext cx="82785" cy="82785"/>
              <a:chOff x="0" y="0"/>
              <a:chExt cx="1913890" cy="1913890"/>
            </a:xfrm>
          </p:grpSpPr>
          <p:sp>
            <p:nvSpPr>
              <p:cNvPr id="255" name="Freeform 255"/>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256" name="Group 256"/>
            <p:cNvGrpSpPr/>
            <p:nvPr/>
          </p:nvGrpSpPr>
          <p:grpSpPr>
            <a:xfrm>
              <a:off x="3793009" y="4805780"/>
              <a:ext cx="82785" cy="82785"/>
              <a:chOff x="0" y="0"/>
              <a:chExt cx="1913890" cy="1913890"/>
            </a:xfrm>
          </p:grpSpPr>
          <p:sp>
            <p:nvSpPr>
              <p:cNvPr id="257" name="Freeform 257"/>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258" name="Group 258"/>
            <p:cNvGrpSpPr/>
            <p:nvPr/>
          </p:nvGrpSpPr>
          <p:grpSpPr>
            <a:xfrm>
              <a:off x="1083805" y="537155"/>
              <a:ext cx="82785" cy="82785"/>
              <a:chOff x="0" y="0"/>
              <a:chExt cx="1913890" cy="1913890"/>
            </a:xfrm>
          </p:grpSpPr>
          <p:sp>
            <p:nvSpPr>
              <p:cNvPr id="259" name="Freeform 259"/>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260" name="Group 260"/>
            <p:cNvGrpSpPr/>
            <p:nvPr/>
          </p:nvGrpSpPr>
          <p:grpSpPr>
            <a:xfrm>
              <a:off x="1083805" y="6917640"/>
              <a:ext cx="82785" cy="82785"/>
              <a:chOff x="0" y="0"/>
              <a:chExt cx="1913890" cy="1913890"/>
            </a:xfrm>
          </p:grpSpPr>
          <p:sp>
            <p:nvSpPr>
              <p:cNvPr id="261" name="Freeform 261"/>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262" name="Group 262"/>
            <p:cNvGrpSpPr/>
            <p:nvPr/>
          </p:nvGrpSpPr>
          <p:grpSpPr>
            <a:xfrm>
              <a:off x="1083805" y="3724855"/>
              <a:ext cx="82785" cy="82785"/>
              <a:chOff x="0" y="0"/>
              <a:chExt cx="1913890" cy="1913890"/>
            </a:xfrm>
          </p:grpSpPr>
          <p:sp>
            <p:nvSpPr>
              <p:cNvPr id="263" name="Freeform 263"/>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264" name="Group 264"/>
            <p:cNvGrpSpPr/>
            <p:nvPr/>
          </p:nvGrpSpPr>
          <p:grpSpPr>
            <a:xfrm>
              <a:off x="1083805" y="10105340"/>
              <a:ext cx="82785" cy="82785"/>
              <a:chOff x="0" y="0"/>
              <a:chExt cx="1913890" cy="1913890"/>
            </a:xfrm>
          </p:grpSpPr>
          <p:sp>
            <p:nvSpPr>
              <p:cNvPr id="265" name="Freeform 265"/>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266" name="Group 266"/>
            <p:cNvGrpSpPr/>
            <p:nvPr/>
          </p:nvGrpSpPr>
          <p:grpSpPr>
            <a:xfrm>
              <a:off x="1083805" y="2155235"/>
              <a:ext cx="82785" cy="82785"/>
              <a:chOff x="0" y="0"/>
              <a:chExt cx="1913890" cy="1913890"/>
            </a:xfrm>
          </p:grpSpPr>
          <p:sp>
            <p:nvSpPr>
              <p:cNvPr id="267" name="Freeform 267"/>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268" name="Group 268"/>
            <p:cNvGrpSpPr/>
            <p:nvPr/>
          </p:nvGrpSpPr>
          <p:grpSpPr>
            <a:xfrm>
              <a:off x="1083805" y="8535719"/>
              <a:ext cx="82785" cy="82785"/>
              <a:chOff x="0" y="0"/>
              <a:chExt cx="1913890" cy="1913890"/>
            </a:xfrm>
          </p:grpSpPr>
          <p:sp>
            <p:nvSpPr>
              <p:cNvPr id="269" name="Freeform 269"/>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270" name="Group 270"/>
            <p:cNvGrpSpPr/>
            <p:nvPr/>
          </p:nvGrpSpPr>
          <p:grpSpPr>
            <a:xfrm>
              <a:off x="1083805" y="5342935"/>
              <a:ext cx="82785" cy="82785"/>
              <a:chOff x="0" y="0"/>
              <a:chExt cx="1913890" cy="1913890"/>
            </a:xfrm>
          </p:grpSpPr>
          <p:sp>
            <p:nvSpPr>
              <p:cNvPr id="271" name="Freeform 271"/>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272" name="Group 272"/>
            <p:cNvGrpSpPr/>
            <p:nvPr/>
          </p:nvGrpSpPr>
          <p:grpSpPr>
            <a:xfrm>
              <a:off x="7577954" y="537155"/>
              <a:ext cx="82785" cy="82785"/>
              <a:chOff x="0" y="0"/>
              <a:chExt cx="1913890" cy="1913890"/>
            </a:xfrm>
          </p:grpSpPr>
          <p:sp>
            <p:nvSpPr>
              <p:cNvPr id="273" name="Freeform 273"/>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274" name="Group 274"/>
            <p:cNvGrpSpPr/>
            <p:nvPr/>
          </p:nvGrpSpPr>
          <p:grpSpPr>
            <a:xfrm>
              <a:off x="7577954" y="6917640"/>
              <a:ext cx="82785" cy="82785"/>
              <a:chOff x="0" y="0"/>
              <a:chExt cx="1913890" cy="1913890"/>
            </a:xfrm>
          </p:grpSpPr>
          <p:sp>
            <p:nvSpPr>
              <p:cNvPr id="275" name="Freeform 275"/>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276" name="Group 276"/>
            <p:cNvGrpSpPr/>
            <p:nvPr/>
          </p:nvGrpSpPr>
          <p:grpSpPr>
            <a:xfrm>
              <a:off x="7577954" y="3724855"/>
              <a:ext cx="82785" cy="82785"/>
              <a:chOff x="0" y="0"/>
              <a:chExt cx="1913890" cy="1913890"/>
            </a:xfrm>
          </p:grpSpPr>
          <p:sp>
            <p:nvSpPr>
              <p:cNvPr id="277" name="Freeform 277"/>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278" name="Group 278"/>
            <p:cNvGrpSpPr/>
            <p:nvPr/>
          </p:nvGrpSpPr>
          <p:grpSpPr>
            <a:xfrm>
              <a:off x="7577954" y="10105340"/>
              <a:ext cx="82785" cy="82785"/>
              <a:chOff x="0" y="0"/>
              <a:chExt cx="1913890" cy="1913890"/>
            </a:xfrm>
          </p:grpSpPr>
          <p:sp>
            <p:nvSpPr>
              <p:cNvPr id="279" name="Freeform 279"/>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280" name="Group 280"/>
            <p:cNvGrpSpPr/>
            <p:nvPr/>
          </p:nvGrpSpPr>
          <p:grpSpPr>
            <a:xfrm>
              <a:off x="7577954" y="2155235"/>
              <a:ext cx="82785" cy="82785"/>
              <a:chOff x="0" y="0"/>
              <a:chExt cx="1913890" cy="1913890"/>
            </a:xfrm>
          </p:grpSpPr>
          <p:sp>
            <p:nvSpPr>
              <p:cNvPr id="281" name="Freeform 281"/>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282" name="Group 282"/>
            <p:cNvGrpSpPr/>
            <p:nvPr/>
          </p:nvGrpSpPr>
          <p:grpSpPr>
            <a:xfrm>
              <a:off x="7577954" y="8535719"/>
              <a:ext cx="82785" cy="82785"/>
              <a:chOff x="0" y="0"/>
              <a:chExt cx="1913890" cy="1913890"/>
            </a:xfrm>
          </p:grpSpPr>
          <p:sp>
            <p:nvSpPr>
              <p:cNvPr id="283" name="Freeform 283"/>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284" name="Group 284"/>
            <p:cNvGrpSpPr/>
            <p:nvPr/>
          </p:nvGrpSpPr>
          <p:grpSpPr>
            <a:xfrm>
              <a:off x="7577954" y="5342935"/>
              <a:ext cx="82785" cy="82785"/>
              <a:chOff x="0" y="0"/>
              <a:chExt cx="1913890" cy="1913890"/>
            </a:xfrm>
          </p:grpSpPr>
          <p:sp>
            <p:nvSpPr>
              <p:cNvPr id="285" name="Freeform 285"/>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286" name="Group 286"/>
            <p:cNvGrpSpPr/>
            <p:nvPr/>
          </p:nvGrpSpPr>
          <p:grpSpPr>
            <a:xfrm>
              <a:off x="4331670" y="537155"/>
              <a:ext cx="82785" cy="82785"/>
              <a:chOff x="0" y="0"/>
              <a:chExt cx="1913890" cy="1913890"/>
            </a:xfrm>
          </p:grpSpPr>
          <p:sp>
            <p:nvSpPr>
              <p:cNvPr id="287" name="Freeform 287"/>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288" name="Group 288"/>
            <p:cNvGrpSpPr/>
            <p:nvPr/>
          </p:nvGrpSpPr>
          <p:grpSpPr>
            <a:xfrm>
              <a:off x="4331670" y="6917640"/>
              <a:ext cx="82785" cy="82785"/>
              <a:chOff x="0" y="0"/>
              <a:chExt cx="1913890" cy="1913890"/>
            </a:xfrm>
          </p:grpSpPr>
          <p:sp>
            <p:nvSpPr>
              <p:cNvPr id="289" name="Freeform 289"/>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290" name="Group 290"/>
            <p:cNvGrpSpPr/>
            <p:nvPr/>
          </p:nvGrpSpPr>
          <p:grpSpPr>
            <a:xfrm>
              <a:off x="4331670" y="3724855"/>
              <a:ext cx="82785" cy="82785"/>
              <a:chOff x="0" y="0"/>
              <a:chExt cx="1913890" cy="1913890"/>
            </a:xfrm>
          </p:grpSpPr>
          <p:sp>
            <p:nvSpPr>
              <p:cNvPr id="291" name="Freeform 291"/>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292" name="Group 292"/>
            <p:cNvGrpSpPr/>
            <p:nvPr/>
          </p:nvGrpSpPr>
          <p:grpSpPr>
            <a:xfrm>
              <a:off x="4331670" y="10105340"/>
              <a:ext cx="82785" cy="82785"/>
              <a:chOff x="0" y="0"/>
              <a:chExt cx="1913890" cy="1913890"/>
            </a:xfrm>
          </p:grpSpPr>
          <p:sp>
            <p:nvSpPr>
              <p:cNvPr id="293" name="Freeform 293"/>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294" name="Group 294"/>
            <p:cNvGrpSpPr/>
            <p:nvPr/>
          </p:nvGrpSpPr>
          <p:grpSpPr>
            <a:xfrm>
              <a:off x="4331670" y="2155235"/>
              <a:ext cx="82785" cy="82785"/>
              <a:chOff x="0" y="0"/>
              <a:chExt cx="1913890" cy="1913890"/>
            </a:xfrm>
          </p:grpSpPr>
          <p:sp>
            <p:nvSpPr>
              <p:cNvPr id="295" name="Freeform 295"/>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296" name="Group 296"/>
            <p:cNvGrpSpPr/>
            <p:nvPr/>
          </p:nvGrpSpPr>
          <p:grpSpPr>
            <a:xfrm>
              <a:off x="4331670" y="8535719"/>
              <a:ext cx="82785" cy="82785"/>
              <a:chOff x="0" y="0"/>
              <a:chExt cx="1913890" cy="1913890"/>
            </a:xfrm>
          </p:grpSpPr>
          <p:sp>
            <p:nvSpPr>
              <p:cNvPr id="297" name="Freeform 297"/>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298" name="Group 298"/>
            <p:cNvGrpSpPr/>
            <p:nvPr/>
          </p:nvGrpSpPr>
          <p:grpSpPr>
            <a:xfrm>
              <a:off x="4331670" y="5342935"/>
              <a:ext cx="82785" cy="82785"/>
              <a:chOff x="0" y="0"/>
              <a:chExt cx="1913890" cy="1913890"/>
            </a:xfrm>
          </p:grpSpPr>
          <p:sp>
            <p:nvSpPr>
              <p:cNvPr id="299" name="Freeform 299"/>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300" name="Group 300"/>
            <p:cNvGrpSpPr/>
            <p:nvPr/>
          </p:nvGrpSpPr>
          <p:grpSpPr>
            <a:xfrm>
              <a:off x="1623665" y="1075351"/>
              <a:ext cx="82785" cy="82785"/>
              <a:chOff x="0" y="0"/>
              <a:chExt cx="1913890" cy="1913890"/>
            </a:xfrm>
          </p:grpSpPr>
          <p:sp>
            <p:nvSpPr>
              <p:cNvPr id="301" name="Freeform 301"/>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302" name="Group 302"/>
            <p:cNvGrpSpPr/>
            <p:nvPr/>
          </p:nvGrpSpPr>
          <p:grpSpPr>
            <a:xfrm>
              <a:off x="1623665" y="7455836"/>
              <a:ext cx="82785" cy="82785"/>
              <a:chOff x="0" y="0"/>
              <a:chExt cx="1913890" cy="1913890"/>
            </a:xfrm>
          </p:grpSpPr>
          <p:sp>
            <p:nvSpPr>
              <p:cNvPr id="303" name="Freeform 303"/>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304" name="Group 304"/>
            <p:cNvGrpSpPr/>
            <p:nvPr/>
          </p:nvGrpSpPr>
          <p:grpSpPr>
            <a:xfrm>
              <a:off x="1623665" y="4263051"/>
              <a:ext cx="82785" cy="82785"/>
              <a:chOff x="0" y="0"/>
              <a:chExt cx="1913890" cy="1913890"/>
            </a:xfrm>
          </p:grpSpPr>
          <p:sp>
            <p:nvSpPr>
              <p:cNvPr id="305" name="Freeform 305"/>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306" name="Group 306"/>
            <p:cNvGrpSpPr/>
            <p:nvPr/>
          </p:nvGrpSpPr>
          <p:grpSpPr>
            <a:xfrm>
              <a:off x="1623665" y="10643536"/>
              <a:ext cx="82785" cy="82785"/>
              <a:chOff x="0" y="0"/>
              <a:chExt cx="1913890" cy="1913890"/>
            </a:xfrm>
          </p:grpSpPr>
          <p:sp>
            <p:nvSpPr>
              <p:cNvPr id="307" name="Freeform 307"/>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308" name="Group 308"/>
            <p:cNvGrpSpPr/>
            <p:nvPr/>
          </p:nvGrpSpPr>
          <p:grpSpPr>
            <a:xfrm>
              <a:off x="1623665" y="2693431"/>
              <a:ext cx="82785" cy="82785"/>
              <a:chOff x="0" y="0"/>
              <a:chExt cx="1913890" cy="1913890"/>
            </a:xfrm>
          </p:grpSpPr>
          <p:sp>
            <p:nvSpPr>
              <p:cNvPr id="309" name="Freeform 309"/>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310" name="Group 310"/>
            <p:cNvGrpSpPr/>
            <p:nvPr/>
          </p:nvGrpSpPr>
          <p:grpSpPr>
            <a:xfrm>
              <a:off x="1623665" y="9073915"/>
              <a:ext cx="82785" cy="82785"/>
              <a:chOff x="0" y="0"/>
              <a:chExt cx="1913890" cy="1913890"/>
            </a:xfrm>
          </p:grpSpPr>
          <p:sp>
            <p:nvSpPr>
              <p:cNvPr id="311" name="Freeform 311"/>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312" name="Group 312"/>
            <p:cNvGrpSpPr/>
            <p:nvPr/>
          </p:nvGrpSpPr>
          <p:grpSpPr>
            <a:xfrm>
              <a:off x="1623665" y="5881131"/>
              <a:ext cx="82785" cy="82785"/>
              <a:chOff x="0" y="0"/>
              <a:chExt cx="1913890" cy="1913890"/>
            </a:xfrm>
          </p:grpSpPr>
          <p:sp>
            <p:nvSpPr>
              <p:cNvPr id="313" name="Freeform 313"/>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314" name="Group 314"/>
            <p:cNvGrpSpPr/>
            <p:nvPr/>
          </p:nvGrpSpPr>
          <p:grpSpPr>
            <a:xfrm>
              <a:off x="4871530" y="1075351"/>
              <a:ext cx="82785" cy="82785"/>
              <a:chOff x="0" y="0"/>
              <a:chExt cx="1913890" cy="1913890"/>
            </a:xfrm>
          </p:grpSpPr>
          <p:sp>
            <p:nvSpPr>
              <p:cNvPr id="315" name="Freeform 315"/>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316" name="Group 316"/>
            <p:cNvGrpSpPr/>
            <p:nvPr/>
          </p:nvGrpSpPr>
          <p:grpSpPr>
            <a:xfrm>
              <a:off x="4871530" y="7455836"/>
              <a:ext cx="82785" cy="82785"/>
              <a:chOff x="0" y="0"/>
              <a:chExt cx="1913890" cy="1913890"/>
            </a:xfrm>
          </p:grpSpPr>
          <p:sp>
            <p:nvSpPr>
              <p:cNvPr id="317" name="Freeform 317"/>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318" name="Group 318"/>
            <p:cNvGrpSpPr/>
            <p:nvPr/>
          </p:nvGrpSpPr>
          <p:grpSpPr>
            <a:xfrm>
              <a:off x="4871530" y="4263051"/>
              <a:ext cx="82785" cy="82785"/>
              <a:chOff x="0" y="0"/>
              <a:chExt cx="1913890" cy="1913890"/>
            </a:xfrm>
          </p:grpSpPr>
          <p:sp>
            <p:nvSpPr>
              <p:cNvPr id="319" name="Freeform 319"/>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320" name="Group 320"/>
            <p:cNvGrpSpPr/>
            <p:nvPr/>
          </p:nvGrpSpPr>
          <p:grpSpPr>
            <a:xfrm>
              <a:off x="4871530" y="10643536"/>
              <a:ext cx="82785" cy="82785"/>
              <a:chOff x="0" y="0"/>
              <a:chExt cx="1913890" cy="1913890"/>
            </a:xfrm>
          </p:grpSpPr>
          <p:sp>
            <p:nvSpPr>
              <p:cNvPr id="321" name="Freeform 321"/>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322" name="Group 322"/>
            <p:cNvGrpSpPr/>
            <p:nvPr/>
          </p:nvGrpSpPr>
          <p:grpSpPr>
            <a:xfrm>
              <a:off x="4871530" y="2693431"/>
              <a:ext cx="82785" cy="82785"/>
              <a:chOff x="0" y="0"/>
              <a:chExt cx="1913890" cy="1913890"/>
            </a:xfrm>
          </p:grpSpPr>
          <p:sp>
            <p:nvSpPr>
              <p:cNvPr id="323" name="Freeform 323"/>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324" name="Group 324"/>
            <p:cNvGrpSpPr/>
            <p:nvPr/>
          </p:nvGrpSpPr>
          <p:grpSpPr>
            <a:xfrm>
              <a:off x="4871530" y="9073915"/>
              <a:ext cx="82785" cy="82785"/>
              <a:chOff x="0" y="0"/>
              <a:chExt cx="1913890" cy="1913890"/>
            </a:xfrm>
          </p:grpSpPr>
          <p:sp>
            <p:nvSpPr>
              <p:cNvPr id="325" name="Freeform 325"/>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326" name="Group 326"/>
            <p:cNvGrpSpPr/>
            <p:nvPr/>
          </p:nvGrpSpPr>
          <p:grpSpPr>
            <a:xfrm>
              <a:off x="4871530" y="5881131"/>
              <a:ext cx="82785" cy="82785"/>
              <a:chOff x="0" y="0"/>
              <a:chExt cx="1913890" cy="1913890"/>
            </a:xfrm>
          </p:grpSpPr>
          <p:sp>
            <p:nvSpPr>
              <p:cNvPr id="327" name="Freeform 327"/>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328" name="Group 328"/>
            <p:cNvGrpSpPr/>
            <p:nvPr/>
          </p:nvGrpSpPr>
          <p:grpSpPr>
            <a:xfrm>
              <a:off x="6405" y="1075351"/>
              <a:ext cx="82785" cy="82785"/>
              <a:chOff x="0" y="0"/>
              <a:chExt cx="1913890" cy="1913890"/>
            </a:xfrm>
          </p:grpSpPr>
          <p:sp>
            <p:nvSpPr>
              <p:cNvPr id="329" name="Freeform 329"/>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330" name="Group 330"/>
            <p:cNvGrpSpPr/>
            <p:nvPr/>
          </p:nvGrpSpPr>
          <p:grpSpPr>
            <a:xfrm>
              <a:off x="6405" y="7455836"/>
              <a:ext cx="82785" cy="82785"/>
              <a:chOff x="0" y="0"/>
              <a:chExt cx="1913890" cy="1913890"/>
            </a:xfrm>
          </p:grpSpPr>
          <p:sp>
            <p:nvSpPr>
              <p:cNvPr id="331" name="Freeform 331"/>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332" name="Group 332"/>
            <p:cNvGrpSpPr/>
            <p:nvPr/>
          </p:nvGrpSpPr>
          <p:grpSpPr>
            <a:xfrm>
              <a:off x="6405" y="4263051"/>
              <a:ext cx="82785" cy="82785"/>
              <a:chOff x="0" y="0"/>
              <a:chExt cx="1913890" cy="1913890"/>
            </a:xfrm>
          </p:grpSpPr>
          <p:sp>
            <p:nvSpPr>
              <p:cNvPr id="333" name="Freeform 333"/>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334" name="Group 334"/>
            <p:cNvGrpSpPr/>
            <p:nvPr/>
          </p:nvGrpSpPr>
          <p:grpSpPr>
            <a:xfrm>
              <a:off x="6405" y="10643536"/>
              <a:ext cx="82785" cy="82785"/>
              <a:chOff x="0" y="0"/>
              <a:chExt cx="1913890" cy="1913890"/>
            </a:xfrm>
          </p:grpSpPr>
          <p:sp>
            <p:nvSpPr>
              <p:cNvPr id="335" name="Freeform 335"/>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336" name="Group 336"/>
            <p:cNvGrpSpPr/>
            <p:nvPr/>
          </p:nvGrpSpPr>
          <p:grpSpPr>
            <a:xfrm>
              <a:off x="6405" y="2693431"/>
              <a:ext cx="82785" cy="82785"/>
              <a:chOff x="0" y="0"/>
              <a:chExt cx="1913890" cy="1913890"/>
            </a:xfrm>
          </p:grpSpPr>
          <p:sp>
            <p:nvSpPr>
              <p:cNvPr id="337" name="Freeform 337"/>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338" name="Group 338"/>
            <p:cNvGrpSpPr/>
            <p:nvPr/>
          </p:nvGrpSpPr>
          <p:grpSpPr>
            <a:xfrm>
              <a:off x="6405" y="9073915"/>
              <a:ext cx="82785" cy="82785"/>
              <a:chOff x="0" y="0"/>
              <a:chExt cx="1913890" cy="1913890"/>
            </a:xfrm>
          </p:grpSpPr>
          <p:sp>
            <p:nvSpPr>
              <p:cNvPr id="339" name="Freeform 339"/>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340" name="Group 340"/>
            <p:cNvGrpSpPr/>
            <p:nvPr/>
          </p:nvGrpSpPr>
          <p:grpSpPr>
            <a:xfrm>
              <a:off x="6405" y="5881131"/>
              <a:ext cx="82785" cy="82785"/>
              <a:chOff x="0" y="0"/>
              <a:chExt cx="1913890" cy="1913890"/>
            </a:xfrm>
          </p:grpSpPr>
          <p:sp>
            <p:nvSpPr>
              <p:cNvPr id="341" name="Freeform 341"/>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342" name="Group 342"/>
            <p:cNvGrpSpPr/>
            <p:nvPr/>
          </p:nvGrpSpPr>
          <p:grpSpPr>
            <a:xfrm>
              <a:off x="6500554" y="1075351"/>
              <a:ext cx="82785" cy="82785"/>
              <a:chOff x="0" y="0"/>
              <a:chExt cx="1913890" cy="1913890"/>
            </a:xfrm>
          </p:grpSpPr>
          <p:sp>
            <p:nvSpPr>
              <p:cNvPr id="343" name="Freeform 343"/>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344" name="Group 344"/>
            <p:cNvGrpSpPr/>
            <p:nvPr/>
          </p:nvGrpSpPr>
          <p:grpSpPr>
            <a:xfrm>
              <a:off x="6500554" y="7455836"/>
              <a:ext cx="82785" cy="82785"/>
              <a:chOff x="0" y="0"/>
              <a:chExt cx="1913890" cy="1913890"/>
            </a:xfrm>
          </p:grpSpPr>
          <p:sp>
            <p:nvSpPr>
              <p:cNvPr id="345" name="Freeform 345"/>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346" name="Group 346"/>
            <p:cNvGrpSpPr/>
            <p:nvPr/>
          </p:nvGrpSpPr>
          <p:grpSpPr>
            <a:xfrm>
              <a:off x="6500554" y="4263051"/>
              <a:ext cx="82785" cy="82785"/>
              <a:chOff x="0" y="0"/>
              <a:chExt cx="1913890" cy="1913890"/>
            </a:xfrm>
          </p:grpSpPr>
          <p:sp>
            <p:nvSpPr>
              <p:cNvPr id="347" name="Freeform 347"/>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348" name="Group 348"/>
            <p:cNvGrpSpPr/>
            <p:nvPr/>
          </p:nvGrpSpPr>
          <p:grpSpPr>
            <a:xfrm>
              <a:off x="6500554" y="10643536"/>
              <a:ext cx="82785" cy="82785"/>
              <a:chOff x="0" y="0"/>
              <a:chExt cx="1913890" cy="1913890"/>
            </a:xfrm>
          </p:grpSpPr>
          <p:sp>
            <p:nvSpPr>
              <p:cNvPr id="349" name="Freeform 349"/>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350" name="Group 350"/>
            <p:cNvGrpSpPr/>
            <p:nvPr/>
          </p:nvGrpSpPr>
          <p:grpSpPr>
            <a:xfrm>
              <a:off x="6500554" y="2693431"/>
              <a:ext cx="82785" cy="82785"/>
              <a:chOff x="0" y="0"/>
              <a:chExt cx="1913890" cy="1913890"/>
            </a:xfrm>
          </p:grpSpPr>
          <p:sp>
            <p:nvSpPr>
              <p:cNvPr id="351" name="Freeform 351"/>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352" name="Group 352"/>
            <p:cNvGrpSpPr/>
            <p:nvPr/>
          </p:nvGrpSpPr>
          <p:grpSpPr>
            <a:xfrm>
              <a:off x="6500554" y="9073915"/>
              <a:ext cx="82785" cy="82785"/>
              <a:chOff x="0" y="0"/>
              <a:chExt cx="1913890" cy="1913890"/>
            </a:xfrm>
          </p:grpSpPr>
          <p:sp>
            <p:nvSpPr>
              <p:cNvPr id="353" name="Freeform 353"/>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354" name="Group 354"/>
            <p:cNvGrpSpPr/>
            <p:nvPr/>
          </p:nvGrpSpPr>
          <p:grpSpPr>
            <a:xfrm>
              <a:off x="6500554" y="5881131"/>
              <a:ext cx="82785" cy="82785"/>
              <a:chOff x="0" y="0"/>
              <a:chExt cx="1913890" cy="1913890"/>
            </a:xfrm>
          </p:grpSpPr>
          <p:sp>
            <p:nvSpPr>
              <p:cNvPr id="355" name="Freeform 355"/>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356" name="Group 356"/>
            <p:cNvGrpSpPr/>
            <p:nvPr/>
          </p:nvGrpSpPr>
          <p:grpSpPr>
            <a:xfrm>
              <a:off x="3254270" y="1075351"/>
              <a:ext cx="82785" cy="82785"/>
              <a:chOff x="0" y="0"/>
              <a:chExt cx="1913890" cy="1913890"/>
            </a:xfrm>
          </p:grpSpPr>
          <p:sp>
            <p:nvSpPr>
              <p:cNvPr id="357" name="Freeform 357"/>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358" name="Group 358"/>
            <p:cNvGrpSpPr/>
            <p:nvPr/>
          </p:nvGrpSpPr>
          <p:grpSpPr>
            <a:xfrm>
              <a:off x="3254270" y="7455836"/>
              <a:ext cx="82785" cy="82785"/>
              <a:chOff x="0" y="0"/>
              <a:chExt cx="1913890" cy="1913890"/>
            </a:xfrm>
          </p:grpSpPr>
          <p:sp>
            <p:nvSpPr>
              <p:cNvPr id="359" name="Freeform 359"/>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360" name="Group 360"/>
            <p:cNvGrpSpPr/>
            <p:nvPr/>
          </p:nvGrpSpPr>
          <p:grpSpPr>
            <a:xfrm>
              <a:off x="3254270" y="4263051"/>
              <a:ext cx="82785" cy="82785"/>
              <a:chOff x="0" y="0"/>
              <a:chExt cx="1913890" cy="1913890"/>
            </a:xfrm>
          </p:grpSpPr>
          <p:sp>
            <p:nvSpPr>
              <p:cNvPr id="361" name="Freeform 361"/>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362" name="Group 362"/>
            <p:cNvGrpSpPr/>
            <p:nvPr/>
          </p:nvGrpSpPr>
          <p:grpSpPr>
            <a:xfrm>
              <a:off x="3254270" y="10643536"/>
              <a:ext cx="82785" cy="82785"/>
              <a:chOff x="0" y="0"/>
              <a:chExt cx="1913890" cy="1913890"/>
            </a:xfrm>
          </p:grpSpPr>
          <p:sp>
            <p:nvSpPr>
              <p:cNvPr id="363" name="Freeform 363"/>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364" name="Group 364"/>
            <p:cNvGrpSpPr/>
            <p:nvPr/>
          </p:nvGrpSpPr>
          <p:grpSpPr>
            <a:xfrm>
              <a:off x="3254270" y="2693431"/>
              <a:ext cx="82785" cy="82785"/>
              <a:chOff x="0" y="0"/>
              <a:chExt cx="1913890" cy="1913890"/>
            </a:xfrm>
          </p:grpSpPr>
          <p:sp>
            <p:nvSpPr>
              <p:cNvPr id="365" name="Freeform 365"/>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366" name="Group 366"/>
            <p:cNvGrpSpPr/>
            <p:nvPr/>
          </p:nvGrpSpPr>
          <p:grpSpPr>
            <a:xfrm>
              <a:off x="3254270" y="9073915"/>
              <a:ext cx="82785" cy="82785"/>
              <a:chOff x="0" y="0"/>
              <a:chExt cx="1913890" cy="1913890"/>
            </a:xfrm>
          </p:grpSpPr>
          <p:sp>
            <p:nvSpPr>
              <p:cNvPr id="367" name="Freeform 367"/>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368" name="Group 368"/>
            <p:cNvGrpSpPr/>
            <p:nvPr/>
          </p:nvGrpSpPr>
          <p:grpSpPr>
            <a:xfrm>
              <a:off x="3254270" y="5881131"/>
              <a:ext cx="82785" cy="82785"/>
              <a:chOff x="0" y="0"/>
              <a:chExt cx="1913890" cy="1913890"/>
            </a:xfrm>
          </p:grpSpPr>
          <p:sp>
            <p:nvSpPr>
              <p:cNvPr id="369" name="Freeform 369"/>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370" name="Group 370"/>
            <p:cNvGrpSpPr/>
            <p:nvPr/>
          </p:nvGrpSpPr>
          <p:grpSpPr>
            <a:xfrm>
              <a:off x="2172630" y="0"/>
              <a:ext cx="82785" cy="82785"/>
              <a:chOff x="0" y="0"/>
              <a:chExt cx="1913890" cy="1913890"/>
            </a:xfrm>
          </p:grpSpPr>
          <p:sp>
            <p:nvSpPr>
              <p:cNvPr id="371" name="Freeform 371"/>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372" name="Group 372"/>
            <p:cNvGrpSpPr/>
            <p:nvPr/>
          </p:nvGrpSpPr>
          <p:grpSpPr>
            <a:xfrm>
              <a:off x="2172630" y="6380485"/>
              <a:ext cx="82785" cy="82785"/>
              <a:chOff x="0" y="0"/>
              <a:chExt cx="1913890" cy="1913890"/>
            </a:xfrm>
          </p:grpSpPr>
          <p:sp>
            <p:nvSpPr>
              <p:cNvPr id="373" name="Freeform 373"/>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374" name="Group 374"/>
            <p:cNvGrpSpPr/>
            <p:nvPr/>
          </p:nvGrpSpPr>
          <p:grpSpPr>
            <a:xfrm>
              <a:off x="2172630" y="3187700"/>
              <a:ext cx="82785" cy="82785"/>
              <a:chOff x="0" y="0"/>
              <a:chExt cx="1913890" cy="1913890"/>
            </a:xfrm>
          </p:grpSpPr>
          <p:sp>
            <p:nvSpPr>
              <p:cNvPr id="375" name="Freeform 375"/>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376" name="Group 376"/>
            <p:cNvGrpSpPr/>
            <p:nvPr/>
          </p:nvGrpSpPr>
          <p:grpSpPr>
            <a:xfrm>
              <a:off x="2172630" y="9568185"/>
              <a:ext cx="82785" cy="82785"/>
              <a:chOff x="0" y="0"/>
              <a:chExt cx="1913890" cy="1913890"/>
            </a:xfrm>
          </p:grpSpPr>
          <p:sp>
            <p:nvSpPr>
              <p:cNvPr id="377" name="Freeform 377"/>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378" name="Group 378"/>
            <p:cNvGrpSpPr/>
            <p:nvPr/>
          </p:nvGrpSpPr>
          <p:grpSpPr>
            <a:xfrm>
              <a:off x="2172630" y="1618080"/>
              <a:ext cx="82785" cy="82785"/>
              <a:chOff x="0" y="0"/>
              <a:chExt cx="1913890" cy="1913890"/>
            </a:xfrm>
          </p:grpSpPr>
          <p:sp>
            <p:nvSpPr>
              <p:cNvPr id="379" name="Freeform 379"/>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380" name="Group 380"/>
            <p:cNvGrpSpPr/>
            <p:nvPr/>
          </p:nvGrpSpPr>
          <p:grpSpPr>
            <a:xfrm>
              <a:off x="2172630" y="7998564"/>
              <a:ext cx="82785" cy="82785"/>
              <a:chOff x="0" y="0"/>
              <a:chExt cx="1913890" cy="1913890"/>
            </a:xfrm>
          </p:grpSpPr>
          <p:sp>
            <p:nvSpPr>
              <p:cNvPr id="381" name="Freeform 381"/>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382" name="Group 382"/>
            <p:cNvGrpSpPr/>
            <p:nvPr/>
          </p:nvGrpSpPr>
          <p:grpSpPr>
            <a:xfrm>
              <a:off x="2172630" y="4805780"/>
              <a:ext cx="82785" cy="82785"/>
              <a:chOff x="0" y="0"/>
              <a:chExt cx="1913890" cy="1913890"/>
            </a:xfrm>
          </p:grpSpPr>
          <p:sp>
            <p:nvSpPr>
              <p:cNvPr id="383" name="Freeform 383"/>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384" name="Group 384"/>
            <p:cNvGrpSpPr/>
            <p:nvPr/>
          </p:nvGrpSpPr>
          <p:grpSpPr>
            <a:xfrm>
              <a:off x="5420495" y="0"/>
              <a:ext cx="82785" cy="82785"/>
              <a:chOff x="0" y="0"/>
              <a:chExt cx="1913890" cy="1913890"/>
            </a:xfrm>
          </p:grpSpPr>
          <p:sp>
            <p:nvSpPr>
              <p:cNvPr id="385" name="Freeform 385"/>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386" name="Group 386"/>
            <p:cNvGrpSpPr/>
            <p:nvPr/>
          </p:nvGrpSpPr>
          <p:grpSpPr>
            <a:xfrm>
              <a:off x="5420495" y="6380485"/>
              <a:ext cx="82785" cy="82785"/>
              <a:chOff x="0" y="0"/>
              <a:chExt cx="1913890" cy="1913890"/>
            </a:xfrm>
          </p:grpSpPr>
          <p:sp>
            <p:nvSpPr>
              <p:cNvPr id="387" name="Freeform 387"/>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388" name="Group 388"/>
            <p:cNvGrpSpPr/>
            <p:nvPr/>
          </p:nvGrpSpPr>
          <p:grpSpPr>
            <a:xfrm>
              <a:off x="5420495" y="3187700"/>
              <a:ext cx="82785" cy="82785"/>
              <a:chOff x="0" y="0"/>
              <a:chExt cx="1913890" cy="1913890"/>
            </a:xfrm>
          </p:grpSpPr>
          <p:sp>
            <p:nvSpPr>
              <p:cNvPr id="389" name="Freeform 389"/>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390" name="Group 390"/>
            <p:cNvGrpSpPr/>
            <p:nvPr/>
          </p:nvGrpSpPr>
          <p:grpSpPr>
            <a:xfrm>
              <a:off x="5420495" y="9568185"/>
              <a:ext cx="82785" cy="82785"/>
              <a:chOff x="0" y="0"/>
              <a:chExt cx="1913890" cy="1913890"/>
            </a:xfrm>
          </p:grpSpPr>
          <p:sp>
            <p:nvSpPr>
              <p:cNvPr id="391" name="Freeform 391"/>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392" name="Group 392"/>
            <p:cNvGrpSpPr/>
            <p:nvPr/>
          </p:nvGrpSpPr>
          <p:grpSpPr>
            <a:xfrm>
              <a:off x="5420495" y="1618080"/>
              <a:ext cx="82785" cy="82785"/>
              <a:chOff x="0" y="0"/>
              <a:chExt cx="1913890" cy="1913890"/>
            </a:xfrm>
          </p:grpSpPr>
          <p:sp>
            <p:nvSpPr>
              <p:cNvPr id="393" name="Freeform 393"/>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394" name="Group 394"/>
            <p:cNvGrpSpPr/>
            <p:nvPr/>
          </p:nvGrpSpPr>
          <p:grpSpPr>
            <a:xfrm>
              <a:off x="5420495" y="7998564"/>
              <a:ext cx="82785" cy="82785"/>
              <a:chOff x="0" y="0"/>
              <a:chExt cx="1913890" cy="1913890"/>
            </a:xfrm>
          </p:grpSpPr>
          <p:sp>
            <p:nvSpPr>
              <p:cNvPr id="395" name="Freeform 395"/>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396" name="Group 396"/>
            <p:cNvGrpSpPr/>
            <p:nvPr/>
          </p:nvGrpSpPr>
          <p:grpSpPr>
            <a:xfrm>
              <a:off x="5420495" y="4805780"/>
              <a:ext cx="82785" cy="82785"/>
              <a:chOff x="0" y="0"/>
              <a:chExt cx="1913890" cy="1913890"/>
            </a:xfrm>
          </p:grpSpPr>
          <p:sp>
            <p:nvSpPr>
              <p:cNvPr id="397" name="Freeform 397"/>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398" name="Group 398"/>
            <p:cNvGrpSpPr/>
            <p:nvPr/>
          </p:nvGrpSpPr>
          <p:grpSpPr>
            <a:xfrm>
              <a:off x="2711291" y="537155"/>
              <a:ext cx="82785" cy="82785"/>
              <a:chOff x="0" y="0"/>
              <a:chExt cx="1913890" cy="1913890"/>
            </a:xfrm>
          </p:grpSpPr>
          <p:sp>
            <p:nvSpPr>
              <p:cNvPr id="399" name="Freeform 399"/>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400" name="Group 400"/>
            <p:cNvGrpSpPr/>
            <p:nvPr/>
          </p:nvGrpSpPr>
          <p:grpSpPr>
            <a:xfrm>
              <a:off x="2711291" y="6917640"/>
              <a:ext cx="82785" cy="82785"/>
              <a:chOff x="0" y="0"/>
              <a:chExt cx="1913890" cy="1913890"/>
            </a:xfrm>
          </p:grpSpPr>
          <p:sp>
            <p:nvSpPr>
              <p:cNvPr id="401" name="Freeform 401"/>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402" name="Group 402"/>
            <p:cNvGrpSpPr/>
            <p:nvPr/>
          </p:nvGrpSpPr>
          <p:grpSpPr>
            <a:xfrm>
              <a:off x="2711291" y="3724855"/>
              <a:ext cx="82785" cy="82785"/>
              <a:chOff x="0" y="0"/>
              <a:chExt cx="1913890" cy="1913890"/>
            </a:xfrm>
          </p:grpSpPr>
          <p:sp>
            <p:nvSpPr>
              <p:cNvPr id="403" name="Freeform 403"/>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404" name="Group 404"/>
            <p:cNvGrpSpPr/>
            <p:nvPr/>
          </p:nvGrpSpPr>
          <p:grpSpPr>
            <a:xfrm>
              <a:off x="2711291" y="10105340"/>
              <a:ext cx="82785" cy="82785"/>
              <a:chOff x="0" y="0"/>
              <a:chExt cx="1913890" cy="1913890"/>
            </a:xfrm>
          </p:grpSpPr>
          <p:sp>
            <p:nvSpPr>
              <p:cNvPr id="405" name="Freeform 405"/>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406" name="Group 406"/>
            <p:cNvGrpSpPr/>
            <p:nvPr/>
          </p:nvGrpSpPr>
          <p:grpSpPr>
            <a:xfrm>
              <a:off x="2711291" y="2155235"/>
              <a:ext cx="82785" cy="82785"/>
              <a:chOff x="0" y="0"/>
              <a:chExt cx="1913890" cy="1913890"/>
            </a:xfrm>
          </p:grpSpPr>
          <p:sp>
            <p:nvSpPr>
              <p:cNvPr id="407" name="Freeform 407"/>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408" name="Group 408"/>
            <p:cNvGrpSpPr/>
            <p:nvPr/>
          </p:nvGrpSpPr>
          <p:grpSpPr>
            <a:xfrm>
              <a:off x="2711291" y="8535719"/>
              <a:ext cx="82785" cy="82785"/>
              <a:chOff x="0" y="0"/>
              <a:chExt cx="1913890" cy="1913890"/>
            </a:xfrm>
          </p:grpSpPr>
          <p:sp>
            <p:nvSpPr>
              <p:cNvPr id="409" name="Freeform 409"/>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410" name="Group 410"/>
            <p:cNvGrpSpPr/>
            <p:nvPr/>
          </p:nvGrpSpPr>
          <p:grpSpPr>
            <a:xfrm>
              <a:off x="2711291" y="5342935"/>
              <a:ext cx="82785" cy="82785"/>
              <a:chOff x="0" y="0"/>
              <a:chExt cx="1913890" cy="1913890"/>
            </a:xfrm>
          </p:grpSpPr>
          <p:sp>
            <p:nvSpPr>
              <p:cNvPr id="411" name="Freeform 411"/>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412" name="Group 412"/>
            <p:cNvGrpSpPr/>
            <p:nvPr/>
          </p:nvGrpSpPr>
          <p:grpSpPr>
            <a:xfrm>
              <a:off x="5959156" y="537155"/>
              <a:ext cx="82785" cy="82785"/>
              <a:chOff x="0" y="0"/>
              <a:chExt cx="1913890" cy="1913890"/>
            </a:xfrm>
          </p:grpSpPr>
          <p:sp>
            <p:nvSpPr>
              <p:cNvPr id="413" name="Freeform 413"/>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414" name="Group 414"/>
            <p:cNvGrpSpPr/>
            <p:nvPr/>
          </p:nvGrpSpPr>
          <p:grpSpPr>
            <a:xfrm>
              <a:off x="5959156" y="6917640"/>
              <a:ext cx="82785" cy="82785"/>
              <a:chOff x="0" y="0"/>
              <a:chExt cx="1913890" cy="1913890"/>
            </a:xfrm>
          </p:grpSpPr>
          <p:sp>
            <p:nvSpPr>
              <p:cNvPr id="415" name="Freeform 415"/>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416" name="Group 416"/>
            <p:cNvGrpSpPr/>
            <p:nvPr/>
          </p:nvGrpSpPr>
          <p:grpSpPr>
            <a:xfrm>
              <a:off x="5959156" y="3724855"/>
              <a:ext cx="82785" cy="82785"/>
              <a:chOff x="0" y="0"/>
              <a:chExt cx="1913890" cy="1913890"/>
            </a:xfrm>
          </p:grpSpPr>
          <p:sp>
            <p:nvSpPr>
              <p:cNvPr id="417" name="Freeform 417"/>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418" name="Group 418"/>
            <p:cNvGrpSpPr/>
            <p:nvPr/>
          </p:nvGrpSpPr>
          <p:grpSpPr>
            <a:xfrm>
              <a:off x="5959156" y="10105340"/>
              <a:ext cx="82785" cy="82785"/>
              <a:chOff x="0" y="0"/>
              <a:chExt cx="1913890" cy="1913890"/>
            </a:xfrm>
          </p:grpSpPr>
          <p:sp>
            <p:nvSpPr>
              <p:cNvPr id="419" name="Freeform 419"/>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420" name="Group 420"/>
            <p:cNvGrpSpPr/>
            <p:nvPr/>
          </p:nvGrpSpPr>
          <p:grpSpPr>
            <a:xfrm>
              <a:off x="5959156" y="2155235"/>
              <a:ext cx="82785" cy="82785"/>
              <a:chOff x="0" y="0"/>
              <a:chExt cx="1913890" cy="1913890"/>
            </a:xfrm>
          </p:grpSpPr>
          <p:sp>
            <p:nvSpPr>
              <p:cNvPr id="421" name="Freeform 421"/>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422" name="Group 422"/>
            <p:cNvGrpSpPr/>
            <p:nvPr/>
          </p:nvGrpSpPr>
          <p:grpSpPr>
            <a:xfrm>
              <a:off x="5959156" y="8535719"/>
              <a:ext cx="82785" cy="82785"/>
              <a:chOff x="0" y="0"/>
              <a:chExt cx="1913890" cy="1913890"/>
            </a:xfrm>
          </p:grpSpPr>
          <p:sp>
            <p:nvSpPr>
              <p:cNvPr id="423" name="Freeform 423"/>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424" name="Group 424"/>
            <p:cNvGrpSpPr/>
            <p:nvPr/>
          </p:nvGrpSpPr>
          <p:grpSpPr>
            <a:xfrm>
              <a:off x="5959156" y="5342935"/>
              <a:ext cx="82785" cy="82785"/>
              <a:chOff x="0" y="0"/>
              <a:chExt cx="1913890" cy="1913890"/>
            </a:xfrm>
          </p:grpSpPr>
          <p:sp>
            <p:nvSpPr>
              <p:cNvPr id="425" name="Freeform 425"/>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426" name="Group 426"/>
            <p:cNvGrpSpPr>
              <a:grpSpLocks noChangeAspect="1"/>
            </p:cNvGrpSpPr>
            <p:nvPr/>
          </p:nvGrpSpPr>
          <p:grpSpPr>
            <a:xfrm>
              <a:off x="1083883" y="0"/>
              <a:ext cx="95594" cy="82785"/>
              <a:chOff x="0" y="0"/>
              <a:chExt cx="6350000" cy="5499100"/>
            </a:xfrm>
          </p:grpSpPr>
          <p:sp>
            <p:nvSpPr>
              <p:cNvPr id="427" name="Freeform 427"/>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428" name="Group 428"/>
            <p:cNvGrpSpPr>
              <a:grpSpLocks noChangeAspect="1"/>
            </p:cNvGrpSpPr>
            <p:nvPr/>
          </p:nvGrpSpPr>
          <p:grpSpPr>
            <a:xfrm>
              <a:off x="1083883" y="6380485"/>
              <a:ext cx="95594" cy="82785"/>
              <a:chOff x="0" y="0"/>
              <a:chExt cx="6350000" cy="5499100"/>
            </a:xfrm>
          </p:grpSpPr>
          <p:sp>
            <p:nvSpPr>
              <p:cNvPr id="429" name="Freeform 429"/>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430" name="Group 430"/>
            <p:cNvGrpSpPr>
              <a:grpSpLocks noChangeAspect="1"/>
            </p:cNvGrpSpPr>
            <p:nvPr/>
          </p:nvGrpSpPr>
          <p:grpSpPr>
            <a:xfrm>
              <a:off x="1083883" y="3187700"/>
              <a:ext cx="95594" cy="82785"/>
              <a:chOff x="0" y="0"/>
              <a:chExt cx="6350000" cy="5499100"/>
            </a:xfrm>
          </p:grpSpPr>
          <p:sp>
            <p:nvSpPr>
              <p:cNvPr id="431" name="Freeform 431"/>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432" name="Group 432"/>
            <p:cNvGrpSpPr>
              <a:grpSpLocks noChangeAspect="1"/>
            </p:cNvGrpSpPr>
            <p:nvPr/>
          </p:nvGrpSpPr>
          <p:grpSpPr>
            <a:xfrm>
              <a:off x="1083883" y="9568185"/>
              <a:ext cx="95594" cy="82785"/>
              <a:chOff x="0" y="0"/>
              <a:chExt cx="6350000" cy="5499100"/>
            </a:xfrm>
          </p:grpSpPr>
          <p:sp>
            <p:nvSpPr>
              <p:cNvPr id="433" name="Freeform 433"/>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434" name="Group 434"/>
            <p:cNvGrpSpPr>
              <a:grpSpLocks noChangeAspect="1"/>
            </p:cNvGrpSpPr>
            <p:nvPr/>
          </p:nvGrpSpPr>
          <p:grpSpPr>
            <a:xfrm>
              <a:off x="1083883" y="1618080"/>
              <a:ext cx="95594" cy="82785"/>
              <a:chOff x="0" y="0"/>
              <a:chExt cx="6350000" cy="5499100"/>
            </a:xfrm>
          </p:grpSpPr>
          <p:sp>
            <p:nvSpPr>
              <p:cNvPr id="435" name="Freeform 435"/>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436" name="Group 436"/>
            <p:cNvGrpSpPr>
              <a:grpSpLocks noChangeAspect="1"/>
            </p:cNvGrpSpPr>
            <p:nvPr/>
          </p:nvGrpSpPr>
          <p:grpSpPr>
            <a:xfrm>
              <a:off x="1083883" y="7998564"/>
              <a:ext cx="95594" cy="82785"/>
              <a:chOff x="0" y="0"/>
              <a:chExt cx="6350000" cy="5499100"/>
            </a:xfrm>
          </p:grpSpPr>
          <p:sp>
            <p:nvSpPr>
              <p:cNvPr id="437" name="Freeform 437"/>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438" name="Group 438"/>
            <p:cNvGrpSpPr>
              <a:grpSpLocks noChangeAspect="1"/>
            </p:cNvGrpSpPr>
            <p:nvPr/>
          </p:nvGrpSpPr>
          <p:grpSpPr>
            <a:xfrm>
              <a:off x="1083883" y="4805780"/>
              <a:ext cx="95594" cy="82785"/>
              <a:chOff x="0" y="0"/>
              <a:chExt cx="6350000" cy="5499100"/>
            </a:xfrm>
          </p:grpSpPr>
          <p:sp>
            <p:nvSpPr>
              <p:cNvPr id="439" name="Freeform 439"/>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440" name="Group 440"/>
            <p:cNvGrpSpPr>
              <a:grpSpLocks noChangeAspect="1"/>
            </p:cNvGrpSpPr>
            <p:nvPr/>
          </p:nvGrpSpPr>
          <p:grpSpPr>
            <a:xfrm>
              <a:off x="7578032" y="0"/>
              <a:ext cx="95594" cy="82785"/>
              <a:chOff x="0" y="0"/>
              <a:chExt cx="6350000" cy="5499100"/>
            </a:xfrm>
          </p:grpSpPr>
          <p:sp>
            <p:nvSpPr>
              <p:cNvPr id="441" name="Freeform 441"/>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442" name="Group 442"/>
            <p:cNvGrpSpPr>
              <a:grpSpLocks noChangeAspect="1"/>
            </p:cNvGrpSpPr>
            <p:nvPr/>
          </p:nvGrpSpPr>
          <p:grpSpPr>
            <a:xfrm>
              <a:off x="7578032" y="6380485"/>
              <a:ext cx="95594" cy="82785"/>
              <a:chOff x="0" y="0"/>
              <a:chExt cx="6350000" cy="5499100"/>
            </a:xfrm>
          </p:grpSpPr>
          <p:sp>
            <p:nvSpPr>
              <p:cNvPr id="443" name="Freeform 443"/>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444" name="Group 444"/>
            <p:cNvGrpSpPr>
              <a:grpSpLocks noChangeAspect="1"/>
            </p:cNvGrpSpPr>
            <p:nvPr/>
          </p:nvGrpSpPr>
          <p:grpSpPr>
            <a:xfrm>
              <a:off x="7578032" y="3187700"/>
              <a:ext cx="95594" cy="82785"/>
              <a:chOff x="0" y="0"/>
              <a:chExt cx="6350000" cy="5499100"/>
            </a:xfrm>
          </p:grpSpPr>
          <p:sp>
            <p:nvSpPr>
              <p:cNvPr id="445" name="Freeform 445"/>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446" name="Group 446"/>
            <p:cNvGrpSpPr>
              <a:grpSpLocks noChangeAspect="1"/>
            </p:cNvGrpSpPr>
            <p:nvPr/>
          </p:nvGrpSpPr>
          <p:grpSpPr>
            <a:xfrm>
              <a:off x="7578032" y="9568185"/>
              <a:ext cx="95594" cy="82785"/>
              <a:chOff x="0" y="0"/>
              <a:chExt cx="6350000" cy="5499100"/>
            </a:xfrm>
          </p:grpSpPr>
          <p:sp>
            <p:nvSpPr>
              <p:cNvPr id="447" name="Freeform 447"/>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448" name="Group 448"/>
            <p:cNvGrpSpPr>
              <a:grpSpLocks noChangeAspect="1"/>
            </p:cNvGrpSpPr>
            <p:nvPr/>
          </p:nvGrpSpPr>
          <p:grpSpPr>
            <a:xfrm>
              <a:off x="7578032" y="1618080"/>
              <a:ext cx="95594" cy="82785"/>
              <a:chOff x="0" y="0"/>
              <a:chExt cx="6350000" cy="5499100"/>
            </a:xfrm>
          </p:grpSpPr>
          <p:sp>
            <p:nvSpPr>
              <p:cNvPr id="449" name="Freeform 449"/>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450" name="Group 450"/>
            <p:cNvGrpSpPr>
              <a:grpSpLocks noChangeAspect="1"/>
            </p:cNvGrpSpPr>
            <p:nvPr/>
          </p:nvGrpSpPr>
          <p:grpSpPr>
            <a:xfrm>
              <a:off x="7578032" y="7998564"/>
              <a:ext cx="95594" cy="82785"/>
              <a:chOff x="0" y="0"/>
              <a:chExt cx="6350000" cy="5499100"/>
            </a:xfrm>
          </p:grpSpPr>
          <p:sp>
            <p:nvSpPr>
              <p:cNvPr id="451" name="Freeform 451"/>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452" name="Group 452"/>
            <p:cNvGrpSpPr>
              <a:grpSpLocks noChangeAspect="1"/>
            </p:cNvGrpSpPr>
            <p:nvPr/>
          </p:nvGrpSpPr>
          <p:grpSpPr>
            <a:xfrm>
              <a:off x="7578032" y="4805780"/>
              <a:ext cx="95594" cy="82785"/>
              <a:chOff x="0" y="0"/>
              <a:chExt cx="6350000" cy="5499100"/>
            </a:xfrm>
          </p:grpSpPr>
          <p:sp>
            <p:nvSpPr>
              <p:cNvPr id="453" name="Freeform 453"/>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454" name="Group 454"/>
            <p:cNvGrpSpPr>
              <a:grpSpLocks noChangeAspect="1"/>
            </p:cNvGrpSpPr>
            <p:nvPr/>
          </p:nvGrpSpPr>
          <p:grpSpPr>
            <a:xfrm>
              <a:off x="4331748" y="0"/>
              <a:ext cx="95594" cy="82785"/>
              <a:chOff x="0" y="0"/>
              <a:chExt cx="6350000" cy="5499100"/>
            </a:xfrm>
          </p:grpSpPr>
          <p:sp>
            <p:nvSpPr>
              <p:cNvPr id="455" name="Freeform 455"/>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456" name="Group 456"/>
            <p:cNvGrpSpPr>
              <a:grpSpLocks noChangeAspect="1"/>
            </p:cNvGrpSpPr>
            <p:nvPr/>
          </p:nvGrpSpPr>
          <p:grpSpPr>
            <a:xfrm>
              <a:off x="4331748" y="6380485"/>
              <a:ext cx="95594" cy="82785"/>
              <a:chOff x="0" y="0"/>
              <a:chExt cx="6350000" cy="5499100"/>
            </a:xfrm>
          </p:grpSpPr>
          <p:sp>
            <p:nvSpPr>
              <p:cNvPr id="457" name="Freeform 457"/>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458" name="Group 458"/>
            <p:cNvGrpSpPr>
              <a:grpSpLocks noChangeAspect="1"/>
            </p:cNvGrpSpPr>
            <p:nvPr/>
          </p:nvGrpSpPr>
          <p:grpSpPr>
            <a:xfrm>
              <a:off x="4331748" y="3187700"/>
              <a:ext cx="95594" cy="82785"/>
              <a:chOff x="0" y="0"/>
              <a:chExt cx="6350000" cy="5499100"/>
            </a:xfrm>
          </p:grpSpPr>
          <p:sp>
            <p:nvSpPr>
              <p:cNvPr id="459" name="Freeform 459"/>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460" name="Group 460"/>
            <p:cNvGrpSpPr>
              <a:grpSpLocks noChangeAspect="1"/>
            </p:cNvGrpSpPr>
            <p:nvPr/>
          </p:nvGrpSpPr>
          <p:grpSpPr>
            <a:xfrm>
              <a:off x="4331748" y="9568185"/>
              <a:ext cx="95594" cy="82785"/>
              <a:chOff x="0" y="0"/>
              <a:chExt cx="6350000" cy="5499100"/>
            </a:xfrm>
          </p:grpSpPr>
          <p:sp>
            <p:nvSpPr>
              <p:cNvPr id="461" name="Freeform 461"/>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462" name="Group 462"/>
            <p:cNvGrpSpPr>
              <a:grpSpLocks noChangeAspect="1"/>
            </p:cNvGrpSpPr>
            <p:nvPr/>
          </p:nvGrpSpPr>
          <p:grpSpPr>
            <a:xfrm>
              <a:off x="4331748" y="1618080"/>
              <a:ext cx="95594" cy="82785"/>
              <a:chOff x="0" y="0"/>
              <a:chExt cx="6350000" cy="5499100"/>
            </a:xfrm>
          </p:grpSpPr>
          <p:sp>
            <p:nvSpPr>
              <p:cNvPr id="463" name="Freeform 463"/>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464" name="Group 464"/>
            <p:cNvGrpSpPr>
              <a:grpSpLocks noChangeAspect="1"/>
            </p:cNvGrpSpPr>
            <p:nvPr/>
          </p:nvGrpSpPr>
          <p:grpSpPr>
            <a:xfrm>
              <a:off x="4331748" y="7998564"/>
              <a:ext cx="95594" cy="82785"/>
              <a:chOff x="0" y="0"/>
              <a:chExt cx="6350000" cy="5499100"/>
            </a:xfrm>
          </p:grpSpPr>
          <p:sp>
            <p:nvSpPr>
              <p:cNvPr id="465" name="Freeform 465"/>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466" name="Group 466"/>
            <p:cNvGrpSpPr>
              <a:grpSpLocks noChangeAspect="1"/>
            </p:cNvGrpSpPr>
            <p:nvPr/>
          </p:nvGrpSpPr>
          <p:grpSpPr>
            <a:xfrm>
              <a:off x="4331748" y="4805780"/>
              <a:ext cx="95594" cy="82785"/>
              <a:chOff x="0" y="0"/>
              <a:chExt cx="6350000" cy="5499100"/>
            </a:xfrm>
          </p:grpSpPr>
          <p:sp>
            <p:nvSpPr>
              <p:cNvPr id="467" name="Freeform 467"/>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468" name="Group 468"/>
            <p:cNvGrpSpPr>
              <a:grpSpLocks noChangeAspect="1"/>
            </p:cNvGrpSpPr>
            <p:nvPr/>
          </p:nvGrpSpPr>
          <p:grpSpPr>
            <a:xfrm>
              <a:off x="1622544" y="537155"/>
              <a:ext cx="95594" cy="82785"/>
              <a:chOff x="0" y="0"/>
              <a:chExt cx="6350000" cy="5499100"/>
            </a:xfrm>
          </p:grpSpPr>
          <p:sp>
            <p:nvSpPr>
              <p:cNvPr id="469" name="Freeform 469"/>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470" name="Group 470"/>
            <p:cNvGrpSpPr>
              <a:grpSpLocks noChangeAspect="1"/>
            </p:cNvGrpSpPr>
            <p:nvPr/>
          </p:nvGrpSpPr>
          <p:grpSpPr>
            <a:xfrm>
              <a:off x="1622544" y="6917640"/>
              <a:ext cx="95594" cy="82785"/>
              <a:chOff x="0" y="0"/>
              <a:chExt cx="6350000" cy="5499100"/>
            </a:xfrm>
          </p:grpSpPr>
          <p:sp>
            <p:nvSpPr>
              <p:cNvPr id="471" name="Freeform 471"/>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472" name="Group 472"/>
            <p:cNvGrpSpPr>
              <a:grpSpLocks noChangeAspect="1"/>
            </p:cNvGrpSpPr>
            <p:nvPr/>
          </p:nvGrpSpPr>
          <p:grpSpPr>
            <a:xfrm>
              <a:off x="1622544" y="3724855"/>
              <a:ext cx="95594" cy="82785"/>
              <a:chOff x="0" y="0"/>
              <a:chExt cx="6350000" cy="5499100"/>
            </a:xfrm>
          </p:grpSpPr>
          <p:sp>
            <p:nvSpPr>
              <p:cNvPr id="473" name="Freeform 473"/>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474" name="Group 474"/>
            <p:cNvGrpSpPr>
              <a:grpSpLocks noChangeAspect="1"/>
            </p:cNvGrpSpPr>
            <p:nvPr/>
          </p:nvGrpSpPr>
          <p:grpSpPr>
            <a:xfrm>
              <a:off x="1622544" y="10105340"/>
              <a:ext cx="95594" cy="82785"/>
              <a:chOff x="0" y="0"/>
              <a:chExt cx="6350000" cy="5499100"/>
            </a:xfrm>
          </p:grpSpPr>
          <p:sp>
            <p:nvSpPr>
              <p:cNvPr id="475" name="Freeform 475"/>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476" name="Group 476"/>
            <p:cNvGrpSpPr>
              <a:grpSpLocks noChangeAspect="1"/>
            </p:cNvGrpSpPr>
            <p:nvPr/>
          </p:nvGrpSpPr>
          <p:grpSpPr>
            <a:xfrm>
              <a:off x="1622544" y="2155235"/>
              <a:ext cx="95594" cy="82785"/>
              <a:chOff x="0" y="0"/>
              <a:chExt cx="6350000" cy="5499100"/>
            </a:xfrm>
          </p:grpSpPr>
          <p:sp>
            <p:nvSpPr>
              <p:cNvPr id="477" name="Freeform 477"/>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478" name="Group 478"/>
            <p:cNvGrpSpPr>
              <a:grpSpLocks noChangeAspect="1"/>
            </p:cNvGrpSpPr>
            <p:nvPr/>
          </p:nvGrpSpPr>
          <p:grpSpPr>
            <a:xfrm>
              <a:off x="1622544" y="8535719"/>
              <a:ext cx="95594" cy="82785"/>
              <a:chOff x="0" y="0"/>
              <a:chExt cx="6350000" cy="5499100"/>
            </a:xfrm>
          </p:grpSpPr>
          <p:sp>
            <p:nvSpPr>
              <p:cNvPr id="479" name="Freeform 479"/>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480" name="Group 480"/>
            <p:cNvGrpSpPr>
              <a:grpSpLocks noChangeAspect="1"/>
            </p:cNvGrpSpPr>
            <p:nvPr/>
          </p:nvGrpSpPr>
          <p:grpSpPr>
            <a:xfrm>
              <a:off x="1622544" y="5342935"/>
              <a:ext cx="95594" cy="82785"/>
              <a:chOff x="0" y="0"/>
              <a:chExt cx="6350000" cy="5499100"/>
            </a:xfrm>
          </p:grpSpPr>
          <p:sp>
            <p:nvSpPr>
              <p:cNvPr id="481" name="Freeform 481"/>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482" name="Group 482"/>
            <p:cNvGrpSpPr>
              <a:grpSpLocks noChangeAspect="1"/>
            </p:cNvGrpSpPr>
            <p:nvPr/>
          </p:nvGrpSpPr>
          <p:grpSpPr>
            <a:xfrm>
              <a:off x="4870409" y="537155"/>
              <a:ext cx="95594" cy="82785"/>
              <a:chOff x="0" y="0"/>
              <a:chExt cx="6350000" cy="5499100"/>
            </a:xfrm>
          </p:grpSpPr>
          <p:sp>
            <p:nvSpPr>
              <p:cNvPr id="483" name="Freeform 483"/>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484" name="Group 484"/>
            <p:cNvGrpSpPr>
              <a:grpSpLocks noChangeAspect="1"/>
            </p:cNvGrpSpPr>
            <p:nvPr/>
          </p:nvGrpSpPr>
          <p:grpSpPr>
            <a:xfrm>
              <a:off x="4870409" y="6917640"/>
              <a:ext cx="95594" cy="82785"/>
              <a:chOff x="0" y="0"/>
              <a:chExt cx="6350000" cy="5499100"/>
            </a:xfrm>
          </p:grpSpPr>
          <p:sp>
            <p:nvSpPr>
              <p:cNvPr id="485" name="Freeform 485"/>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486" name="Group 486"/>
            <p:cNvGrpSpPr>
              <a:grpSpLocks noChangeAspect="1"/>
            </p:cNvGrpSpPr>
            <p:nvPr/>
          </p:nvGrpSpPr>
          <p:grpSpPr>
            <a:xfrm>
              <a:off x="4870409" y="3724855"/>
              <a:ext cx="95594" cy="82785"/>
              <a:chOff x="0" y="0"/>
              <a:chExt cx="6350000" cy="5499100"/>
            </a:xfrm>
          </p:grpSpPr>
          <p:sp>
            <p:nvSpPr>
              <p:cNvPr id="487" name="Freeform 487"/>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488" name="Group 488"/>
            <p:cNvGrpSpPr>
              <a:grpSpLocks noChangeAspect="1"/>
            </p:cNvGrpSpPr>
            <p:nvPr/>
          </p:nvGrpSpPr>
          <p:grpSpPr>
            <a:xfrm>
              <a:off x="4870409" y="10105340"/>
              <a:ext cx="95594" cy="82785"/>
              <a:chOff x="0" y="0"/>
              <a:chExt cx="6350000" cy="5499100"/>
            </a:xfrm>
          </p:grpSpPr>
          <p:sp>
            <p:nvSpPr>
              <p:cNvPr id="489" name="Freeform 489"/>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490" name="Group 490"/>
            <p:cNvGrpSpPr>
              <a:grpSpLocks noChangeAspect="1"/>
            </p:cNvGrpSpPr>
            <p:nvPr/>
          </p:nvGrpSpPr>
          <p:grpSpPr>
            <a:xfrm>
              <a:off x="4870409" y="2155235"/>
              <a:ext cx="95594" cy="82785"/>
              <a:chOff x="0" y="0"/>
              <a:chExt cx="6350000" cy="5499100"/>
            </a:xfrm>
          </p:grpSpPr>
          <p:sp>
            <p:nvSpPr>
              <p:cNvPr id="491" name="Freeform 491"/>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492" name="Group 492"/>
            <p:cNvGrpSpPr>
              <a:grpSpLocks noChangeAspect="1"/>
            </p:cNvGrpSpPr>
            <p:nvPr/>
          </p:nvGrpSpPr>
          <p:grpSpPr>
            <a:xfrm>
              <a:off x="4870409" y="8535719"/>
              <a:ext cx="95594" cy="82785"/>
              <a:chOff x="0" y="0"/>
              <a:chExt cx="6350000" cy="5499100"/>
            </a:xfrm>
          </p:grpSpPr>
          <p:sp>
            <p:nvSpPr>
              <p:cNvPr id="493" name="Freeform 493"/>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494" name="Group 494"/>
            <p:cNvGrpSpPr>
              <a:grpSpLocks noChangeAspect="1"/>
            </p:cNvGrpSpPr>
            <p:nvPr/>
          </p:nvGrpSpPr>
          <p:grpSpPr>
            <a:xfrm>
              <a:off x="4870409" y="5342935"/>
              <a:ext cx="95594" cy="82785"/>
              <a:chOff x="0" y="0"/>
              <a:chExt cx="6350000" cy="5499100"/>
            </a:xfrm>
          </p:grpSpPr>
          <p:sp>
            <p:nvSpPr>
              <p:cNvPr id="495" name="Freeform 495"/>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496" name="Group 496"/>
            <p:cNvGrpSpPr>
              <a:grpSpLocks noChangeAspect="1"/>
            </p:cNvGrpSpPr>
            <p:nvPr/>
          </p:nvGrpSpPr>
          <p:grpSpPr>
            <a:xfrm>
              <a:off x="2162405" y="1075351"/>
              <a:ext cx="95594" cy="82785"/>
              <a:chOff x="0" y="0"/>
              <a:chExt cx="6350000" cy="5499100"/>
            </a:xfrm>
          </p:grpSpPr>
          <p:sp>
            <p:nvSpPr>
              <p:cNvPr id="497" name="Freeform 497"/>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498" name="Group 498"/>
            <p:cNvGrpSpPr>
              <a:grpSpLocks noChangeAspect="1"/>
            </p:cNvGrpSpPr>
            <p:nvPr/>
          </p:nvGrpSpPr>
          <p:grpSpPr>
            <a:xfrm>
              <a:off x="2162405" y="7455836"/>
              <a:ext cx="95594" cy="82785"/>
              <a:chOff x="0" y="0"/>
              <a:chExt cx="6350000" cy="5499100"/>
            </a:xfrm>
          </p:grpSpPr>
          <p:sp>
            <p:nvSpPr>
              <p:cNvPr id="499" name="Freeform 499"/>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500" name="Group 500"/>
            <p:cNvGrpSpPr>
              <a:grpSpLocks noChangeAspect="1"/>
            </p:cNvGrpSpPr>
            <p:nvPr/>
          </p:nvGrpSpPr>
          <p:grpSpPr>
            <a:xfrm>
              <a:off x="2162405" y="4263051"/>
              <a:ext cx="95594" cy="82785"/>
              <a:chOff x="0" y="0"/>
              <a:chExt cx="6350000" cy="5499100"/>
            </a:xfrm>
          </p:grpSpPr>
          <p:sp>
            <p:nvSpPr>
              <p:cNvPr id="501" name="Freeform 501"/>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502" name="Group 502"/>
            <p:cNvGrpSpPr>
              <a:grpSpLocks noChangeAspect="1"/>
            </p:cNvGrpSpPr>
            <p:nvPr/>
          </p:nvGrpSpPr>
          <p:grpSpPr>
            <a:xfrm>
              <a:off x="2162405" y="10643536"/>
              <a:ext cx="95594" cy="82785"/>
              <a:chOff x="0" y="0"/>
              <a:chExt cx="6350000" cy="5499100"/>
            </a:xfrm>
          </p:grpSpPr>
          <p:sp>
            <p:nvSpPr>
              <p:cNvPr id="503" name="Freeform 503"/>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504" name="Group 504"/>
            <p:cNvGrpSpPr>
              <a:grpSpLocks noChangeAspect="1"/>
            </p:cNvGrpSpPr>
            <p:nvPr/>
          </p:nvGrpSpPr>
          <p:grpSpPr>
            <a:xfrm>
              <a:off x="2162405" y="2693431"/>
              <a:ext cx="95594" cy="82785"/>
              <a:chOff x="0" y="0"/>
              <a:chExt cx="6350000" cy="5499100"/>
            </a:xfrm>
          </p:grpSpPr>
          <p:sp>
            <p:nvSpPr>
              <p:cNvPr id="505" name="Freeform 505"/>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506" name="Group 506"/>
            <p:cNvGrpSpPr>
              <a:grpSpLocks noChangeAspect="1"/>
            </p:cNvGrpSpPr>
            <p:nvPr/>
          </p:nvGrpSpPr>
          <p:grpSpPr>
            <a:xfrm>
              <a:off x="2162405" y="9073915"/>
              <a:ext cx="95594" cy="82785"/>
              <a:chOff x="0" y="0"/>
              <a:chExt cx="6350000" cy="5499100"/>
            </a:xfrm>
          </p:grpSpPr>
          <p:sp>
            <p:nvSpPr>
              <p:cNvPr id="507" name="Freeform 507"/>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508" name="Group 508"/>
            <p:cNvGrpSpPr>
              <a:grpSpLocks noChangeAspect="1"/>
            </p:cNvGrpSpPr>
            <p:nvPr/>
          </p:nvGrpSpPr>
          <p:grpSpPr>
            <a:xfrm>
              <a:off x="2162405" y="5881131"/>
              <a:ext cx="95594" cy="82785"/>
              <a:chOff x="0" y="0"/>
              <a:chExt cx="6350000" cy="5499100"/>
            </a:xfrm>
          </p:grpSpPr>
          <p:sp>
            <p:nvSpPr>
              <p:cNvPr id="509" name="Freeform 509"/>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510" name="Group 510"/>
            <p:cNvGrpSpPr>
              <a:grpSpLocks noChangeAspect="1"/>
            </p:cNvGrpSpPr>
            <p:nvPr/>
          </p:nvGrpSpPr>
          <p:grpSpPr>
            <a:xfrm>
              <a:off x="5410269" y="1075351"/>
              <a:ext cx="95594" cy="82785"/>
              <a:chOff x="0" y="0"/>
              <a:chExt cx="6350000" cy="5499100"/>
            </a:xfrm>
          </p:grpSpPr>
          <p:sp>
            <p:nvSpPr>
              <p:cNvPr id="511" name="Freeform 511"/>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512" name="Group 512"/>
            <p:cNvGrpSpPr>
              <a:grpSpLocks noChangeAspect="1"/>
            </p:cNvGrpSpPr>
            <p:nvPr/>
          </p:nvGrpSpPr>
          <p:grpSpPr>
            <a:xfrm>
              <a:off x="5410269" y="7455836"/>
              <a:ext cx="95594" cy="82785"/>
              <a:chOff x="0" y="0"/>
              <a:chExt cx="6350000" cy="5499100"/>
            </a:xfrm>
          </p:grpSpPr>
          <p:sp>
            <p:nvSpPr>
              <p:cNvPr id="513" name="Freeform 513"/>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514" name="Group 514"/>
            <p:cNvGrpSpPr>
              <a:grpSpLocks noChangeAspect="1"/>
            </p:cNvGrpSpPr>
            <p:nvPr/>
          </p:nvGrpSpPr>
          <p:grpSpPr>
            <a:xfrm>
              <a:off x="5410269" y="4263051"/>
              <a:ext cx="95594" cy="82785"/>
              <a:chOff x="0" y="0"/>
              <a:chExt cx="6350000" cy="5499100"/>
            </a:xfrm>
          </p:grpSpPr>
          <p:sp>
            <p:nvSpPr>
              <p:cNvPr id="515" name="Freeform 515"/>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516" name="Group 516"/>
            <p:cNvGrpSpPr>
              <a:grpSpLocks noChangeAspect="1"/>
            </p:cNvGrpSpPr>
            <p:nvPr/>
          </p:nvGrpSpPr>
          <p:grpSpPr>
            <a:xfrm>
              <a:off x="5410269" y="10643536"/>
              <a:ext cx="95594" cy="82785"/>
              <a:chOff x="0" y="0"/>
              <a:chExt cx="6350000" cy="5499100"/>
            </a:xfrm>
          </p:grpSpPr>
          <p:sp>
            <p:nvSpPr>
              <p:cNvPr id="517" name="Freeform 517"/>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518" name="Group 518"/>
            <p:cNvGrpSpPr>
              <a:grpSpLocks noChangeAspect="1"/>
            </p:cNvGrpSpPr>
            <p:nvPr/>
          </p:nvGrpSpPr>
          <p:grpSpPr>
            <a:xfrm>
              <a:off x="5410269" y="2693431"/>
              <a:ext cx="95594" cy="82785"/>
              <a:chOff x="0" y="0"/>
              <a:chExt cx="6350000" cy="5499100"/>
            </a:xfrm>
          </p:grpSpPr>
          <p:sp>
            <p:nvSpPr>
              <p:cNvPr id="519" name="Freeform 519"/>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520" name="Group 520"/>
            <p:cNvGrpSpPr>
              <a:grpSpLocks noChangeAspect="1"/>
            </p:cNvGrpSpPr>
            <p:nvPr/>
          </p:nvGrpSpPr>
          <p:grpSpPr>
            <a:xfrm>
              <a:off x="5410269" y="9073915"/>
              <a:ext cx="95594" cy="82785"/>
              <a:chOff x="0" y="0"/>
              <a:chExt cx="6350000" cy="5499100"/>
            </a:xfrm>
          </p:grpSpPr>
          <p:sp>
            <p:nvSpPr>
              <p:cNvPr id="521" name="Freeform 521"/>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522" name="Group 522"/>
            <p:cNvGrpSpPr>
              <a:grpSpLocks noChangeAspect="1"/>
            </p:cNvGrpSpPr>
            <p:nvPr/>
          </p:nvGrpSpPr>
          <p:grpSpPr>
            <a:xfrm>
              <a:off x="5410269" y="5881131"/>
              <a:ext cx="95594" cy="82785"/>
              <a:chOff x="0" y="0"/>
              <a:chExt cx="6350000" cy="5499100"/>
            </a:xfrm>
          </p:grpSpPr>
          <p:sp>
            <p:nvSpPr>
              <p:cNvPr id="523" name="Freeform 523"/>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524" name="Group 524"/>
            <p:cNvGrpSpPr>
              <a:grpSpLocks noChangeAspect="1"/>
            </p:cNvGrpSpPr>
            <p:nvPr/>
          </p:nvGrpSpPr>
          <p:grpSpPr>
            <a:xfrm>
              <a:off x="545144" y="1075351"/>
              <a:ext cx="95594" cy="82785"/>
              <a:chOff x="0" y="0"/>
              <a:chExt cx="6350000" cy="5499100"/>
            </a:xfrm>
          </p:grpSpPr>
          <p:sp>
            <p:nvSpPr>
              <p:cNvPr id="525" name="Freeform 525"/>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526" name="Group 526"/>
            <p:cNvGrpSpPr>
              <a:grpSpLocks noChangeAspect="1"/>
            </p:cNvGrpSpPr>
            <p:nvPr/>
          </p:nvGrpSpPr>
          <p:grpSpPr>
            <a:xfrm>
              <a:off x="545144" y="7455836"/>
              <a:ext cx="95594" cy="82785"/>
              <a:chOff x="0" y="0"/>
              <a:chExt cx="6350000" cy="5499100"/>
            </a:xfrm>
          </p:grpSpPr>
          <p:sp>
            <p:nvSpPr>
              <p:cNvPr id="527" name="Freeform 527"/>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528" name="Group 528"/>
            <p:cNvGrpSpPr>
              <a:grpSpLocks noChangeAspect="1"/>
            </p:cNvGrpSpPr>
            <p:nvPr/>
          </p:nvGrpSpPr>
          <p:grpSpPr>
            <a:xfrm>
              <a:off x="545144" y="4263051"/>
              <a:ext cx="95594" cy="82785"/>
              <a:chOff x="0" y="0"/>
              <a:chExt cx="6350000" cy="5499100"/>
            </a:xfrm>
          </p:grpSpPr>
          <p:sp>
            <p:nvSpPr>
              <p:cNvPr id="529" name="Freeform 529"/>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530" name="Group 530"/>
            <p:cNvGrpSpPr>
              <a:grpSpLocks noChangeAspect="1"/>
            </p:cNvGrpSpPr>
            <p:nvPr/>
          </p:nvGrpSpPr>
          <p:grpSpPr>
            <a:xfrm>
              <a:off x="545144" y="10643536"/>
              <a:ext cx="95594" cy="82785"/>
              <a:chOff x="0" y="0"/>
              <a:chExt cx="6350000" cy="5499100"/>
            </a:xfrm>
          </p:grpSpPr>
          <p:sp>
            <p:nvSpPr>
              <p:cNvPr id="531" name="Freeform 531"/>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532" name="Group 532"/>
            <p:cNvGrpSpPr>
              <a:grpSpLocks noChangeAspect="1"/>
            </p:cNvGrpSpPr>
            <p:nvPr/>
          </p:nvGrpSpPr>
          <p:grpSpPr>
            <a:xfrm>
              <a:off x="545144" y="2693431"/>
              <a:ext cx="95594" cy="82785"/>
              <a:chOff x="0" y="0"/>
              <a:chExt cx="6350000" cy="5499100"/>
            </a:xfrm>
          </p:grpSpPr>
          <p:sp>
            <p:nvSpPr>
              <p:cNvPr id="533" name="Freeform 533"/>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534" name="Group 534"/>
            <p:cNvGrpSpPr>
              <a:grpSpLocks noChangeAspect="1"/>
            </p:cNvGrpSpPr>
            <p:nvPr/>
          </p:nvGrpSpPr>
          <p:grpSpPr>
            <a:xfrm>
              <a:off x="545144" y="9073915"/>
              <a:ext cx="95594" cy="82785"/>
              <a:chOff x="0" y="0"/>
              <a:chExt cx="6350000" cy="5499100"/>
            </a:xfrm>
          </p:grpSpPr>
          <p:sp>
            <p:nvSpPr>
              <p:cNvPr id="535" name="Freeform 535"/>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536" name="Group 536"/>
            <p:cNvGrpSpPr>
              <a:grpSpLocks noChangeAspect="1"/>
            </p:cNvGrpSpPr>
            <p:nvPr/>
          </p:nvGrpSpPr>
          <p:grpSpPr>
            <a:xfrm>
              <a:off x="545144" y="5881131"/>
              <a:ext cx="95594" cy="82785"/>
              <a:chOff x="0" y="0"/>
              <a:chExt cx="6350000" cy="5499100"/>
            </a:xfrm>
          </p:grpSpPr>
          <p:sp>
            <p:nvSpPr>
              <p:cNvPr id="537" name="Freeform 537"/>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538" name="Group 538"/>
            <p:cNvGrpSpPr>
              <a:grpSpLocks noChangeAspect="1"/>
            </p:cNvGrpSpPr>
            <p:nvPr/>
          </p:nvGrpSpPr>
          <p:grpSpPr>
            <a:xfrm>
              <a:off x="7039293" y="1075351"/>
              <a:ext cx="95594" cy="82785"/>
              <a:chOff x="0" y="0"/>
              <a:chExt cx="6350000" cy="5499100"/>
            </a:xfrm>
          </p:grpSpPr>
          <p:sp>
            <p:nvSpPr>
              <p:cNvPr id="539" name="Freeform 539"/>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540" name="Group 540"/>
            <p:cNvGrpSpPr>
              <a:grpSpLocks noChangeAspect="1"/>
            </p:cNvGrpSpPr>
            <p:nvPr/>
          </p:nvGrpSpPr>
          <p:grpSpPr>
            <a:xfrm>
              <a:off x="7039293" y="7455836"/>
              <a:ext cx="95594" cy="82785"/>
              <a:chOff x="0" y="0"/>
              <a:chExt cx="6350000" cy="5499100"/>
            </a:xfrm>
          </p:grpSpPr>
          <p:sp>
            <p:nvSpPr>
              <p:cNvPr id="541" name="Freeform 541"/>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542" name="Group 542"/>
            <p:cNvGrpSpPr>
              <a:grpSpLocks noChangeAspect="1"/>
            </p:cNvGrpSpPr>
            <p:nvPr/>
          </p:nvGrpSpPr>
          <p:grpSpPr>
            <a:xfrm>
              <a:off x="7039293" y="4263051"/>
              <a:ext cx="95594" cy="82785"/>
              <a:chOff x="0" y="0"/>
              <a:chExt cx="6350000" cy="5499100"/>
            </a:xfrm>
          </p:grpSpPr>
          <p:sp>
            <p:nvSpPr>
              <p:cNvPr id="543" name="Freeform 543"/>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544" name="Group 544"/>
            <p:cNvGrpSpPr>
              <a:grpSpLocks noChangeAspect="1"/>
            </p:cNvGrpSpPr>
            <p:nvPr/>
          </p:nvGrpSpPr>
          <p:grpSpPr>
            <a:xfrm>
              <a:off x="7039293" y="10643536"/>
              <a:ext cx="95594" cy="82785"/>
              <a:chOff x="0" y="0"/>
              <a:chExt cx="6350000" cy="5499100"/>
            </a:xfrm>
          </p:grpSpPr>
          <p:sp>
            <p:nvSpPr>
              <p:cNvPr id="545" name="Freeform 545"/>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546" name="Group 546"/>
            <p:cNvGrpSpPr>
              <a:grpSpLocks noChangeAspect="1"/>
            </p:cNvGrpSpPr>
            <p:nvPr/>
          </p:nvGrpSpPr>
          <p:grpSpPr>
            <a:xfrm>
              <a:off x="7039293" y="2693431"/>
              <a:ext cx="95594" cy="82785"/>
              <a:chOff x="0" y="0"/>
              <a:chExt cx="6350000" cy="5499100"/>
            </a:xfrm>
          </p:grpSpPr>
          <p:sp>
            <p:nvSpPr>
              <p:cNvPr id="547" name="Freeform 547"/>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548" name="Group 548"/>
            <p:cNvGrpSpPr>
              <a:grpSpLocks noChangeAspect="1"/>
            </p:cNvGrpSpPr>
            <p:nvPr/>
          </p:nvGrpSpPr>
          <p:grpSpPr>
            <a:xfrm>
              <a:off x="7039293" y="9073915"/>
              <a:ext cx="95594" cy="82785"/>
              <a:chOff x="0" y="0"/>
              <a:chExt cx="6350000" cy="5499100"/>
            </a:xfrm>
          </p:grpSpPr>
          <p:sp>
            <p:nvSpPr>
              <p:cNvPr id="549" name="Freeform 549"/>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550" name="Group 550"/>
            <p:cNvGrpSpPr>
              <a:grpSpLocks noChangeAspect="1"/>
            </p:cNvGrpSpPr>
            <p:nvPr/>
          </p:nvGrpSpPr>
          <p:grpSpPr>
            <a:xfrm>
              <a:off x="7039293" y="5881131"/>
              <a:ext cx="95594" cy="82785"/>
              <a:chOff x="0" y="0"/>
              <a:chExt cx="6350000" cy="5499100"/>
            </a:xfrm>
          </p:grpSpPr>
          <p:sp>
            <p:nvSpPr>
              <p:cNvPr id="551" name="Freeform 551"/>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552" name="Group 552"/>
            <p:cNvGrpSpPr>
              <a:grpSpLocks noChangeAspect="1"/>
            </p:cNvGrpSpPr>
            <p:nvPr/>
          </p:nvGrpSpPr>
          <p:grpSpPr>
            <a:xfrm>
              <a:off x="3793009" y="1075351"/>
              <a:ext cx="95594" cy="82785"/>
              <a:chOff x="0" y="0"/>
              <a:chExt cx="6350000" cy="5499100"/>
            </a:xfrm>
          </p:grpSpPr>
          <p:sp>
            <p:nvSpPr>
              <p:cNvPr id="553" name="Freeform 553"/>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554" name="Group 554"/>
            <p:cNvGrpSpPr>
              <a:grpSpLocks noChangeAspect="1"/>
            </p:cNvGrpSpPr>
            <p:nvPr/>
          </p:nvGrpSpPr>
          <p:grpSpPr>
            <a:xfrm>
              <a:off x="3793009" y="7455836"/>
              <a:ext cx="95594" cy="82785"/>
              <a:chOff x="0" y="0"/>
              <a:chExt cx="6350000" cy="5499100"/>
            </a:xfrm>
          </p:grpSpPr>
          <p:sp>
            <p:nvSpPr>
              <p:cNvPr id="555" name="Freeform 555"/>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556" name="Group 556"/>
            <p:cNvGrpSpPr>
              <a:grpSpLocks noChangeAspect="1"/>
            </p:cNvGrpSpPr>
            <p:nvPr/>
          </p:nvGrpSpPr>
          <p:grpSpPr>
            <a:xfrm>
              <a:off x="3793009" y="4263051"/>
              <a:ext cx="95594" cy="82785"/>
              <a:chOff x="0" y="0"/>
              <a:chExt cx="6350000" cy="5499100"/>
            </a:xfrm>
          </p:grpSpPr>
          <p:sp>
            <p:nvSpPr>
              <p:cNvPr id="557" name="Freeform 557"/>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558" name="Group 558"/>
            <p:cNvGrpSpPr>
              <a:grpSpLocks noChangeAspect="1"/>
            </p:cNvGrpSpPr>
            <p:nvPr/>
          </p:nvGrpSpPr>
          <p:grpSpPr>
            <a:xfrm>
              <a:off x="3793009" y="10643536"/>
              <a:ext cx="95594" cy="82785"/>
              <a:chOff x="0" y="0"/>
              <a:chExt cx="6350000" cy="5499100"/>
            </a:xfrm>
          </p:grpSpPr>
          <p:sp>
            <p:nvSpPr>
              <p:cNvPr id="559" name="Freeform 559"/>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560" name="Group 560"/>
            <p:cNvGrpSpPr>
              <a:grpSpLocks noChangeAspect="1"/>
            </p:cNvGrpSpPr>
            <p:nvPr/>
          </p:nvGrpSpPr>
          <p:grpSpPr>
            <a:xfrm>
              <a:off x="3793009" y="2693431"/>
              <a:ext cx="95594" cy="82785"/>
              <a:chOff x="0" y="0"/>
              <a:chExt cx="6350000" cy="5499100"/>
            </a:xfrm>
          </p:grpSpPr>
          <p:sp>
            <p:nvSpPr>
              <p:cNvPr id="561" name="Freeform 561"/>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562" name="Group 562"/>
            <p:cNvGrpSpPr>
              <a:grpSpLocks noChangeAspect="1"/>
            </p:cNvGrpSpPr>
            <p:nvPr/>
          </p:nvGrpSpPr>
          <p:grpSpPr>
            <a:xfrm>
              <a:off x="3793009" y="9073915"/>
              <a:ext cx="95594" cy="82785"/>
              <a:chOff x="0" y="0"/>
              <a:chExt cx="6350000" cy="5499100"/>
            </a:xfrm>
          </p:grpSpPr>
          <p:sp>
            <p:nvSpPr>
              <p:cNvPr id="563" name="Freeform 563"/>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564" name="Group 564"/>
            <p:cNvGrpSpPr>
              <a:grpSpLocks noChangeAspect="1"/>
            </p:cNvGrpSpPr>
            <p:nvPr/>
          </p:nvGrpSpPr>
          <p:grpSpPr>
            <a:xfrm>
              <a:off x="3793009" y="5881131"/>
              <a:ext cx="95594" cy="82785"/>
              <a:chOff x="0" y="0"/>
              <a:chExt cx="6350000" cy="5499100"/>
            </a:xfrm>
          </p:grpSpPr>
          <p:sp>
            <p:nvSpPr>
              <p:cNvPr id="565" name="Freeform 565"/>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566" name="Group 566"/>
            <p:cNvGrpSpPr>
              <a:grpSpLocks noChangeAspect="1"/>
            </p:cNvGrpSpPr>
            <p:nvPr/>
          </p:nvGrpSpPr>
          <p:grpSpPr>
            <a:xfrm>
              <a:off x="2711370" y="0"/>
              <a:ext cx="95594" cy="82785"/>
              <a:chOff x="0" y="0"/>
              <a:chExt cx="6350000" cy="5499100"/>
            </a:xfrm>
          </p:grpSpPr>
          <p:sp>
            <p:nvSpPr>
              <p:cNvPr id="567" name="Freeform 567"/>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568" name="Group 568"/>
            <p:cNvGrpSpPr>
              <a:grpSpLocks noChangeAspect="1"/>
            </p:cNvGrpSpPr>
            <p:nvPr/>
          </p:nvGrpSpPr>
          <p:grpSpPr>
            <a:xfrm>
              <a:off x="2711370" y="6380485"/>
              <a:ext cx="95594" cy="82785"/>
              <a:chOff x="0" y="0"/>
              <a:chExt cx="6350000" cy="5499100"/>
            </a:xfrm>
          </p:grpSpPr>
          <p:sp>
            <p:nvSpPr>
              <p:cNvPr id="569" name="Freeform 569"/>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570" name="Group 570"/>
            <p:cNvGrpSpPr>
              <a:grpSpLocks noChangeAspect="1"/>
            </p:cNvGrpSpPr>
            <p:nvPr/>
          </p:nvGrpSpPr>
          <p:grpSpPr>
            <a:xfrm>
              <a:off x="2711370" y="3187700"/>
              <a:ext cx="95594" cy="82785"/>
              <a:chOff x="0" y="0"/>
              <a:chExt cx="6350000" cy="5499100"/>
            </a:xfrm>
          </p:grpSpPr>
          <p:sp>
            <p:nvSpPr>
              <p:cNvPr id="571" name="Freeform 571"/>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572" name="Group 572"/>
            <p:cNvGrpSpPr>
              <a:grpSpLocks noChangeAspect="1"/>
            </p:cNvGrpSpPr>
            <p:nvPr/>
          </p:nvGrpSpPr>
          <p:grpSpPr>
            <a:xfrm>
              <a:off x="2711370" y="9568185"/>
              <a:ext cx="95594" cy="82785"/>
              <a:chOff x="0" y="0"/>
              <a:chExt cx="6350000" cy="5499100"/>
            </a:xfrm>
          </p:grpSpPr>
          <p:sp>
            <p:nvSpPr>
              <p:cNvPr id="573" name="Freeform 573"/>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574" name="Group 574"/>
            <p:cNvGrpSpPr>
              <a:grpSpLocks noChangeAspect="1"/>
            </p:cNvGrpSpPr>
            <p:nvPr/>
          </p:nvGrpSpPr>
          <p:grpSpPr>
            <a:xfrm>
              <a:off x="2711370" y="1618080"/>
              <a:ext cx="95594" cy="82785"/>
              <a:chOff x="0" y="0"/>
              <a:chExt cx="6350000" cy="5499100"/>
            </a:xfrm>
          </p:grpSpPr>
          <p:sp>
            <p:nvSpPr>
              <p:cNvPr id="575" name="Freeform 575"/>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576" name="Group 576"/>
            <p:cNvGrpSpPr>
              <a:grpSpLocks noChangeAspect="1"/>
            </p:cNvGrpSpPr>
            <p:nvPr/>
          </p:nvGrpSpPr>
          <p:grpSpPr>
            <a:xfrm>
              <a:off x="2711370" y="7998564"/>
              <a:ext cx="95594" cy="82785"/>
              <a:chOff x="0" y="0"/>
              <a:chExt cx="6350000" cy="5499100"/>
            </a:xfrm>
          </p:grpSpPr>
          <p:sp>
            <p:nvSpPr>
              <p:cNvPr id="577" name="Freeform 577"/>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578" name="Group 578"/>
            <p:cNvGrpSpPr>
              <a:grpSpLocks noChangeAspect="1"/>
            </p:cNvGrpSpPr>
            <p:nvPr/>
          </p:nvGrpSpPr>
          <p:grpSpPr>
            <a:xfrm>
              <a:off x="2711370" y="4805780"/>
              <a:ext cx="95594" cy="82785"/>
              <a:chOff x="0" y="0"/>
              <a:chExt cx="6350000" cy="5499100"/>
            </a:xfrm>
          </p:grpSpPr>
          <p:sp>
            <p:nvSpPr>
              <p:cNvPr id="579" name="Freeform 579"/>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580" name="Group 580"/>
            <p:cNvGrpSpPr>
              <a:grpSpLocks noChangeAspect="1"/>
            </p:cNvGrpSpPr>
            <p:nvPr/>
          </p:nvGrpSpPr>
          <p:grpSpPr>
            <a:xfrm>
              <a:off x="5959235" y="0"/>
              <a:ext cx="95594" cy="82785"/>
              <a:chOff x="0" y="0"/>
              <a:chExt cx="6350000" cy="5499100"/>
            </a:xfrm>
          </p:grpSpPr>
          <p:sp>
            <p:nvSpPr>
              <p:cNvPr id="581" name="Freeform 581"/>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582" name="Group 582"/>
            <p:cNvGrpSpPr>
              <a:grpSpLocks noChangeAspect="1"/>
            </p:cNvGrpSpPr>
            <p:nvPr/>
          </p:nvGrpSpPr>
          <p:grpSpPr>
            <a:xfrm>
              <a:off x="5959235" y="6380485"/>
              <a:ext cx="95594" cy="82785"/>
              <a:chOff x="0" y="0"/>
              <a:chExt cx="6350000" cy="5499100"/>
            </a:xfrm>
          </p:grpSpPr>
          <p:sp>
            <p:nvSpPr>
              <p:cNvPr id="583" name="Freeform 583"/>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584" name="Group 584"/>
            <p:cNvGrpSpPr>
              <a:grpSpLocks noChangeAspect="1"/>
            </p:cNvGrpSpPr>
            <p:nvPr/>
          </p:nvGrpSpPr>
          <p:grpSpPr>
            <a:xfrm>
              <a:off x="5959235" y="3187700"/>
              <a:ext cx="95594" cy="82785"/>
              <a:chOff x="0" y="0"/>
              <a:chExt cx="6350000" cy="5499100"/>
            </a:xfrm>
          </p:grpSpPr>
          <p:sp>
            <p:nvSpPr>
              <p:cNvPr id="585" name="Freeform 585"/>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586" name="Group 586"/>
            <p:cNvGrpSpPr>
              <a:grpSpLocks noChangeAspect="1"/>
            </p:cNvGrpSpPr>
            <p:nvPr/>
          </p:nvGrpSpPr>
          <p:grpSpPr>
            <a:xfrm>
              <a:off x="5959235" y="9568185"/>
              <a:ext cx="95594" cy="82785"/>
              <a:chOff x="0" y="0"/>
              <a:chExt cx="6350000" cy="5499100"/>
            </a:xfrm>
          </p:grpSpPr>
          <p:sp>
            <p:nvSpPr>
              <p:cNvPr id="587" name="Freeform 587"/>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588" name="Group 588"/>
            <p:cNvGrpSpPr>
              <a:grpSpLocks noChangeAspect="1"/>
            </p:cNvGrpSpPr>
            <p:nvPr/>
          </p:nvGrpSpPr>
          <p:grpSpPr>
            <a:xfrm>
              <a:off x="5959235" y="1618080"/>
              <a:ext cx="95594" cy="82785"/>
              <a:chOff x="0" y="0"/>
              <a:chExt cx="6350000" cy="5499100"/>
            </a:xfrm>
          </p:grpSpPr>
          <p:sp>
            <p:nvSpPr>
              <p:cNvPr id="589" name="Freeform 589"/>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590" name="Group 590"/>
            <p:cNvGrpSpPr>
              <a:grpSpLocks noChangeAspect="1"/>
            </p:cNvGrpSpPr>
            <p:nvPr/>
          </p:nvGrpSpPr>
          <p:grpSpPr>
            <a:xfrm>
              <a:off x="5959235" y="7998564"/>
              <a:ext cx="95594" cy="82785"/>
              <a:chOff x="0" y="0"/>
              <a:chExt cx="6350000" cy="5499100"/>
            </a:xfrm>
          </p:grpSpPr>
          <p:sp>
            <p:nvSpPr>
              <p:cNvPr id="591" name="Freeform 591"/>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592" name="Group 592"/>
            <p:cNvGrpSpPr>
              <a:grpSpLocks noChangeAspect="1"/>
            </p:cNvGrpSpPr>
            <p:nvPr/>
          </p:nvGrpSpPr>
          <p:grpSpPr>
            <a:xfrm>
              <a:off x="5959235" y="4805780"/>
              <a:ext cx="95594" cy="82785"/>
              <a:chOff x="0" y="0"/>
              <a:chExt cx="6350000" cy="5499100"/>
            </a:xfrm>
          </p:grpSpPr>
          <p:sp>
            <p:nvSpPr>
              <p:cNvPr id="593" name="Freeform 593"/>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594" name="Group 594"/>
            <p:cNvGrpSpPr>
              <a:grpSpLocks noChangeAspect="1"/>
            </p:cNvGrpSpPr>
            <p:nvPr/>
          </p:nvGrpSpPr>
          <p:grpSpPr>
            <a:xfrm>
              <a:off x="0" y="537155"/>
              <a:ext cx="95594" cy="82785"/>
              <a:chOff x="0" y="0"/>
              <a:chExt cx="6350000" cy="5499100"/>
            </a:xfrm>
          </p:grpSpPr>
          <p:sp>
            <p:nvSpPr>
              <p:cNvPr id="595" name="Freeform 595"/>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596" name="Group 596"/>
            <p:cNvGrpSpPr>
              <a:grpSpLocks noChangeAspect="1"/>
            </p:cNvGrpSpPr>
            <p:nvPr/>
          </p:nvGrpSpPr>
          <p:grpSpPr>
            <a:xfrm>
              <a:off x="0" y="6917640"/>
              <a:ext cx="95594" cy="82785"/>
              <a:chOff x="0" y="0"/>
              <a:chExt cx="6350000" cy="5499100"/>
            </a:xfrm>
          </p:grpSpPr>
          <p:sp>
            <p:nvSpPr>
              <p:cNvPr id="597" name="Freeform 597"/>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598" name="Group 598"/>
            <p:cNvGrpSpPr>
              <a:grpSpLocks noChangeAspect="1"/>
            </p:cNvGrpSpPr>
            <p:nvPr/>
          </p:nvGrpSpPr>
          <p:grpSpPr>
            <a:xfrm>
              <a:off x="0" y="3724855"/>
              <a:ext cx="95594" cy="82785"/>
              <a:chOff x="0" y="0"/>
              <a:chExt cx="6350000" cy="5499100"/>
            </a:xfrm>
          </p:grpSpPr>
          <p:sp>
            <p:nvSpPr>
              <p:cNvPr id="599" name="Freeform 599"/>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600" name="Group 600"/>
            <p:cNvGrpSpPr>
              <a:grpSpLocks noChangeAspect="1"/>
            </p:cNvGrpSpPr>
            <p:nvPr/>
          </p:nvGrpSpPr>
          <p:grpSpPr>
            <a:xfrm>
              <a:off x="0" y="10105340"/>
              <a:ext cx="95594" cy="82785"/>
              <a:chOff x="0" y="0"/>
              <a:chExt cx="6350000" cy="5499100"/>
            </a:xfrm>
          </p:grpSpPr>
          <p:sp>
            <p:nvSpPr>
              <p:cNvPr id="601" name="Freeform 601"/>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602" name="Group 602"/>
            <p:cNvGrpSpPr>
              <a:grpSpLocks noChangeAspect="1"/>
            </p:cNvGrpSpPr>
            <p:nvPr/>
          </p:nvGrpSpPr>
          <p:grpSpPr>
            <a:xfrm>
              <a:off x="0" y="2155235"/>
              <a:ext cx="95594" cy="82785"/>
              <a:chOff x="0" y="0"/>
              <a:chExt cx="6350000" cy="5499100"/>
            </a:xfrm>
          </p:grpSpPr>
          <p:sp>
            <p:nvSpPr>
              <p:cNvPr id="603" name="Freeform 603"/>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604" name="Group 604"/>
            <p:cNvGrpSpPr>
              <a:grpSpLocks noChangeAspect="1"/>
            </p:cNvGrpSpPr>
            <p:nvPr/>
          </p:nvGrpSpPr>
          <p:grpSpPr>
            <a:xfrm>
              <a:off x="0" y="8535719"/>
              <a:ext cx="95594" cy="82785"/>
              <a:chOff x="0" y="0"/>
              <a:chExt cx="6350000" cy="5499100"/>
            </a:xfrm>
          </p:grpSpPr>
          <p:sp>
            <p:nvSpPr>
              <p:cNvPr id="605" name="Freeform 605"/>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606" name="Group 606"/>
            <p:cNvGrpSpPr>
              <a:grpSpLocks noChangeAspect="1"/>
            </p:cNvGrpSpPr>
            <p:nvPr/>
          </p:nvGrpSpPr>
          <p:grpSpPr>
            <a:xfrm>
              <a:off x="0" y="5342935"/>
              <a:ext cx="95594" cy="82785"/>
              <a:chOff x="0" y="0"/>
              <a:chExt cx="6350000" cy="5499100"/>
            </a:xfrm>
          </p:grpSpPr>
          <p:sp>
            <p:nvSpPr>
              <p:cNvPr id="607" name="Freeform 607"/>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608" name="Group 608"/>
            <p:cNvGrpSpPr>
              <a:grpSpLocks noChangeAspect="1"/>
            </p:cNvGrpSpPr>
            <p:nvPr/>
          </p:nvGrpSpPr>
          <p:grpSpPr>
            <a:xfrm>
              <a:off x="6494149" y="537155"/>
              <a:ext cx="95594" cy="82785"/>
              <a:chOff x="0" y="0"/>
              <a:chExt cx="6350000" cy="5499100"/>
            </a:xfrm>
          </p:grpSpPr>
          <p:sp>
            <p:nvSpPr>
              <p:cNvPr id="609" name="Freeform 609"/>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610" name="Group 610"/>
            <p:cNvGrpSpPr>
              <a:grpSpLocks noChangeAspect="1"/>
            </p:cNvGrpSpPr>
            <p:nvPr/>
          </p:nvGrpSpPr>
          <p:grpSpPr>
            <a:xfrm>
              <a:off x="6494149" y="6917640"/>
              <a:ext cx="95594" cy="82785"/>
              <a:chOff x="0" y="0"/>
              <a:chExt cx="6350000" cy="5499100"/>
            </a:xfrm>
          </p:grpSpPr>
          <p:sp>
            <p:nvSpPr>
              <p:cNvPr id="611" name="Freeform 611"/>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612" name="Group 612"/>
            <p:cNvGrpSpPr>
              <a:grpSpLocks noChangeAspect="1"/>
            </p:cNvGrpSpPr>
            <p:nvPr/>
          </p:nvGrpSpPr>
          <p:grpSpPr>
            <a:xfrm>
              <a:off x="6494149" y="3724855"/>
              <a:ext cx="95594" cy="82785"/>
              <a:chOff x="0" y="0"/>
              <a:chExt cx="6350000" cy="5499100"/>
            </a:xfrm>
          </p:grpSpPr>
          <p:sp>
            <p:nvSpPr>
              <p:cNvPr id="613" name="Freeform 613"/>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614" name="Group 614"/>
            <p:cNvGrpSpPr>
              <a:grpSpLocks noChangeAspect="1"/>
            </p:cNvGrpSpPr>
            <p:nvPr/>
          </p:nvGrpSpPr>
          <p:grpSpPr>
            <a:xfrm>
              <a:off x="6494149" y="10105340"/>
              <a:ext cx="95594" cy="82785"/>
              <a:chOff x="0" y="0"/>
              <a:chExt cx="6350000" cy="5499100"/>
            </a:xfrm>
          </p:grpSpPr>
          <p:sp>
            <p:nvSpPr>
              <p:cNvPr id="615" name="Freeform 615"/>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616" name="Group 616"/>
            <p:cNvGrpSpPr>
              <a:grpSpLocks noChangeAspect="1"/>
            </p:cNvGrpSpPr>
            <p:nvPr/>
          </p:nvGrpSpPr>
          <p:grpSpPr>
            <a:xfrm>
              <a:off x="6494149" y="2155235"/>
              <a:ext cx="95594" cy="82785"/>
              <a:chOff x="0" y="0"/>
              <a:chExt cx="6350000" cy="5499100"/>
            </a:xfrm>
          </p:grpSpPr>
          <p:sp>
            <p:nvSpPr>
              <p:cNvPr id="617" name="Freeform 617"/>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618" name="Group 618"/>
            <p:cNvGrpSpPr>
              <a:grpSpLocks noChangeAspect="1"/>
            </p:cNvGrpSpPr>
            <p:nvPr/>
          </p:nvGrpSpPr>
          <p:grpSpPr>
            <a:xfrm>
              <a:off x="6494149" y="8535719"/>
              <a:ext cx="95594" cy="82785"/>
              <a:chOff x="0" y="0"/>
              <a:chExt cx="6350000" cy="5499100"/>
            </a:xfrm>
          </p:grpSpPr>
          <p:sp>
            <p:nvSpPr>
              <p:cNvPr id="619" name="Freeform 619"/>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620" name="Group 620"/>
            <p:cNvGrpSpPr>
              <a:grpSpLocks noChangeAspect="1"/>
            </p:cNvGrpSpPr>
            <p:nvPr/>
          </p:nvGrpSpPr>
          <p:grpSpPr>
            <a:xfrm>
              <a:off x="6494149" y="5342935"/>
              <a:ext cx="95594" cy="82785"/>
              <a:chOff x="0" y="0"/>
              <a:chExt cx="6350000" cy="5499100"/>
            </a:xfrm>
          </p:grpSpPr>
          <p:sp>
            <p:nvSpPr>
              <p:cNvPr id="621" name="Freeform 621"/>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622" name="Group 622"/>
            <p:cNvGrpSpPr>
              <a:grpSpLocks noChangeAspect="1"/>
            </p:cNvGrpSpPr>
            <p:nvPr/>
          </p:nvGrpSpPr>
          <p:grpSpPr>
            <a:xfrm>
              <a:off x="3247865" y="537155"/>
              <a:ext cx="95594" cy="82785"/>
              <a:chOff x="0" y="0"/>
              <a:chExt cx="6350000" cy="5499100"/>
            </a:xfrm>
          </p:grpSpPr>
          <p:sp>
            <p:nvSpPr>
              <p:cNvPr id="623" name="Freeform 623"/>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624" name="Group 624"/>
            <p:cNvGrpSpPr>
              <a:grpSpLocks noChangeAspect="1"/>
            </p:cNvGrpSpPr>
            <p:nvPr/>
          </p:nvGrpSpPr>
          <p:grpSpPr>
            <a:xfrm>
              <a:off x="3247865" y="6917640"/>
              <a:ext cx="95594" cy="82785"/>
              <a:chOff x="0" y="0"/>
              <a:chExt cx="6350000" cy="5499100"/>
            </a:xfrm>
          </p:grpSpPr>
          <p:sp>
            <p:nvSpPr>
              <p:cNvPr id="625" name="Freeform 625"/>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626" name="Group 626"/>
            <p:cNvGrpSpPr>
              <a:grpSpLocks noChangeAspect="1"/>
            </p:cNvGrpSpPr>
            <p:nvPr/>
          </p:nvGrpSpPr>
          <p:grpSpPr>
            <a:xfrm>
              <a:off x="3247865" y="3724855"/>
              <a:ext cx="95594" cy="82785"/>
              <a:chOff x="0" y="0"/>
              <a:chExt cx="6350000" cy="5499100"/>
            </a:xfrm>
          </p:grpSpPr>
          <p:sp>
            <p:nvSpPr>
              <p:cNvPr id="627" name="Freeform 627"/>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628" name="Group 628"/>
            <p:cNvGrpSpPr>
              <a:grpSpLocks noChangeAspect="1"/>
            </p:cNvGrpSpPr>
            <p:nvPr/>
          </p:nvGrpSpPr>
          <p:grpSpPr>
            <a:xfrm>
              <a:off x="3247865" y="10105340"/>
              <a:ext cx="95594" cy="82785"/>
              <a:chOff x="0" y="0"/>
              <a:chExt cx="6350000" cy="5499100"/>
            </a:xfrm>
          </p:grpSpPr>
          <p:sp>
            <p:nvSpPr>
              <p:cNvPr id="629" name="Freeform 629"/>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630" name="Group 630"/>
            <p:cNvGrpSpPr>
              <a:grpSpLocks noChangeAspect="1"/>
            </p:cNvGrpSpPr>
            <p:nvPr/>
          </p:nvGrpSpPr>
          <p:grpSpPr>
            <a:xfrm>
              <a:off x="3247865" y="2155235"/>
              <a:ext cx="95594" cy="82785"/>
              <a:chOff x="0" y="0"/>
              <a:chExt cx="6350000" cy="5499100"/>
            </a:xfrm>
          </p:grpSpPr>
          <p:sp>
            <p:nvSpPr>
              <p:cNvPr id="631" name="Freeform 631"/>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632" name="Group 632"/>
            <p:cNvGrpSpPr>
              <a:grpSpLocks noChangeAspect="1"/>
            </p:cNvGrpSpPr>
            <p:nvPr/>
          </p:nvGrpSpPr>
          <p:grpSpPr>
            <a:xfrm>
              <a:off x="3247865" y="8535719"/>
              <a:ext cx="95594" cy="82785"/>
              <a:chOff x="0" y="0"/>
              <a:chExt cx="6350000" cy="5499100"/>
            </a:xfrm>
          </p:grpSpPr>
          <p:sp>
            <p:nvSpPr>
              <p:cNvPr id="633" name="Freeform 633"/>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634" name="Group 634"/>
            <p:cNvGrpSpPr>
              <a:grpSpLocks noChangeAspect="1"/>
            </p:cNvGrpSpPr>
            <p:nvPr/>
          </p:nvGrpSpPr>
          <p:grpSpPr>
            <a:xfrm>
              <a:off x="3247865" y="5342935"/>
              <a:ext cx="95594" cy="82785"/>
              <a:chOff x="0" y="0"/>
              <a:chExt cx="6350000" cy="5499100"/>
            </a:xfrm>
          </p:grpSpPr>
          <p:sp>
            <p:nvSpPr>
              <p:cNvPr id="635" name="Freeform 635"/>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EBA3D"/>
        </a:solidFill>
        <a:effectLst/>
      </p:bgPr>
    </p:bg>
    <p:spTree>
      <p:nvGrpSpPr>
        <p:cNvPr id="1" name=""/>
        <p:cNvGrpSpPr/>
        <p:nvPr/>
      </p:nvGrpSpPr>
      <p:grpSpPr>
        <a:xfrm>
          <a:off x="0" y="0"/>
          <a:ext cx="0" cy="0"/>
          <a:chOff x="0" y="0"/>
          <a:chExt cx="0" cy="0"/>
        </a:xfrm>
      </p:grpSpPr>
      <p:sp>
        <p:nvSpPr>
          <p:cNvPr id="4" name="TextBox 4"/>
          <p:cNvSpPr txBox="1"/>
          <p:nvPr/>
        </p:nvSpPr>
        <p:spPr>
          <a:xfrm>
            <a:off x="7720716" y="865278"/>
            <a:ext cx="9994925" cy="8694688"/>
          </a:xfrm>
          <a:prstGeom prst="rect">
            <a:avLst/>
          </a:prstGeom>
        </p:spPr>
        <p:txBody>
          <a:bodyPr wrap="square" lIns="0" tIns="0" rIns="0" bIns="0" rtlCol="0" anchor="t">
            <a:spAutoFit/>
          </a:bodyPr>
          <a:lstStyle/>
          <a:p>
            <a:pPr marL="514350" indent="-514350">
              <a:lnSpc>
                <a:spcPts val="3750"/>
              </a:lnSpc>
              <a:spcBef>
                <a:spcPts val="600"/>
              </a:spcBef>
              <a:spcAft>
                <a:spcPts val="600"/>
              </a:spcAft>
              <a:buFont typeface="Arial" panose="020B0604020202020204" pitchFamily="34" charset="0"/>
              <a:buChar char="•"/>
            </a:pPr>
            <a:r>
              <a:rPr lang="fr-FR" sz="3000" dirty="0">
                <a:solidFill>
                  <a:srgbClr val="1B1B1B"/>
                </a:solidFill>
                <a:latin typeface="League Spartan Bold"/>
              </a:rPr>
              <a:t>Donner des conseils aux membres de la famille</a:t>
            </a:r>
          </a:p>
          <a:p>
            <a:pPr marL="514350" indent="-514350">
              <a:lnSpc>
                <a:spcPts val="3750"/>
              </a:lnSpc>
              <a:spcBef>
                <a:spcPts val="600"/>
              </a:spcBef>
              <a:spcAft>
                <a:spcPts val="600"/>
              </a:spcAft>
              <a:buFont typeface="Arial" panose="020B0604020202020204" pitchFamily="34" charset="0"/>
              <a:buChar char="•"/>
            </a:pPr>
            <a:r>
              <a:rPr lang="fr-FR" sz="3000" dirty="0">
                <a:solidFill>
                  <a:srgbClr val="1B1B1B"/>
                </a:solidFill>
                <a:latin typeface="League Spartan Bold"/>
              </a:rPr>
              <a:t>Échanger des idées avec d'autres personnes</a:t>
            </a:r>
          </a:p>
          <a:p>
            <a:pPr marL="514350" indent="-514350">
              <a:lnSpc>
                <a:spcPts val="3750"/>
              </a:lnSpc>
              <a:spcBef>
                <a:spcPts val="600"/>
              </a:spcBef>
              <a:spcAft>
                <a:spcPts val="600"/>
              </a:spcAft>
              <a:buFont typeface="Arial" panose="020B0604020202020204" pitchFamily="34" charset="0"/>
              <a:buChar char="•"/>
            </a:pPr>
            <a:r>
              <a:rPr lang="fr-FR" sz="3000" dirty="0">
                <a:solidFill>
                  <a:srgbClr val="1B1B1B"/>
                </a:solidFill>
                <a:latin typeface="League Spartan Bold"/>
              </a:rPr>
              <a:t>S'unir à d'autres membres de la communauté pour accomplir des tâches pour la communauté</a:t>
            </a:r>
          </a:p>
          <a:p>
            <a:pPr marL="514350" indent="-514350">
              <a:lnSpc>
                <a:spcPts val="3750"/>
              </a:lnSpc>
              <a:spcBef>
                <a:spcPts val="600"/>
              </a:spcBef>
              <a:spcAft>
                <a:spcPts val="600"/>
              </a:spcAft>
              <a:buFont typeface="Arial" panose="020B0604020202020204" pitchFamily="34" charset="0"/>
              <a:buChar char="•"/>
            </a:pPr>
            <a:r>
              <a:rPr lang="fr-FR" sz="3000" dirty="0">
                <a:solidFill>
                  <a:srgbClr val="1B1B1B"/>
                </a:solidFill>
                <a:latin typeface="League Spartan Bold"/>
              </a:rPr>
              <a:t>Demander/obtenir de l'aide auprès de personnes ou d'organisations en cas de besoin</a:t>
            </a:r>
          </a:p>
          <a:p>
            <a:pPr marL="514350" indent="-514350">
              <a:lnSpc>
                <a:spcPts val="3750"/>
              </a:lnSpc>
              <a:spcBef>
                <a:spcPts val="600"/>
              </a:spcBef>
              <a:spcAft>
                <a:spcPts val="600"/>
              </a:spcAft>
              <a:buFont typeface="Arial" panose="020B0604020202020204" pitchFamily="34" charset="0"/>
              <a:buChar char="•"/>
            </a:pPr>
            <a:r>
              <a:rPr lang="fr-FR" sz="3000" dirty="0">
                <a:solidFill>
                  <a:srgbClr val="1B1B1B"/>
                </a:solidFill>
                <a:latin typeface="League Spartan Bold"/>
              </a:rPr>
              <a:t>Prendre des décisions importantes concernant votre vie quotidienne</a:t>
            </a:r>
          </a:p>
          <a:p>
            <a:pPr marL="514350" indent="-514350">
              <a:lnSpc>
                <a:spcPts val="3750"/>
              </a:lnSpc>
              <a:spcBef>
                <a:spcPts val="600"/>
              </a:spcBef>
              <a:spcAft>
                <a:spcPts val="600"/>
              </a:spcAft>
              <a:buFont typeface="Arial" panose="020B0604020202020204" pitchFamily="34" charset="0"/>
              <a:buChar char="•"/>
            </a:pPr>
            <a:r>
              <a:rPr lang="fr-FR" sz="3000" dirty="0">
                <a:solidFill>
                  <a:srgbClr val="1B1B1B"/>
                </a:solidFill>
                <a:latin typeface="League Spartan Bold"/>
              </a:rPr>
              <a:t>Participer aux décisions familiales</a:t>
            </a:r>
          </a:p>
          <a:p>
            <a:pPr marL="514350" indent="-514350">
              <a:lnSpc>
                <a:spcPts val="3750"/>
              </a:lnSpc>
              <a:spcBef>
                <a:spcPts val="600"/>
              </a:spcBef>
              <a:spcAft>
                <a:spcPts val="600"/>
              </a:spcAft>
              <a:buFont typeface="Arial" panose="020B0604020202020204" pitchFamily="34" charset="0"/>
              <a:buChar char="•"/>
            </a:pPr>
            <a:r>
              <a:rPr lang="fr-FR" sz="3000" dirty="0">
                <a:solidFill>
                  <a:srgbClr val="1B1B1B"/>
                </a:solidFill>
                <a:latin typeface="League Spartan Bold"/>
              </a:rPr>
              <a:t>Apprendre de nouvelles compétences</a:t>
            </a:r>
          </a:p>
          <a:p>
            <a:pPr marL="514350" indent="-514350">
              <a:lnSpc>
                <a:spcPts val="3750"/>
              </a:lnSpc>
              <a:spcBef>
                <a:spcPts val="600"/>
              </a:spcBef>
              <a:spcAft>
                <a:spcPts val="600"/>
              </a:spcAft>
              <a:buFont typeface="Arial" panose="020B0604020202020204" pitchFamily="34" charset="0"/>
              <a:buChar char="•"/>
            </a:pPr>
            <a:r>
              <a:rPr lang="fr-FR" sz="3000" dirty="0">
                <a:solidFill>
                  <a:srgbClr val="1B1B1B"/>
                </a:solidFill>
                <a:latin typeface="League Spartan Bold"/>
              </a:rPr>
              <a:t>Se concentrer sur ses tâches ou ses responsabilités</a:t>
            </a:r>
          </a:p>
          <a:p>
            <a:pPr marL="514350" indent="-514350">
              <a:lnSpc>
                <a:spcPts val="3750"/>
              </a:lnSpc>
              <a:spcBef>
                <a:spcPts val="600"/>
              </a:spcBef>
              <a:spcAft>
                <a:spcPts val="600"/>
              </a:spcAft>
              <a:buFont typeface="Arial" panose="020B0604020202020204" pitchFamily="34" charset="0"/>
              <a:buChar char="•"/>
            </a:pPr>
            <a:r>
              <a:rPr lang="fr-FR" sz="3000" dirty="0">
                <a:solidFill>
                  <a:srgbClr val="1B1B1B"/>
                </a:solidFill>
                <a:latin typeface="League Spartan Bold"/>
              </a:rPr>
              <a:t>Interagir ou traiter avec des personnes que vous ne connaissez pas</a:t>
            </a:r>
          </a:p>
          <a:p>
            <a:pPr marL="514350" indent="-514350">
              <a:lnSpc>
                <a:spcPts val="3750"/>
              </a:lnSpc>
              <a:spcBef>
                <a:spcPts val="600"/>
              </a:spcBef>
              <a:spcAft>
                <a:spcPts val="600"/>
              </a:spcAft>
              <a:buFont typeface="Arial" panose="020B0604020202020204" pitchFamily="34" charset="0"/>
              <a:buChar char="•"/>
            </a:pPr>
            <a:r>
              <a:rPr lang="fr-FR" sz="3000" dirty="0">
                <a:solidFill>
                  <a:srgbClr val="1B1B1B"/>
                </a:solidFill>
                <a:latin typeface="League Spartan Bold"/>
              </a:rPr>
              <a:t>Maintenir la propreté de votre foyer</a:t>
            </a:r>
          </a:p>
        </p:txBody>
      </p:sp>
      <p:grpSp>
        <p:nvGrpSpPr>
          <p:cNvPr id="5" name="Group 5"/>
          <p:cNvGrpSpPr/>
          <p:nvPr/>
        </p:nvGrpSpPr>
        <p:grpSpPr>
          <a:xfrm>
            <a:off x="697122" y="1121130"/>
            <a:ext cx="6694278" cy="8044740"/>
            <a:chOff x="0" y="0"/>
            <a:chExt cx="7673626" cy="10726320"/>
          </a:xfrm>
        </p:grpSpPr>
        <p:grpSp>
          <p:nvGrpSpPr>
            <p:cNvPr id="6" name="Group 6"/>
            <p:cNvGrpSpPr/>
            <p:nvPr/>
          </p:nvGrpSpPr>
          <p:grpSpPr>
            <a:xfrm>
              <a:off x="6405" y="0"/>
              <a:ext cx="82785" cy="82785"/>
              <a:chOff x="0" y="0"/>
              <a:chExt cx="6350000" cy="6350000"/>
            </a:xfrm>
          </p:grpSpPr>
          <p:sp>
            <p:nvSpPr>
              <p:cNvPr id="7" name="Freeform 7"/>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fr-FR"/>
              </a:p>
            </p:txBody>
          </p:sp>
        </p:grpSp>
        <p:grpSp>
          <p:nvGrpSpPr>
            <p:cNvPr id="8" name="Group 8"/>
            <p:cNvGrpSpPr/>
            <p:nvPr/>
          </p:nvGrpSpPr>
          <p:grpSpPr>
            <a:xfrm>
              <a:off x="6405" y="6380485"/>
              <a:ext cx="82785" cy="82785"/>
              <a:chOff x="0" y="0"/>
              <a:chExt cx="6350000" cy="6350000"/>
            </a:xfrm>
          </p:grpSpPr>
          <p:sp>
            <p:nvSpPr>
              <p:cNvPr id="9" name="Freeform 9"/>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fr-FR"/>
              </a:p>
            </p:txBody>
          </p:sp>
        </p:grpSp>
        <p:grpSp>
          <p:nvGrpSpPr>
            <p:cNvPr id="10" name="Group 10"/>
            <p:cNvGrpSpPr/>
            <p:nvPr/>
          </p:nvGrpSpPr>
          <p:grpSpPr>
            <a:xfrm>
              <a:off x="6405" y="3187700"/>
              <a:ext cx="82785" cy="82785"/>
              <a:chOff x="0" y="0"/>
              <a:chExt cx="6350000" cy="6350000"/>
            </a:xfrm>
          </p:grpSpPr>
          <p:sp>
            <p:nvSpPr>
              <p:cNvPr id="11" name="Freeform 11"/>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fr-FR"/>
              </a:p>
            </p:txBody>
          </p:sp>
        </p:grpSp>
        <p:grpSp>
          <p:nvGrpSpPr>
            <p:cNvPr id="12" name="Group 12"/>
            <p:cNvGrpSpPr/>
            <p:nvPr/>
          </p:nvGrpSpPr>
          <p:grpSpPr>
            <a:xfrm>
              <a:off x="6405" y="9568185"/>
              <a:ext cx="82785" cy="82785"/>
              <a:chOff x="0" y="0"/>
              <a:chExt cx="6350000" cy="6350000"/>
            </a:xfrm>
          </p:grpSpPr>
          <p:sp>
            <p:nvSpPr>
              <p:cNvPr id="13" name="Freeform 13"/>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fr-FR"/>
              </a:p>
            </p:txBody>
          </p:sp>
        </p:grpSp>
        <p:grpSp>
          <p:nvGrpSpPr>
            <p:cNvPr id="14" name="Group 14"/>
            <p:cNvGrpSpPr/>
            <p:nvPr/>
          </p:nvGrpSpPr>
          <p:grpSpPr>
            <a:xfrm>
              <a:off x="6405" y="1618080"/>
              <a:ext cx="82785" cy="82785"/>
              <a:chOff x="0" y="0"/>
              <a:chExt cx="6350000" cy="6350000"/>
            </a:xfrm>
          </p:grpSpPr>
          <p:sp>
            <p:nvSpPr>
              <p:cNvPr id="15" name="Freeform 15"/>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fr-FR"/>
              </a:p>
            </p:txBody>
          </p:sp>
        </p:grpSp>
        <p:grpSp>
          <p:nvGrpSpPr>
            <p:cNvPr id="16" name="Group 16"/>
            <p:cNvGrpSpPr/>
            <p:nvPr/>
          </p:nvGrpSpPr>
          <p:grpSpPr>
            <a:xfrm>
              <a:off x="6405" y="7998564"/>
              <a:ext cx="82785" cy="82785"/>
              <a:chOff x="0" y="0"/>
              <a:chExt cx="6350000" cy="6350000"/>
            </a:xfrm>
          </p:grpSpPr>
          <p:sp>
            <p:nvSpPr>
              <p:cNvPr id="17" name="Freeform 17"/>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fr-FR"/>
              </a:p>
            </p:txBody>
          </p:sp>
        </p:grpSp>
        <p:grpSp>
          <p:nvGrpSpPr>
            <p:cNvPr id="18" name="Group 18"/>
            <p:cNvGrpSpPr/>
            <p:nvPr/>
          </p:nvGrpSpPr>
          <p:grpSpPr>
            <a:xfrm>
              <a:off x="6405" y="4805780"/>
              <a:ext cx="82785" cy="82785"/>
              <a:chOff x="0" y="0"/>
              <a:chExt cx="6350000" cy="6350000"/>
            </a:xfrm>
          </p:grpSpPr>
          <p:sp>
            <p:nvSpPr>
              <p:cNvPr id="19" name="Freeform 19"/>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fr-FR"/>
              </a:p>
            </p:txBody>
          </p:sp>
        </p:grpSp>
        <p:grpSp>
          <p:nvGrpSpPr>
            <p:cNvPr id="20" name="Group 20"/>
            <p:cNvGrpSpPr/>
            <p:nvPr/>
          </p:nvGrpSpPr>
          <p:grpSpPr>
            <a:xfrm>
              <a:off x="6500554" y="0"/>
              <a:ext cx="82785" cy="82785"/>
              <a:chOff x="0" y="0"/>
              <a:chExt cx="6350000" cy="6350000"/>
            </a:xfrm>
          </p:grpSpPr>
          <p:sp>
            <p:nvSpPr>
              <p:cNvPr id="21" name="Freeform 21"/>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fr-FR"/>
              </a:p>
            </p:txBody>
          </p:sp>
        </p:grpSp>
        <p:grpSp>
          <p:nvGrpSpPr>
            <p:cNvPr id="22" name="Group 22"/>
            <p:cNvGrpSpPr/>
            <p:nvPr/>
          </p:nvGrpSpPr>
          <p:grpSpPr>
            <a:xfrm>
              <a:off x="6500554" y="6380485"/>
              <a:ext cx="82785" cy="82785"/>
              <a:chOff x="0" y="0"/>
              <a:chExt cx="6350000" cy="6350000"/>
            </a:xfrm>
          </p:grpSpPr>
          <p:sp>
            <p:nvSpPr>
              <p:cNvPr id="23" name="Freeform 23"/>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fr-FR"/>
              </a:p>
            </p:txBody>
          </p:sp>
        </p:grpSp>
        <p:grpSp>
          <p:nvGrpSpPr>
            <p:cNvPr id="24" name="Group 24"/>
            <p:cNvGrpSpPr/>
            <p:nvPr/>
          </p:nvGrpSpPr>
          <p:grpSpPr>
            <a:xfrm>
              <a:off x="6500554" y="3187700"/>
              <a:ext cx="82785" cy="82785"/>
              <a:chOff x="0" y="0"/>
              <a:chExt cx="6350000" cy="6350000"/>
            </a:xfrm>
          </p:grpSpPr>
          <p:sp>
            <p:nvSpPr>
              <p:cNvPr id="25" name="Freeform 25"/>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fr-FR"/>
              </a:p>
            </p:txBody>
          </p:sp>
        </p:grpSp>
        <p:grpSp>
          <p:nvGrpSpPr>
            <p:cNvPr id="26" name="Group 26"/>
            <p:cNvGrpSpPr/>
            <p:nvPr/>
          </p:nvGrpSpPr>
          <p:grpSpPr>
            <a:xfrm>
              <a:off x="6500554" y="9568185"/>
              <a:ext cx="82785" cy="82785"/>
              <a:chOff x="0" y="0"/>
              <a:chExt cx="6350000" cy="6350000"/>
            </a:xfrm>
          </p:grpSpPr>
          <p:sp>
            <p:nvSpPr>
              <p:cNvPr id="27" name="Freeform 27"/>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fr-FR"/>
              </a:p>
            </p:txBody>
          </p:sp>
        </p:grpSp>
        <p:grpSp>
          <p:nvGrpSpPr>
            <p:cNvPr id="28" name="Group 28"/>
            <p:cNvGrpSpPr/>
            <p:nvPr/>
          </p:nvGrpSpPr>
          <p:grpSpPr>
            <a:xfrm>
              <a:off x="6500554" y="1618080"/>
              <a:ext cx="82785" cy="82785"/>
              <a:chOff x="0" y="0"/>
              <a:chExt cx="6350000" cy="6350000"/>
            </a:xfrm>
          </p:grpSpPr>
          <p:sp>
            <p:nvSpPr>
              <p:cNvPr id="29" name="Freeform 29"/>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fr-FR"/>
              </a:p>
            </p:txBody>
          </p:sp>
        </p:grpSp>
        <p:grpSp>
          <p:nvGrpSpPr>
            <p:cNvPr id="30" name="Group 30"/>
            <p:cNvGrpSpPr/>
            <p:nvPr/>
          </p:nvGrpSpPr>
          <p:grpSpPr>
            <a:xfrm>
              <a:off x="6500554" y="7998564"/>
              <a:ext cx="82785" cy="82785"/>
              <a:chOff x="0" y="0"/>
              <a:chExt cx="6350000" cy="6350000"/>
            </a:xfrm>
          </p:grpSpPr>
          <p:sp>
            <p:nvSpPr>
              <p:cNvPr id="31" name="Freeform 31"/>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fr-FR"/>
              </a:p>
            </p:txBody>
          </p:sp>
        </p:grpSp>
        <p:grpSp>
          <p:nvGrpSpPr>
            <p:cNvPr id="32" name="Group 32"/>
            <p:cNvGrpSpPr/>
            <p:nvPr/>
          </p:nvGrpSpPr>
          <p:grpSpPr>
            <a:xfrm>
              <a:off x="6500554" y="4805780"/>
              <a:ext cx="82785" cy="82785"/>
              <a:chOff x="0" y="0"/>
              <a:chExt cx="6350000" cy="6350000"/>
            </a:xfrm>
          </p:grpSpPr>
          <p:sp>
            <p:nvSpPr>
              <p:cNvPr id="33" name="Freeform 33"/>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fr-FR"/>
              </a:p>
            </p:txBody>
          </p:sp>
        </p:grpSp>
        <p:grpSp>
          <p:nvGrpSpPr>
            <p:cNvPr id="34" name="Group 34"/>
            <p:cNvGrpSpPr/>
            <p:nvPr/>
          </p:nvGrpSpPr>
          <p:grpSpPr>
            <a:xfrm>
              <a:off x="3254270" y="0"/>
              <a:ext cx="82785" cy="82785"/>
              <a:chOff x="0" y="0"/>
              <a:chExt cx="6350000" cy="6350000"/>
            </a:xfrm>
          </p:grpSpPr>
          <p:sp>
            <p:nvSpPr>
              <p:cNvPr id="35" name="Freeform 35"/>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fr-FR"/>
              </a:p>
            </p:txBody>
          </p:sp>
        </p:grpSp>
        <p:grpSp>
          <p:nvGrpSpPr>
            <p:cNvPr id="36" name="Group 36"/>
            <p:cNvGrpSpPr/>
            <p:nvPr/>
          </p:nvGrpSpPr>
          <p:grpSpPr>
            <a:xfrm>
              <a:off x="3254270" y="6380485"/>
              <a:ext cx="82785" cy="82785"/>
              <a:chOff x="0" y="0"/>
              <a:chExt cx="6350000" cy="6350000"/>
            </a:xfrm>
          </p:grpSpPr>
          <p:sp>
            <p:nvSpPr>
              <p:cNvPr id="37" name="Freeform 37"/>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fr-FR"/>
              </a:p>
            </p:txBody>
          </p:sp>
        </p:grpSp>
        <p:grpSp>
          <p:nvGrpSpPr>
            <p:cNvPr id="38" name="Group 38"/>
            <p:cNvGrpSpPr/>
            <p:nvPr/>
          </p:nvGrpSpPr>
          <p:grpSpPr>
            <a:xfrm>
              <a:off x="3254270" y="3187700"/>
              <a:ext cx="82785" cy="82785"/>
              <a:chOff x="0" y="0"/>
              <a:chExt cx="6350000" cy="6350000"/>
            </a:xfrm>
          </p:grpSpPr>
          <p:sp>
            <p:nvSpPr>
              <p:cNvPr id="39" name="Freeform 39"/>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fr-FR"/>
              </a:p>
            </p:txBody>
          </p:sp>
        </p:grpSp>
        <p:grpSp>
          <p:nvGrpSpPr>
            <p:cNvPr id="40" name="Group 40"/>
            <p:cNvGrpSpPr/>
            <p:nvPr/>
          </p:nvGrpSpPr>
          <p:grpSpPr>
            <a:xfrm>
              <a:off x="3254270" y="9568185"/>
              <a:ext cx="82785" cy="82785"/>
              <a:chOff x="0" y="0"/>
              <a:chExt cx="6350000" cy="6350000"/>
            </a:xfrm>
          </p:grpSpPr>
          <p:sp>
            <p:nvSpPr>
              <p:cNvPr id="41" name="Freeform 41"/>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fr-FR"/>
              </a:p>
            </p:txBody>
          </p:sp>
        </p:grpSp>
        <p:grpSp>
          <p:nvGrpSpPr>
            <p:cNvPr id="42" name="Group 42"/>
            <p:cNvGrpSpPr/>
            <p:nvPr/>
          </p:nvGrpSpPr>
          <p:grpSpPr>
            <a:xfrm>
              <a:off x="3254270" y="1618080"/>
              <a:ext cx="82785" cy="82785"/>
              <a:chOff x="0" y="0"/>
              <a:chExt cx="6350000" cy="6350000"/>
            </a:xfrm>
          </p:grpSpPr>
          <p:sp>
            <p:nvSpPr>
              <p:cNvPr id="43" name="Freeform 43"/>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fr-FR"/>
              </a:p>
            </p:txBody>
          </p:sp>
        </p:grpSp>
        <p:grpSp>
          <p:nvGrpSpPr>
            <p:cNvPr id="44" name="Group 44"/>
            <p:cNvGrpSpPr/>
            <p:nvPr/>
          </p:nvGrpSpPr>
          <p:grpSpPr>
            <a:xfrm>
              <a:off x="3254270" y="7998564"/>
              <a:ext cx="82785" cy="82785"/>
              <a:chOff x="0" y="0"/>
              <a:chExt cx="6350000" cy="6350000"/>
            </a:xfrm>
          </p:grpSpPr>
          <p:sp>
            <p:nvSpPr>
              <p:cNvPr id="45" name="Freeform 45"/>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fr-FR"/>
              </a:p>
            </p:txBody>
          </p:sp>
        </p:grpSp>
        <p:grpSp>
          <p:nvGrpSpPr>
            <p:cNvPr id="46" name="Group 46"/>
            <p:cNvGrpSpPr/>
            <p:nvPr/>
          </p:nvGrpSpPr>
          <p:grpSpPr>
            <a:xfrm>
              <a:off x="3254270" y="4805780"/>
              <a:ext cx="82785" cy="82785"/>
              <a:chOff x="0" y="0"/>
              <a:chExt cx="6350000" cy="6350000"/>
            </a:xfrm>
          </p:grpSpPr>
          <p:sp>
            <p:nvSpPr>
              <p:cNvPr id="47" name="Freeform 47"/>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fr-FR"/>
              </a:p>
            </p:txBody>
          </p:sp>
        </p:grpSp>
        <p:grpSp>
          <p:nvGrpSpPr>
            <p:cNvPr id="48" name="Group 48"/>
            <p:cNvGrpSpPr/>
            <p:nvPr/>
          </p:nvGrpSpPr>
          <p:grpSpPr>
            <a:xfrm>
              <a:off x="545066" y="537155"/>
              <a:ext cx="82785" cy="82785"/>
              <a:chOff x="0" y="0"/>
              <a:chExt cx="6350000" cy="6350000"/>
            </a:xfrm>
          </p:grpSpPr>
          <p:sp>
            <p:nvSpPr>
              <p:cNvPr id="49" name="Freeform 49"/>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fr-FR"/>
              </a:p>
            </p:txBody>
          </p:sp>
        </p:grpSp>
        <p:grpSp>
          <p:nvGrpSpPr>
            <p:cNvPr id="50" name="Group 50"/>
            <p:cNvGrpSpPr/>
            <p:nvPr/>
          </p:nvGrpSpPr>
          <p:grpSpPr>
            <a:xfrm>
              <a:off x="545066" y="6917640"/>
              <a:ext cx="82785" cy="82785"/>
              <a:chOff x="0" y="0"/>
              <a:chExt cx="6350000" cy="6350000"/>
            </a:xfrm>
          </p:grpSpPr>
          <p:sp>
            <p:nvSpPr>
              <p:cNvPr id="51" name="Freeform 51"/>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fr-FR"/>
              </a:p>
            </p:txBody>
          </p:sp>
        </p:grpSp>
        <p:grpSp>
          <p:nvGrpSpPr>
            <p:cNvPr id="52" name="Group 52"/>
            <p:cNvGrpSpPr/>
            <p:nvPr/>
          </p:nvGrpSpPr>
          <p:grpSpPr>
            <a:xfrm>
              <a:off x="545066" y="3724855"/>
              <a:ext cx="82785" cy="82785"/>
              <a:chOff x="0" y="0"/>
              <a:chExt cx="6350000" cy="6350000"/>
            </a:xfrm>
          </p:grpSpPr>
          <p:sp>
            <p:nvSpPr>
              <p:cNvPr id="53" name="Freeform 53"/>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fr-FR"/>
              </a:p>
            </p:txBody>
          </p:sp>
        </p:grpSp>
        <p:grpSp>
          <p:nvGrpSpPr>
            <p:cNvPr id="54" name="Group 54"/>
            <p:cNvGrpSpPr/>
            <p:nvPr/>
          </p:nvGrpSpPr>
          <p:grpSpPr>
            <a:xfrm>
              <a:off x="545066" y="10105340"/>
              <a:ext cx="82785" cy="82785"/>
              <a:chOff x="0" y="0"/>
              <a:chExt cx="6350000" cy="6350000"/>
            </a:xfrm>
          </p:grpSpPr>
          <p:sp>
            <p:nvSpPr>
              <p:cNvPr id="55" name="Freeform 55"/>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fr-FR"/>
              </a:p>
            </p:txBody>
          </p:sp>
        </p:grpSp>
        <p:grpSp>
          <p:nvGrpSpPr>
            <p:cNvPr id="56" name="Group 56"/>
            <p:cNvGrpSpPr/>
            <p:nvPr/>
          </p:nvGrpSpPr>
          <p:grpSpPr>
            <a:xfrm>
              <a:off x="545066" y="2155235"/>
              <a:ext cx="82785" cy="82785"/>
              <a:chOff x="0" y="0"/>
              <a:chExt cx="6350000" cy="6350000"/>
            </a:xfrm>
          </p:grpSpPr>
          <p:sp>
            <p:nvSpPr>
              <p:cNvPr id="57" name="Freeform 57"/>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fr-FR"/>
              </a:p>
            </p:txBody>
          </p:sp>
        </p:grpSp>
        <p:grpSp>
          <p:nvGrpSpPr>
            <p:cNvPr id="58" name="Group 58"/>
            <p:cNvGrpSpPr/>
            <p:nvPr/>
          </p:nvGrpSpPr>
          <p:grpSpPr>
            <a:xfrm>
              <a:off x="545066" y="8535719"/>
              <a:ext cx="82785" cy="82785"/>
              <a:chOff x="0" y="0"/>
              <a:chExt cx="6350000" cy="6350000"/>
            </a:xfrm>
          </p:grpSpPr>
          <p:sp>
            <p:nvSpPr>
              <p:cNvPr id="59" name="Freeform 59"/>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fr-FR"/>
              </a:p>
            </p:txBody>
          </p:sp>
        </p:grpSp>
        <p:grpSp>
          <p:nvGrpSpPr>
            <p:cNvPr id="60" name="Group 60"/>
            <p:cNvGrpSpPr/>
            <p:nvPr/>
          </p:nvGrpSpPr>
          <p:grpSpPr>
            <a:xfrm>
              <a:off x="545066" y="5342935"/>
              <a:ext cx="82785" cy="82785"/>
              <a:chOff x="0" y="0"/>
              <a:chExt cx="6350000" cy="6350000"/>
            </a:xfrm>
          </p:grpSpPr>
          <p:sp>
            <p:nvSpPr>
              <p:cNvPr id="61" name="Freeform 61"/>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fr-FR"/>
              </a:p>
            </p:txBody>
          </p:sp>
        </p:grpSp>
        <p:grpSp>
          <p:nvGrpSpPr>
            <p:cNvPr id="62" name="Group 62"/>
            <p:cNvGrpSpPr/>
            <p:nvPr/>
          </p:nvGrpSpPr>
          <p:grpSpPr>
            <a:xfrm>
              <a:off x="7039214" y="537155"/>
              <a:ext cx="82785" cy="82785"/>
              <a:chOff x="0" y="0"/>
              <a:chExt cx="6350000" cy="6350000"/>
            </a:xfrm>
          </p:grpSpPr>
          <p:sp>
            <p:nvSpPr>
              <p:cNvPr id="63" name="Freeform 63"/>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fr-FR"/>
              </a:p>
            </p:txBody>
          </p:sp>
        </p:grpSp>
        <p:grpSp>
          <p:nvGrpSpPr>
            <p:cNvPr id="64" name="Group 64"/>
            <p:cNvGrpSpPr/>
            <p:nvPr/>
          </p:nvGrpSpPr>
          <p:grpSpPr>
            <a:xfrm>
              <a:off x="7039214" y="6917640"/>
              <a:ext cx="82785" cy="82785"/>
              <a:chOff x="0" y="0"/>
              <a:chExt cx="6350000" cy="6350000"/>
            </a:xfrm>
          </p:grpSpPr>
          <p:sp>
            <p:nvSpPr>
              <p:cNvPr id="65" name="Freeform 65"/>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fr-FR"/>
              </a:p>
            </p:txBody>
          </p:sp>
        </p:grpSp>
        <p:grpSp>
          <p:nvGrpSpPr>
            <p:cNvPr id="66" name="Group 66"/>
            <p:cNvGrpSpPr/>
            <p:nvPr/>
          </p:nvGrpSpPr>
          <p:grpSpPr>
            <a:xfrm>
              <a:off x="7039214" y="3724855"/>
              <a:ext cx="82785" cy="82785"/>
              <a:chOff x="0" y="0"/>
              <a:chExt cx="6350000" cy="6350000"/>
            </a:xfrm>
          </p:grpSpPr>
          <p:sp>
            <p:nvSpPr>
              <p:cNvPr id="67" name="Freeform 67"/>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fr-FR"/>
              </a:p>
            </p:txBody>
          </p:sp>
        </p:grpSp>
        <p:grpSp>
          <p:nvGrpSpPr>
            <p:cNvPr id="68" name="Group 68"/>
            <p:cNvGrpSpPr/>
            <p:nvPr/>
          </p:nvGrpSpPr>
          <p:grpSpPr>
            <a:xfrm>
              <a:off x="7039214" y="10105340"/>
              <a:ext cx="82785" cy="82785"/>
              <a:chOff x="0" y="0"/>
              <a:chExt cx="6350000" cy="6350000"/>
            </a:xfrm>
          </p:grpSpPr>
          <p:sp>
            <p:nvSpPr>
              <p:cNvPr id="69" name="Freeform 69"/>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fr-FR"/>
              </a:p>
            </p:txBody>
          </p:sp>
        </p:grpSp>
        <p:grpSp>
          <p:nvGrpSpPr>
            <p:cNvPr id="70" name="Group 70"/>
            <p:cNvGrpSpPr/>
            <p:nvPr/>
          </p:nvGrpSpPr>
          <p:grpSpPr>
            <a:xfrm>
              <a:off x="7039214" y="2155235"/>
              <a:ext cx="82785" cy="82785"/>
              <a:chOff x="0" y="0"/>
              <a:chExt cx="6350000" cy="6350000"/>
            </a:xfrm>
          </p:grpSpPr>
          <p:sp>
            <p:nvSpPr>
              <p:cNvPr id="71" name="Freeform 71"/>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fr-FR"/>
              </a:p>
            </p:txBody>
          </p:sp>
        </p:grpSp>
        <p:grpSp>
          <p:nvGrpSpPr>
            <p:cNvPr id="72" name="Group 72"/>
            <p:cNvGrpSpPr/>
            <p:nvPr/>
          </p:nvGrpSpPr>
          <p:grpSpPr>
            <a:xfrm>
              <a:off x="7039214" y="8535719"/>
              <a:ext cx="82785" cy="82785"/>
              <a:chOff x="0" y="0"/>
              <a:chExt cx="6350000" cy="6350000"/>
            </a:xfrm>
          </p:grpSpPr>
          <p:sp>
            <p:nvSpPr>
              <p:cNvPr id="73" name="Freeform 73"/>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fr-FR"/>
              </a:p>
            </p:txBody>
          </p:sp>
        </p:grpSp>
        <p:grpSp>
          <p:nvGrpSpPr>
            <p:cNvPr id="74" name="Group 74"/>
            <p:cNvGrpSpPr/>
            <p:nvPr/>
          </p:nvGrpSpPr>
          <p:grpSpPr>
            <a:xfrm>
              <a:off x="7039214" y="5342935"/>
              <a:ext cx="82785" cy="82785"/>
              <a:chOff x="0" y="0"/>
              <a:chExt cx="6350000" cy="6350000"/>
            </a:xfrm>
          </p:grpSpPr>
          <p:sp>
            <p:nvSpPr>
              <p:cNvPr id="75" name="Freeform 75"/>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fr-FR"/>
              </a:p>
            </p:txBody>
          </p:sp>
        </p:grpSp>
        <p:grpSp>
          <p:nvGrpSpPr>
            <p:cNvPr id="76" name="Group 76"/>
            <p:cNvGrpSpPr/>
            <p:nvPr/>
          </p:nvGrpSpPr>
          <p:grpSpPr>
            <a:xfrm>
              <a:off x="3792930" y="537155"/>
              <a:ext cx="82785" cy="82785"/>
              <a:chOff x="0" y="0"/>
              <a:chExt cx="6350000" cy="6350000"/>
            </a:xfrm>
          </p:grpSpPr>
          <p:sp>
            <p:nvSpPr>
              <p:cNvPr id="77" name="Freeform 77"/>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fr-FR"/>
              </a:p>
            </p:txBody>
          </p:sp>
        </p:grpSp>
        <p:grpSp>
          <p:nvGrpSpPr>
            <p:cNvPr id="78" name="Group 78"/>
            <p:cNvGrpSpPr/>
            <p:nvPr/>
          </p:nvGrpSpPr>
          <p:grpSpPr>
            <a:xfrm>
              <a:off x="3792930" y="6917640"/>
              <a:ext cx="82785" cy="82785"/>
              <a:chOff x="0" y="0"/>
              <a:chExt cx="6350000" cy="6350000"/>
            </a:xfrm>
          </p:grpSpPr>
          <p:sp>
            <p:nvSpPr>
              <p:cNvPr id="79" name="Freeform 79"/>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fr-FR"/>
              </a:p>
            </p:txBody>
          </p:sp>
        </p:grpSp>
        <p:grpSp>
          <p:nvGrpSpPr>
            <p:cNvPr id="80" name="Group 80"/>
            <p:cNvGrpSpPr/>
            <p:nvPr/>
          </p:nvGrpSpPr>
          <p:grpSpPr>
            <a:xfrm>
              <a:off x="3792930" y="3724855"/>
              <a:ext cx="82785" cy="82785"/>
              <a:chOff x="0" y="0"/>
              <a:chExt cx="6350000" cy="6350000"/>
            </a:xfrm>
          </p:grpSpPr>
          <p:sp>
            <p:nvSpPr>
              <p:cNvPr id="81" name="Freeform 81"/>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fr-FR"/>
              </a:p>
            </p:txBody>
          </p:sp>
        </p:grpSp>
        <p:grpSp>
          <p:nvGrpSpPr>
            <p:cNvPr id="82" name="Group 82"/>
            <p:cNvGrpSpPr/>
            <p:nvPr/>
          </p:nvGrpSpPr>
          <p:grpSpPr>
            <a:xfrm>
              <a:off x="3792930" y="10105340"/>
              <a:ext cx="82785" cy="82785"/>
              <a:chOff x="0" y="0"/>
              <a:chExt cx="6350000" cy="6350000"/>
            </a:xfrm>
          </p:grpSpPr>
          <p:sp>
            <p:nvSpPr>
              <p:cNvPr id="83" name="Freeform 83"/>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fr-FR"/>
              </a:p>
            </p:txBody>
          </p:sp>
        </p:grpSp>
        <p:grpSp>
          <p:nvGrpSpPr>
            <p:cNvPr id="84" name="Group 84"/>
            <p:cNvGrpSpPr/>
            <p:nvPr/>
          </p:nvGrpSpPr>
          <p:grpSpPr>
            <a:xfrm>
              <a:off x="3792930" y="2155235"/>
              <a:ext cx="82785" cy="82785"/>
              <a:chOff x="0" y="0"/>
              <a:chExt cx="6350000" cy="6350000"/>
            </a:xfrm>
          </p:grpSpPr>
          <p:sp>
            <p:nvSpPr>
              <p:cNvPr id="85" name="Freeform 85"/>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fr-FR"/>
              </a:p>
            </p:txBody>
          </p:sp>
        </p:grpSp>
        <p:grpSp>
          <p:nvGrpSpPr>
            <p:cNvPr id="86" name="Group 86"/>
            <p:cNvGrpSpPr/>
            <p:nvPr/>
          </p:nvGrpSpPr>
          <p:grpSpPr>
            <a:xfrm>
              <a:off x="3792930" y="8535719"/>
              <a:ext cx="82785" cy="82785"/>
              <a:chOff x="0" y="0"/>
              <a:chExt cx="6350000" cy="6350000"/>
            </a:xfrm>
          </p:grpSpPr>
          <p:sp>
            <p:nvSpPr>
              <p:cNvPr id="87" name="Freeform 87"/>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fr-FR"/>
              </a:p>
            </p:txBody>
          </p:sp>
        </p:grpSp>
        <p:grpSp>
          <p:nvGrpSpPr>
            <p:cNvPr id="88" name="Group 88"/>
            <p:cNvGrpSpPr/>
            <p:nvPr/>
          </p:nvGrpSpPr>
          <p:grpSpPr>
            <a:xfrm>
              <a:off x="3792930" y="5342935"/>
              <a:ext cx="82785" cy="82785"/>
              <a:chOff x="0" y="0"/>
              <a:chExt cx="6350000" cy="6350000"/>
            </a:xfrm>
          </p:grpSpPr>
          <p:sp>
            <p:nvSpPr>
              <p:cNvPr id="89" name="Freeform 89"/>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fr-FR"/>
              </a:p>
            </p:txBody>
          </p:sp>
        </p:grpSp>
        <p:grpSp>
          <p:nvGrpSpPr>
            <p:cNvPr id="90" name="Group 90"/>
            <p:cNvGrpSpPr/>
            <p:nvPr/>
          </p:nvGrpSpPr>
          <p:grpSpPr>
            <a:xfrm>
              <a:off x="1084926" y="1075351"/>
              <a:ext cx="82785" cy="82785"/>
              <a:chOff x="0" y="0"/>
              <a:chExt cx="6350000" cy="6350000"/>
            </a:xfrm>
          </p:grpSpPr>
          <p:sp>
            <p:nvSpPr>
              <p:cNvPr id="91" name="Freeform 91"/>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fr-FR"/>
              </a:p>
            </p:txBody>
          </p:sp>
        </p:grpSp>
        <p:grpSp>
          <p:nvGrpSpPr>
            <p:cNvPr id="92" name="Group 92"/>
            <p:cNvGrpSpPr/>
            <p:nvPr/>
          </p:nvGrpSpPr>
          <p:grpSpPr>
            <a:xfrm>
              <a:off x="1084926" y="7455836"/>
              <a:ext cx="82785" cy="82785"/>
              <a:chOff x="0" y="0"/>
              <a:chExt cx="6350000" cy="6350000"/>
            </a:xfrm>
          </p:grpSpPr>
          <p:sp>
            <p:nvSpPr>
              <p:cNvPr id="93" name="Freeform 93"/>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fr-FR"/>
              </a:p>
            </p:txBody>
          </p:sp>
        </p:grpSp>
        <p:grpSp>
          <p:nvGrpSpPr>
            <p:cNvPr id="94" name="Group 94"/>
            <p:cNvGrpSpPr/>
            <p:nvPr/>
          </p:nvGrpSpPr>
          <p:grpSpPr>
            <a:xfrm>
              <a:off x="1084926" y="4263051"/>
              <a:ext cx="82785" cy="82785"/>
              <a:chOff x="0" y="0"/>
              <a:chExt cx="6350000" cy="6350000"/>
            </a:xfrm>
          </p:grpSpPr>
          <p:sp>
            <p:nvSpPr>
              <p:cNvPr id="95" name="Freeform 95"/>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fr-FR"/>
              </a:p>
            </p:txBody>
          </p:sp>
        </p:grpSp>
        <p:grpSp>
          <p:nvGrpSpPr>
            <p:cNvPr id="96" name="Group 96"/>
            <p:cNvGrpSpPr/>
            <p:nvPr/>
          </p:nvGrpSpPr>
          <p:grpSpPr>
            <a:xfrm>
              <a:off x="1084926" y="10643536"/>
              <a:ext cx="82785" cy="82785"/>
              <a:chOff x="0" y="0"/>
              <a:chExt cx="6350000" cy="6350000"/>
            </a:xfrm>
          </p:grpSpPr>
          <p:sp>
            <p:nvSpPr>
              <p:cNvPr id="97" name="Freeform 97"/>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fr-FR"/>
              </a:p>
            </p:txBody>
          </p:sp>
        </p:grpSp>
        <p:grpSp>
          <p:nvGrpSpPr>
            <p:cNvPr id="98" name="Group 98"/>
            <p:cNvGrpSpPr/>
            <p:nvPr/>
          </p:nvGrpSpPr>
          <p:grpSpPr>
            <a:xfrm>
              <a:off x="1084926" y="2693431"/>
              <a:ext cx="82785" cy="82785"/>
              <a:chOff x="0" y="0"/>
              <a:chExt cx="6350000" cy="6350000"/>
            </a:xfrm>
          </p:grpSpPr>
          <p:sp>
            <p:nvSpPr>
              <p:cNvPr id="99" name="Freeform 99"/>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fr-FR"/>
              </a:p>
            </p:txBody>
          </p:sp>
        </p:grpSp>
        <p:grpSp>
          <p:nvGrpSpPr>
            <p:cNvPr id="100" name="Group 100"/>
            <p:cNvGrpSpPr/>
            <p:nvPr/>
          </p:nvGrpSpPr>
          <p:grpSpPr>
            <a:xfrm>
              <a:off x="1084926" y="9073915"/>
              <a:ext cx="82785" cy="82785"/>
              <a:chOff x="0" y="0"/>
              <a:chExt cx="6350000" cy="6350000"/>
            </a:xfrm>
          </p:grpSpPr>
          <p:sp>
            <p:nvSpPr>
              <p:cNvPr id="101" name="Freeform 101"/>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fr-FR"/>
              </a:p>
            </p:txBody>
          </p:sp>
        </p:grpSp>
        <p:grpSp>
          <p:nvGrpSpPr>
            <p:cNvPr id="102" name="Group 102"/>
            <p:cNvGrpSpPr/>
            <p:nvPr/>
          </p:nvGrpSpPr>
          <p:grpSpPr>
            <a:xfrm>
              <a:off x="1084926" y="5881131"/>
              <a:ext cx="82785" cy="82785"/>
              <a:chOff x="0" y="0"/>
              <a:chExt cx="6350000" cy="6350000"/>
            </a:xfrm>
          </p:grpSpPr>
          <p:sp>
            <p:nvSpPr>
              <p:cNvPr id="103" name="Freeform 103"/>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fr-FR"/>
              </a:p>
            </p:txBody>
          </p:sp>
        </p:grpSp>
        <p:grpSp>
          <p:nvGrpSpPr>
            <p:cNvPr id="104" name="Group 104"/>
            <p:cNvGrpSpPr/>
            <p:nvPr/>
          </p:nvGrpSpPr>
          <p:grpSpPr>
            <a:xfrm>
              <a:off x="7579075" y="1075351"/>
              <a:ext cx="82785" cy="82785"/>
              <a:chOff x="0" y="0"/>
              <a:chExt cx="6350000" cy="6350000"/>
            </a:xfrm>
          </p:grpSpPr>
          <p:sp>
            <p:nvSpPr>
              <p:cNvPr id="105" name="Freeform 105"/>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fr-FR"/>
              </a:p>
            </p:txBody>
          </p:sp>
        </p:grpSp>
        <p:grpSp>
          <p:nvGrpSpPr>
            <p:cNvPr id="106" name="Group 106"/>
            <p:cNvGrpSpPr/>
            <p:nvPr/>
          </p:nvGrpSpPr>
          <p:grpSpPr>
            <a:xfrm>
              <a:off x="7579075" y="7455836"/>
              <a:ext cx="82785" cy="82785"/>
              <a:chOff x="0" y="0"/>
              <a:chExt cx="6350000" cy="6350000"/>
            </a:xfrm>
          </p:grpSpPr>
          <p:sp>
            <p:nvSpPr>
              <p:cNvPr id="107" name="Freeform 107"/>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fr-FR"/>
              </a:p>
            </p:txBody>
          </p:sp>
        </p:grpSp>
        <p:grpSp>
          <p:nvGrpSpPr>
            <p:cNvPr id="108" name="Group 108"/>
            <p:cNvGrpSpPr/>
            <p:nvPr/>
          </p:nvGrpSpPr>
          <p:grpSpPr>
            <a:xfrm>
              <a:off x="7579075" y="4263051"/>
              <a:ext cx="82785" cy="82785"/>
              <a:chOff x="0" y="0"/>
              <a:chExt cx="6350000" cy="6350000"/>
            </a:xfrm>
          </p:grpSpPr>
          <p:sp>
            <p:nvSpPr>
              <p:cNvPr id="109" name="Freeform 109"/>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fr-FR"/>
              </a:p>
            </p:txBody>
          </p:sp>
        </p:grpSp>
        <p:grpSp>
          <p:nvGrpSpPr>
            <p:cNvPr id="110" name="Group 110"/>
            <p:cNvGrpSpPr/>
            <p:nvPr/>
          </p:nvGrpSpPr>
          <p:grpSpPr>
            <a:xfrm>
              <a:off x="7579075" y="10643536"/>
              <a:ext cx="82785" cy="82785"/>
              <a:chOff x="0" y="0"/>
              <a:chExt cx="6350000" cy="6350000"/>
            </a:xfrm>
          </p:grpSpPr>
          <p:sp>
            <p:nvSpPr>
              <p:cNvPr id="111" name="Freeform 111"/>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fr-FR"/>
              </a:p>
            </p:txBody>
          </p:sp>
        </p:grpSp>
        <p:grpSp>
          <p:nvGrpSpPr>
            <p:cNvPr id="112" name="Group 112"/>
            <p:cNvGrpSpPr/>
            <p:nvPr/>
          </p:nvGrpSpPr>
          <p:grpSpPr>
            <a:xfrm>
              <a:off x="7579075" y="2693431"/>
              <a:ext cx="82785" cy="82785"/>
              <a:chOff x="0" y="0"/>
              <a:chExt cx="6350000" cy="6350000"/>
            </a:xfrm>
          </p:grpSpPr>
          <p:sp>
            <p:nvSpPr>
              <p:cNvPr id="113" name="Freeform 113"/>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fr-FR"/>
              </a:p>
            </p:txBody>
          </p:sp>
        </p:grpSp>
        <p:grpSp>
          <p:nvGrpSpPr>
            <p:cNvPr id="114" name="Group 114"/>
            <p:cNvGrpSpPr/>
            <p:nvPr/>
          </p:nvGrpSpPr>
          <p:grpSpPr>
            <a:xfrm>
              <a:off x="7579075" y="9073915"/>
              <a:ext cx="82785" cy="82785"/>
              <a:chOff x="0" y="0"/>
              <a:chExt cx="6350000" cy="6350000"/>
            </a:xfrm>
          </p:grpSpPr>
          <p:sp>
            <p:nvSpPr>
              <p:cNvPr id="115" name="Freeform 115"/>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fr-FR"/>
              </a:p>
            </p:txBody>
          </p:sp>
        </p:grpSp>
        <p:grpSp>
          <p:nvGrpSpPr>
            <p:cNvPr id="116" name="Group 116"/>
            <p:cNvGrpSpPr/>
            <p:nvPr/>
          </p:nvGrpSpPr>
          <p:grpSpPr>
            <a:xfrm>
              <a:off x="7579075" y="5881131"/>
              <a:ext cx="82785" cy="82785"/>
              <a:chOff x="0" y="0"/>
              <a:chExt cx="6350000" cy="6350000"/>
            </a:xfrm>
          </p:grpSpPr>
          <p:sp>
            <p:nvSpPr>
              <p:cNvPr id="117" name="Freeform 117"/>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fr-FR"/>
              </a:p>
            </p:txBody>
          </p:sp>
        </p:grpSp>
        <p:grpSp>
          <p:nvGrpSpPr>
            <p:cNvPr id="118" name="Group 118"/>
            <p:cNvGrpSpPr/>
            <p:nvPr/>
          </p:nvGrpSpPr>
          <p:grpSpPr>
            <a:xfrm>
              <a:off x="4332791" y="1075351"/>
              <a:ext cx="82785" cy="82785"/>
              <a:chOff x="0" y="0"/>
              <a:chExt cx="6350000" cy="6350000"/>
            </a:xfrm>
          </p:grpSpPr>
          <p:sp>
            <p:nvSpPr>
              <p:cNvPr id="119" name="Freeform 119"/>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fr-FR"/>
              </a:p>
            </p:txBody>
          </p:sp>
        </p:grpSp>
        <p:grpSp>
          <p:nvGrpSpPr>
            <p:cNvPr id="120" name="Group 120"/>
            <p:cNvGrpSpPr/>
            <p:nvPr/>
          </p:nvGrpSpPr>
          <p:grpSpPr>
            <a:xfrm>
              <a:off x="4332791" y="7455836"/>
              <a:ext cx="82785" cy="82785"/>
              <a:chOff x="0" y="0"/>
              <a:chExt cx="6350000" cy="6350000"/>
            </a:xfrm>
          </p:grpSpPr>
          <p:sp>
            <p:nvSpPr>
              <p:cNvPr id="121" name="Freeform 121"/>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fr-FR"/>
              </a:p>
            </p:txBody>
          </p:sp>
        </p:grpSp>
        <p:grpSp>
          <p:nvGrpSpPr>
            <p:cNvPr id="122" name="Group 122"/>
            <p:cNvGrpSpPr/>
            <p:nvPr/>
          </p:nvGrpSpPr>
          <p:grpSpPr>
            <a:xfrm>
              <a:off x="4332791" y="4263051"/>
              <a:ext cx="82785" cy="82785"/>
              <a:chOff x="0" y="0"/>
              <a:chExt cx="6350000" cy="6350000"/>
            </a:xfrm>
          </p:grpSpPr>
          <p:sp>
            <p:nvSpPr>
              <p:cNvPr id="123" name="Freeform 123"/>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fr-FR"/>
              </a:p>
            </p:txBody>
          </p:sp>
        </p:grpSp>
        <p:grpSp>
          <p:nvGrpSpPr>
            <p:cNvPr id="124" name="Group 124"/>
            <p:cNvGrpSpPr/>
            <p:nvPr/>
          </p:nvGrpSpPr>
          <p:grpSpPr>
            <a:xfrm>
              <a:off x="4332791" y="10643536"/>
              <a:ext cx="82785" cy="82785"/>
              <a:chOff x="0" y="0"/>
              <a:chExt cx="6350000" cy="6350000"/>
            </a:xfrm>
          </p:grpSpPr>
          <p:sp>
            <p:nvSpPr>
              <p:cNvPr id="125" name="Freeform 125"/>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fr-FR"/>
              </a:p>
            </p:txBody>
          </p:sp>
        </p:grpSp>
        <p:grpSp>
          <p:nvGrpSpPr>
            <p:cNvPr id="126" name="Group 126"/>
            <p:cNvGrpSpPr/>
            <p:nvPr/>
          </p:nvGrpSpPr>
          <p:grpSpPr>
            <a:xfrm>
              <a:off x="4332791" y="2693431"/>
              <a:ext cx="82785" cy="82785"/>
              <a:chOff x="0" y="0"/>
              <a:chExt cx="6350000" cy="6350000"/>
            </a:xfrm>
          </p:grpSpPr>
          <p:sp>
            <p:nvSpPr>
              <p:cNvPr id="127" name="Freeform 127"/>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fr-FR"/>
              </a:p>
            </p:txBody>
          </p:sp>
        </p:grpSp>
        <p:grpSp>
          <p:nvGrpSpPr>
            <p:cNvPr id="128" name="Group 128"/>
            <p:cNvGrpSpPr/>
            <p:nvPr/>
          </p:nvGrpSpPr>
          <p:grpSpPr>
            <a:xfrm>
              <a:off x="4332791" y="9073915"/>
              <a:ext cx="82785" cy="82785"/>
              <a:chOff x="0" y="0"/>
              <a:chExt cx="6350000" cy="6350000"/>
            </a:xfrm>
          </p:grpSpPr>
          <p:sp>
            <p:nvSpPr>
              <p:cNvPr id="129" name="Freeform 129"/>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fr-FR"/>
              </a:p>
            </p:txBody>
          </p:sp>
        </p:grpSp>
        <p:grpSp>
          <p:nvGrpSpPr>
            <p:cNvPr id="130" name="Group 130"/>
            <p:cNvGrpSpPr/>
            <p:nvPr/>
          </p:nvGrpSpPr>
          <p:grpSpPr>
            <a:xfrm>
              <a:off x="4332791" y="5881131"/>
              <a:ext cx="82785" cy="82785"/>
              <a:chOff x="0" y="0"/>
              <a:chExt cx="6350000" cy="6350000"/>
            </a:xfrm>
          </p:grpSpPr>
          <p:sp>
            <p:nvSpPr>
              <p:cNvPr id="131" name="Freeform 131"/>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fr-FR"/>
              </a:p>
            </p:txBody>
          </p:sp>
        </p:grpSp>
        <p:grpSp>
          <p:nvGrpSpPr>
            <p:cNvPr id="132" name="Group 132"/>
            <p:cNvGrpSpPr/>
            <p:nvPr/>
          </p:nvGrpSpPr>
          <p:grpSpPr>
            <a:xfrm>
              <a:off x="1633891" y="0"/>
              <a:ext cx="82785" cy="82785"/>
              <a:chOff x="0" y="0"/>
              <a:chExt cx="6350000" cy="6350000"/>
            </a:xfrm>
          </p:grpSpPr>
          <p:sp>
            <p:nvSpPr>
              <p:cNvPr id="133" name="Freeform 133"/>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fr-FR"/>
              </a:p>
            </p:txBody>
          </p:sp>
        </p:grpSp>
        <p:grpSp>
          <p:nvGrpSpPr>
            <p:cNvPr id="134" name="Group 134"/>
            <p:cNvGrpSpPr/>
            <p:nvPr/>
          </p:nvGrpSpPr>
          <p:grpSpPr>
            <a:xfrm>
              <a:off x="1633891" y="6380485"/>
              <a:ext cx="82785" cy="82785"/>
              <a:chOff x="0" y="0"/>
              <a:chExt cx="6350000" cy="6350000"/>
            </a:xfrm>
          </p:grpSpPr>
          <p:sp>
            <p:nvSpPr>
              <p:cNvPr id="135" name="Freeform 135"/>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fr-FR"/>
              </a:p>
            </p:txBody>
          </p:sp>
        </p:grpSp>
        <p:grpSp>
          <p:nvGrpSpPr>
            <p:cNvPr id="136" name="Group 136"/>
            <p:cNvGrpSpPr/>
            <p:nvPr/>
          </p:nvGrpSpPr>
          <p:grpSpPr>
            <a:xfrm>
              <a:off x="1633891" y="3187700"/>
              <a:ext cx="82785" cy="82785"/>
              <a:chOff x="0" y="0"/>
              <a:chExt cx="6350000" cy="6350000"/>
            </a:xfrm>
          </p:grpSpPr>
          <p:sp>
            <p:nvSpPr>
              <p:cNvPr id="137" name="Freeform 137"/>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fr-FR"/>
              </a:p>
            </p:txBody>
          </p:sp>
        </p:grpSp>
        <p:grpSp>
          <p:nvGrpSpPr>
            <p:cNvPr id="138" name="Group 138"/>
            <p:cNvGrpSpPr/>
            <p:nvPr/>
          </p:nvGrpSpPr>
          <p:grpSpPr>
            <a:xfrm>
              <a:off x="1633891" y="9568185"/>
              <a:ext cx="82785" cy="82785"/>
              <a:chOff x="0" y="0"/>
              <a:chExt cx="6350000" cy="6350000"/>
            </a:xfrm>
          </p:grpSpPr>
          <p:sp>
            <p:nvSpPr>
              <p:cNvPr id="139" name="Freeform 139"/>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fr-FR"/>
              </a:p>
            </p:txBody>
          </p:sp>
        </p:grpSp>
        <p:grpSp>
          <p:nvGrpSpPr>
            <p:cNvPr id="140" name="Group 140"/>
            <p:cNvGrpSpPr/>
            <p:nvPr/>
          </p:nvGrpSpPr>
          <p:grpSpPr>
            <a:xfrm>
              <a:off x="1633891" y="1618080"/>
              <a:ext cx="82785" cy="82785"/>
              <a:chOff x="0" y="0"/>
              <a:chExt cx="6350000" cy="6350000"/>
            </a:xfrm>
          </p:grpSpPr>
          <p:sp>
            <p:nvSpPr>
              <p:cNvPr id="141" name="Freeform 141"/>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fr-FR"/>
              </a:p>
            </p:txBody>
          </p:sp>
        </p:grpSp>
        <p:grpSp>
          <p:nvGrpSpPr>
            <p:cNvPr id="142" name="Group 142"/>
            <p:cNvGrpSpPr/>
            <p:nvPr/>
          </p:nvGrpSpPr>
          <p:grpSpPr>
            <a:xfrm>
              <a:off x="1633891" y="7998564"/>
              <a:ext cx="82785" cy="82785"/>
              <a:chOff x="0" y="0"/>
              <a:chExt cx="6350000" cy="6350000"/>
            </a:xfrm>
          </p:grpSpPr>
          <p:sp>
            <p:nvSpPr>
              <p:cNvPr id="143" name="Freeform 143"/>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fr-FR"/>
              </a:p>
            </p:txBody>
          </p:sp>
        </p:grpSp>
        <p:grpSp>
          <p:nvGrpSpPr>
            <p:cNvPr id="144" name="Group 144"/>
            <p:cNvGrpSpPr/>
            <p:nvPr/>
          </p:nvGrpSpPr>
          <p:grpSpPr>
            <a:xfrm>
              <a:off x="1633891" y="4805780"/>
              <a:ext cx="82785" cy="82785"/>
              <a:chOff x="0" y="0"/>
              <a:chExt cx="6350000" cy="6350000"/>
            </a:xfrm>
          </p:grpSpPr>
          <p:sp>
            <p:nvSpPr>
              <p:cNvPr id="145" name="Freeform 145"/>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fr-FR"/>
              </a:p>
            </p:txBody>
          </p:sp>
        </p:grpSp>
        <p:grpSp>
          <p:nvGrpSpPr>
            <p:cNvPr id="146" name="Group 146"/>
            <p:cNvGrpSpPr/>
            <p:nvPr/>
          </p:nvGrpSpPr>
          <p:grpSpPr>
            <a:xfrm>
              <a:off x="4881756" y="0"/>
              <a:ext cx="82785" cy="82785"/>
              <a:chOff x="0" y="0"/>
              <a:chExt cx="6350000" cy="6350000"/>
            </a:xfrm>
          </p:grpSpPr>
          <p:sp>
            <p:nvSpPr>
              <p:cNvPr id="147" name="Freeform 147"/>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fr-FR"/>
              </a:p>
            </p:txBody>
          </p:sp>
        </p:grpSp>
        <p:grpSp>
          <p:nvGrpSpPr>
            <p:cNvPr id="148" name="Group 148"/>
            <p:cNvGrpSpPr/>
            <p:nvPr/>
          </p:nvGrpSpPr>
          <p:grpSpPr>
            <a:xfrm>
              <a:off x="4881756" y="6380485"/>
              <a:ext cx="82785" cy="82785"/>
              <a:chOff x="0" y="0"/>
              <a:chExt cx="6350000" cy="6350000"/>
            </a:xfrm>
          </p:grpSpPr>
          <p:sp>
            <p:nvSpPr>
              <p:cNvPr id="149" name="Freeform 149"/>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fr-FR"/>
              </a:p>
            </p:txBody>
          </p:sp>
        </p:grpSp>
        <p:grpSp>
          <p:nvGrpSpPr>
            <p:cNvPr id="150" name="Group 150"/>
            <p:cNvGrpSpPr/>
            <p:nvPr/>
          </p:nvGrpSpPr>
          <p:grpSpPr>
            <a:xfrm>
              <a:off x="4881756" y="3187700"/>
              <a:ext cx="82785" cy="82785"/>
              <a:chOff x="0" y="0"/>
              <a:chExt cx="6350000" cy="6350000"/>
            </a:xfrm>
          </p:grpSpPr>
          <p:sp>
            <p:nvSpPr>
              <p:cNvPr id="151" name="Freeform 151"/>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fr-FR"/>
              </a:p>
            </p:txBody>
          </p:sp>
        </p:grpSp>
        <p:grpSp>
          <p:nvGrpSpPr>
            <p:cNvPr id="152" name="Group 152"/>
            <p:cNvGrpSpPr/>
            <p:nvPr/>
          </p:nvGrpSpPr>
          <p:grpSpPr>
            <a:xfrm>
              <a:off x="4881756" y="9568185"/>
              <a:ext cx="82785" cy="82785"/>
              <a:chOff x="0" y="0"/>
              <a:chExt cx="6350000" cy="6350000"/>
            </a:xfrm>
          </p:grpSpPr>
          <p:sp>
            <p:nvSpPr>
              <p:cNvPr id="153" name="Freeform 153"/>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fr-FR"/>
              </a:p>
            </p:txBody>
          </p:sp>
        </p:grpSp>
        <p:grpSp>
          <p:nvGrpSpPr>
            <p:cNvPr id="154" name="Group 154"/>
            <p:cNvGrpSpPr/>
            <p:nvPr/>
          </p:nvGrpSpPr>
          <p:grpSpPr>
            <a:xfrm>
              <a:off x="4881756" y="1618080"/>
              <a:ext cx="82785" cy="82785"/>
              <a:chOff x="0" y="0"/>
              <a:chExt cx="6350000" cy="6350000"/>
            </a:xfrm>
          </p:grpSpPr>
          <p:sp>
            <p:nvSpPr>
              <p:cNvPr id="155" name="Freeform 155"/>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fr-FR"/>
              </a:p>
            </p:txBody>
          </p:sp>
        </p:grpSp>
        <p:grpSp>
          <p:nvGrpSpPr>
            <p:cNvPr id="156" name="Group 156"/>
            <p:cNvGrpSpPr/>
            <p:nvPr/>
          </p:nvGrpSpPr>
          <p:grpSpPr>
            <a:xfrm>
              <a:off x="4881756" y="7998564"/>
              <a:ext cx="82785" cy="82785"/>
              <a:chOff x="0" y="0"/>
              <a:chExt cx="6350000" cy="6350000"/>
            </a:xfrm>
          </p:grpSpPr>
          <p:sp>
            <p:nvSpPr>
              <p:cNvPr id="157" name="Freeform 157"/>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fr-FR"/>
              </a:p>
            </p:txBody>
          </p:sp>
        </p:grpSp>
        <p:grpSp>
          <p:nvGrpSpPr>
            <p:cNvPr id="158" name="Group 158"/>
            <p:cNvGrpSpPr/>
            <p:nvPr/>
          </p:nvGrpSpPr>
          <p:grpSpPr>
            <a:xfrm>
              <a:off x="4881756" y="4805780"/>
              <a:ext cx="82785" cy="82785"/>
              <a:chOff x="0" y="0"/>
              <a:chExt cx="6350000" cy="6350000"/>
            </a:xfrm>
          </p:grpSpPr>
          <p:sp>
            <p:nvSpPr>
              <p:cNvPr id="159" name="Freeform 159"/>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fr-FR"/>
              </a:p>
            </p:txBody>
          </p:sp>
        </p:grpSp>
        <p:grpSp>
          <p:nvGrpSpPr>
            <p:cNvPr id="160" name="Group 160"/>
            <p:cNvGrpSpPr/>
            <p:nvPr/>
          </p:nvGrpSpPr>
          <p:grpSpPr>
            <a:xfrm>
              <a:off x="2172552" y="537155"/>
              <a:ext cx="82785" cy="82785"/>
              <a:chOff x="0" y="0"/>
              <a:chExt cx="6350000" cy="6350000"/>
            </a:xfrm>
          </p:grpSpPr>
          <p:sp>
            <p:nvSpPr>
              <p:cNvPr id="161" name="Freeform 161"/>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fr-FR"/>
              </a:p>
            </p:txBody>
          </p:sp>
        </p:grpSp>
        <p:grpSp>
          <p:nvGrpSpPr>
            <p:cNvPr id="162" name="Group 162"/>
            <p:cNvGrpSpPr/>
            <p:nvPr/>
          </p:nvGrpSpPr>
          <p:grpSpPr>
            <a:xfrm>
              <a:off x="2172552" y="6917640"/>
              <a:ext cx="82785" cy="82785"/>
              <a:chOff x="0" y="0"/>
              <a:chExt cx="6350000" cy="6350000"/>
            </a:xfrm>
          </p:grpSpPr>
          <p:sp>
            <p:nvSpPr>
              <p:cNvPr id="163" name="Freeform 163"/>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fr-FR"/>
              </a:p>
            </p:txBody>
          </p:sp>
        </p:grpSp>
        <p:grpSp>
          <p:nvGrpSpPr>
            <p:cNvPr id="164" name="Group 164"/>
            <p:cNvGrpSpPr/>
            <p:nvPr/>
          </p:nvGrpSpPr>
          <p:grpSpPr>
            <a:xfrm>
              <a:off x="2172552" y="3724855"/>
              <a:ext cx="82785" cy="82785"/>
              <a:chOff x="0" y="0"/>
              <a:chExt cx="6350000" cy="6350000"/>
            </a:xfrm>
          </p:grpSpPr>
          <p:sp>
            <p:nvSpPr>
              <p:cNvPr id="165" name="Freeform 165"/>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fr-FR"/>
              </a:p>
            </p:txBody>
          </p:sp>
        </p:grpSp>
        <p:grpSp>
          <p:nvGrpSpPr>
            <p:cNvPr id="166" name="Group 166"/>
            <p:cNvGrpSpPr/>
            <p:nvPr/>
          </p:nvGrpSpPr>
          <p:grpSpPr>
            <a:xfrm>
              <a:off x="2172552" y="10105340"/>
              <a:ext cx="82785" cy="82785"/>
              <a:chOff x="0" y="0"/>
              <a:chExt cx="6350000" cy="6350000"/>
            </a:xfrm>
          </p:grpSpPr>
          <p:sp>
            <p:nvSpPr>
              <p:cNvPr id="167" name="Freeform 167"/>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fr-FR"/>
              </a:p>
            </p:txBody>
          </p:sp>
        </p:grpSp>
        <p:grpSp>
          <p:nvGrpSpPr>
            <p:cNvPr id="168" name="Group 168"/>
            <p:cNvGrpSpPr/>
            <p:nvPr/>
          </p:nvGrpSpPr>
          <p:grpSpPr>
            <a:xfrm>
              <a:off x="2172552" y="2155235"/>
              <a:ext cx="82785" cy="82785"/>
              <a:chOff x="0" y="0"/>
              <a:chExt cx="6350000" cy="6350000"/>
            </a:xfrm>
          </p:grpSpPr>
          <p:sp>
            <p:nvSpPr>
              <p:cNvPr id="169" name="Freeform 169"/>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fr-FR"/>
              </a:p>
            </p:txBody>
          </p:sp>
        </p:grpSp>
        <p:grpSp>
          <p:nvGrpSpPr>
            <p:cNvPr id="170" name="Group 170"/>
            <p:cNvGrpSpPr/>
            <p:nvPr/>
          </p:nvGrpSpPr>
          <p:grpSpPr>
            <a:xfrm>
              <a:off x="2172552" y="8535719"/>
              <a:ext cx="82785" cy="82785"/>
              <a:chOff x="0" y="0"/>
              <a:chExt cx="6350000" cy="6350000"/>
            </a:xfrm>
          </p:grpSpPr>
          <p:sp>
            <p:nvSpPr>
              <p:cNvPr id="171" name="Freeform 171"/>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fr-FR"/>
              </a:p>
            </p:txBody>
          </p:sp>
        </p:grpSp>
        <p:grpSp>
          <p:nvGrpSpPr>
            <p:cNvPr id="172" name="Group 172"/>
            <p:cNvGrpSpPr/>
            <p:nvPr/>
          </p:nvGrpSpPr>
          <p:grpSpPr>
            <a:xfrm>
              <a:off x="2172552" y="5342935"/>
              <a:ext cx="82785" cy="82785"/>
              <a:chOff x="0" y="0"/>
              <a:chExt cx="6350000" cy="6350000"/>
            </a:xfrm>
          </p:grpSpPr>
          <p:sp>
            <p:nvSpPr>
              <p:cNvPr id="173" name="Freeform 173"/>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fr-FR"/>
              </a:p>
            </p:txBody>
          </p:sp>
        </p:grpSp>
        <p:grpSp>
          <p:nvGrpSpPr>
            <p:cNvPr id="174" name="Group 174"/>
            <p:cNvGrpSpPr/>
            <p:nvPr/>
          </p:nvGrpSpPr>
          <p:grpSpPr>
            <a:xfrm>
              <a:off x="5420417" y="537155"/>
              <a:ext cx="82785" cy="82785"/>
              <a:chOff x="0" y="0"/>
              <a:chExt cx="6350000" cy="6350000"/>
            </a:xfrm>
          </p:grpSpPr>
          <p:sp>
            <p:nvSpPr>
              <p:cNvPr id="175" name="Freeform 175"/>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fr-FR"/>
              </a:p>
            </p:txBody>
          </p:sp>
        </p:grpSp>
        <p:grpSp>
          <p:nvGrpSpPr>
            <p:cNvPr id="176" name="Group 176"/>
            <p:cNvGrpSpPr/>
            <p:nvPr/>
          </p:nvGrpSpPr>
          <p:grpSpPr>
            <a:xfrm>
              <a:off x="5420417" y="6917640"/>
              <a:ext cx="82785" cy="82785"/>
              <a:chOff x="0" y="0"/>
              <a:chExt cx="6350000" cy="6350000"/>
            </a:xfrm>
          </p:grpSpPr>
          <p:sp>
            <p:nvSpPr>
              <p:cNvPr id="177" name="Freeform 177"/>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fr-FR"/>
              </a:p>
            </p:txBody>
          </p:sp>
        </p:grpSp>
        <p:grpSp>
          <p:nvGrpSpPr>
            <p:cNvPr id="178" name="Group 178"/>
            <p:cNvGrpSpPr/>
            <p:nvPr/>
          </p:nvGrpSpPr>
          <p:grpSpPr>
            <a:xfrm>
              <a:off x="5420417" y="3724855"/>
              <a:ext cx="82785" cy="82785"/>
              <a:chOff x="0" y="0"/>
              <a:chExt cx="6350000" cy="6350000"/>
            </a:xfrm>
          </p:grpSpPr>
          <p:sp>
            <p:nvSpPr>
              <p:cNvPr id="179" name="Freeform 179"/>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fr-FR"/>
              </a:p>
            </p:txBody>
          </p:sp>
        </p:grpSp>
        <p:grpSp>
          <p:nvGrpSpPr>
            <p:cNvPr id="180" name="Group 180"/>
            <p:cNvGrpSpPr/>
            <p:nvPr/>
          </p:nvGrpSpPr>
          <p:grpSpPr>
            <a:xfrm>
              <a:off x="5420417" y="10105340"/>
              <a:ext cx="82785" cy="82785"/>
              <a:chOff x="0" y="0"/>
              <a:chExt cx="6350000" cy="6350000"/>
            </a:xfrm>
          </p:grpSpPr>
          <p:sp>
            <p:nvSpPr>
              <p:cNvPr id="181" name="Freeform 181"/>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fr-FR"/>
              </a:p>
            </p:txBody>
          </p:sp>
        </p:grpSp>
        <p:grpSp>
          <p:nvGrpSpPr>
            <p:cNvPr id="182" name="Group 182"/>
            <p:cNvGrpSpPr/>
            <p:nvPr/>
          </p:nvGrpSpPr>
          <p:grpSpPr>
            <a:xfrm>
              <a:off x="5420417" y="2155235"/>
              <a:ext cx="82785" cy="82785"/>
              <a:chOff x="0" y="0"/>
              <a:chExt cx="6350000" cy="6350000"/>
            </a:xfrm>
          </p:grpSpPr>
          <p:sp>
            <p:nvSpPr>
              <p:cNvPr id="183" name="Freeform 183"/>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fr-FR"/>
              </a:p>
            </p:txBody>
          </p:sp>
        </p:grpSp>
        <p:grpSp>
          <p:nvGrpSpPr>
            <p:cNvPr id="184" name="Group 184"/>
            <p:cNvGrpSpPr/>
            <p:nvPr/>
          </p:nvGrpSpPr>
          <p:grpSpPr>
            <a:xfrm>
              <a:off x="5420417" y="8535719"/>
              <a:ext cx="82785" cy="82785"/>
              <a:chOff x="0" y="0"/>
              <a:chExt cx="6350000" cy="6350000"/>
            </a:xfrm>
          </p:grpSpPr>
          <p:sp>
            <p:nvSpPr>
              <p:cNvPr id="185" name="Freeform 185"/>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fr-FR"/>
              </a:p>
            </p:txBody>
          </p:sp>
        </p:grpSp>
        <p:grpSp>
          <p:nvGrpSpPr>
            <p:cNvPr id="186" name="Group 186"/>
            <p:cNvGrpSpPr/>
            <p:nvPr/>
          </p:nvGrpSpPr>
          <p:grpSpPr>
            <a:xfrm>
              <a:off x="5420417" y="5342935"/>
              <a:ext cx="82785" cy="82785"/>
              <a:chOff x="0" y="0"/>
              <a:chExt cx="6350000" cy="6350000"/>
            </a:xfrm>
          </p:grpSpPr>
          <p:sp>
            <p:nvSpPr>
              <p:cNvPr id="187" name="Freeform 187"/>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fr-FR"/>
              </a:p>
            </p:txBody>
          </p:sp>
        </p:grpSp>
        <p:grpSp>
          <p:nvGrpSpPr>
            <p:cNvPr id="188" name="Group 188"/>
            <p:cNvGrpSpPr/>
            <p:nvPr/>
          </p:nvGrpSpPr>
          <p:grpSpPr>
            <a:xfrm>
              <a:off x="2712413" y="1075351"/>
              <a:ext cx="82785" cy="82785"/>
              <a:chOff x="0" y="0"/>
              <a:chExt cx="6350000" cy="6350000"/>
            </a:xfrm>
          </p:grpSpPr>
          <p:sp>
            <p:nvSpPr>
              <p:cNvPr id="189" name="Freeform 189"/>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fr-FR"/>
              </a:p>
            </p:txBody>
          </p:sp>
        </p:grpSp>
        <p:grpSp>
          <p:nvGrpSpPr>
            <p:cNvPr id="190" name="Group 190"/>
            <p:cNvGrpSpPr/>
            <p:nvPr/>
          </p:nvGrpSpPr>
          <p:grpSpPr>
            <a:xfrm>
              <a:off x="2712413" y="7455836"/>
              <a:ext cx="82785" cy="82785"/>
              <a:chOff x="0" y="0"/>
              <a:chExt cx="6350000" cy="6350000"/>
            </a:xfrm>
          </p:grpSpPr>
          <p:sp>
            <p:nvSpPr>
              <p:cNvPr id="191" name="Freeform 191"/>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fr-FR"/>
              </a:p>
            </p:txBody>
          </p:sp>
        </p:grpSp>
        <p:grpSp>
          <p:nvGrpSpPr>
            <p:cNvPr id="192" name="Group 192"/>
            <p:cNvGrpSpPr/>
            <p:nvPr/>
          </p:nvGrpSpPr>
          <p:grpSpPr>
            <a:xfrm>
              <a:off x="2712413" y="4263051"/>
              <a:ext cx="82785" cy="82785"/>
              <a:chOff x="0" y="0"/>
              <a:chExt cx="6350000" cy="6350000"/>
            </a:xfrm>
          </p:grpSpPr>
          <p:sp>
            <p:nvSpPr>
              <p:cNvPr id="193" name="Freeform 193"/>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fr-FR"/>
              </a:p>
            </p:txBody>
          </p:sp>
        </p:grpSp>
        <p:grpSp>
          <p:nvGrpSpPr>
            <p:cNvPr id="194" name="Group 194"/>
            <p:cNvGrpSpPr/>
            <p:nvPr/>
          </p:nvGrpSpPr>
          <p:grpSpPr>
            <a:xfrm>
              <a:off x="2712413" y="10643536"/>
              <a:ext cx="82785" cy="82785"/>
              <a:chOff x="0" y="0"/>
              <a:chExt cx="6350000" cy="6350000"/>
            </a:xfrm>
          </p:grpSpPr>
          <p:sp>
            <p:nvSpPr>
              <p:cNvPr id="195" name="Freeform 195"/>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fr-FR"/>
              </a:p>
            </p:txBody>
          </p:sp>
        </p:grpSp>
        <p:grpSp>
          <p:nvGrpSpPr>
            <p:cNvPr id="196" name="Group 196"/>
            <p:cNvGrpSpPr/>
            <p:nvPr/>
          </p:nvGrpSpPr>
          <p:grpSpPr>
            <a:xfrm>
              <a:off x="2712413" y="2693431"/>
              <a:ext cx="82785" cy="82785"/>
              <a:chOff x="0" y="0"/>
              <a:chExt cx="6350000" cy="6350000"/>
            </a:xfrm>
          </p:grpSpPr>
          <p:sp>
            <p:nvSpPr>
              <p:cNvPr id="197" name="Freeform 197"/>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fr-FR"/>
              </a:p>
            </p:txBody>
          </p:sp>
        </p:grpSp>
        <p:grpSp>
          <p:nvGrpSpPr>
            <p:cNvPr id="198" name="Group 198"/>
            <p:cNvGrpSpPr/>
            <p:nvPr/>
          </p:nvGrpSpPr>
          <p:grpSpPr>
            <a:xfrm>
              <a:off x="2712413" y="9073915"/>
              <a:ext cx="82785" cy="82785"/>
              <a:chOff x="0" y="0"/>
              <a:chExt cx="6350000" cy="6350000"/>
            </a:xfrm>
          </p:grpSpPr>
          <p:sp>
            <p:nvSpPr>
              <p:cNvPr id="199" name="Freeform 199"/>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fr-FR"/>
              </a:p>
            </p:txBody>
          </p:sp>
        </p:grpSp>
        <p:grpSp>
          <p:nvGrpSpPr>
            <p:cNvPr id="200" name="Group 200"/>
            <p:cNvGrpSpPr/>
            <p:nvPr/>
          </p:nvGrpSpPr>
          <p:grpSpPr>
            <a:xfrm>
              <a:off x="2712413" y="5881131"/>
              <a:ext cx="82785" cy="82785"/>
              <a:chOff x="0" y="0"/>
              <a:chExt cx="6350000" cy="6350000"/>
            </a:xfrm>
          </p:grpSpPr>
          <p:sp>
            <p:nvSpPr>
              <p:cNvPr id="201" name="Freeform 201"/>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fr-FR"/>
              </a:p>
            </p:txBody>
          </p:sp>
        </p:grpSp>
        <p:grpSp>
          <p:nvGrpSpPr>
            <p:cNvPr id="202" name="Group 202"/>
            <p:cNvGrpSpPr/>
            <p:nvPr/>
          </p:nvGrpSpPr>
          <p:grpSpPr>
            <a:xfrm>
              <a:off x="5960278" y="1075351"/>
              <a:ext cx="82785" cy="82785"/>
              <a:chOff x="0" y="0"/>
              <a:chExt cx="6350000" cy="6350000"/>
            </a:xfrm>
          </p:grpSpPr>
          <p:sp>
            <p:nvSpPr>
              <p:cNvPr id="203" name="Freeform 203"/>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fr-FR"/>
              </a:p>
            </p:txBody>
          </p:sp>
        </p:grpSp>
        <p:grpSp>
          <p:nvGrpSpPr>
            <p:cNvPr id="204" name="Group 204"/>
            <p:cNvGrpSpPr/>
            <p:nvPr/>
          </p:nvGrpSpPr>
          <p:grpSpPr>
            <a:xfrm>
              <a:off x="5960278" y="7455836"/>
              <a:ext cx="82785" cy="82785"/>
              <a:chOff x="0" y="0"/>
              <a:chExt cx="6350000" cy="6350000"/>
            </a:xfrm>
          </p:grpSpPr>
          <p:sp>
            <p:nvSpPr>
              <p:cNvPr id="205" name="Freeform 205"/>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fr-FR"/>
              </a:p>
            </p:txBody>
          </p:sp>
        </p:grpSp>
        <p:grpSp>
          <p:nvGrpSpPr>
            <p:cNvPr id="206" name="Group 206"/>
            <p:cNvGrpSpPr/>
            <p:nvPr/>
          </p:nvGrpSpPr>
          <p:grpSpPr>
            <a:xfrm>
              <a:off x="5960278" y="4263051"/>
              <a:ext cx="82785" cy="82785"/>
              <a:chOff x="0" y="0"/>
              <a:chExt cx="6350000" cy="6350000"/>
            </a:xfrm>
          </p:grpSpPr>
          <p:sp>
            <p:nvSpPr>
              <p:cNvPr id="207" name="Freeform 207"/>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fr-FR"/>
              </a:p>
            </p:txBody>
          </p:sp>
        </p:grpSp>
        <p:grpSp>
          <p:nvGrpSpPr>
            <p:cNvPr id="208" name="Group 208"/>
            <p:cNvGrpSpPr/>
            <p:nvPr/>
          </p:nvGrpSpPr>
          <p:grpSpPr>
            <a:xfrm>
              <a:off x="5960278" y="10643536"/>
              <a:ext cx="82785" cy="82785"/>
              <a:chOff x="0" y="0"/>
              <a:chExt cx="6350000" cy="6350000"/>
            </a:xfrm>
          </p:grpSpPr>
          <p:sp>
            <p:nvSpPr>
              <p:cNvPr id="209" name="Freeform 209"/>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fr-FR"/>
              </a:p>
            </p:txBody>
          </p:sp>
        </p:grpSp>
        <p:grpSp>
          <p:nvGrpSpPr>
            <p:cNvPr id="210" name="Group 210"/>
            <p:cNvGrpSpPr/>
            <p:nvPr/>
          </p:nvGrpSpPr>
          <p:grpSpPr>
            <a:xfrm>
              <a:off x="5960278" y="2693431"/>
              <a:ext cx="82785" cy="82785"/>
              <a:chOff x="0" y="0"/>
              <a:chExt cx="6350000" cy="6350000"/>
            </a:xfrm>
          </p:grpSpPr>
          <p:sp>
            <p:nvSpPr>
              <p:cNvPr id="211" name="Freeform 211"/>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fr-FR"/>
              </a:p>
            </p:txBody>
          </p:sp>
        </p:grpSp>
        <p:grpSp>
          <p:nvGrpSpPr>
            <p:cNvPr id="212" name="Group 212"/>
            <p:cNvGrpSpPr/>
            <p:nvPr/>
          </p:nvGrpSpPr>
          <p:grpSpPr>
            <a:xfrm>
              <a:off x="5960278" y="9073915"/>
              <a:ext cx="82785" cy="82785"/>
              <a:chOff x="0" y="0"/>
              <a:chExt cx="6350000" cy="6350000"/>
            </a:xfrm>
          </p:grpSpPr>
          <p:sp>
            <p:nvSpPr>
              <p:cNvPr id="213" name="Freeform 213"/>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fr-FR"/>
              </a:p>
            </p:txBody>
          </p:sp>
        </p:grpSp>
        <p:grpSp>
          <p:nvGrpSpPr>
            <p:cNvPr id="214" name="Group 214"/>
            <p:cNvGrpSpPr/>
            <p:nvPr/>
          </p:nvGrpSpPr>
          <p:grpSpPr>
            <a:xfrm>
              <a:off x="5960278" y="5881131"/>
              <a:ext cx="82785" cy="82785"/>
              <a:chOff x="0" y="0"/>
              <a:chExt cx="6350000" cy="6350000"/>
            </a:xfrm>
          </p:grpSpPr>
          <p:sp>
            <p:nvSpPr>
              <p:cNvPr id="215" name="Freeform 215"/>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fr-FR"/>
              </a:p>
            </p:txBody>
          </p:sp>
        </p:grpSp>
        <p:grpSp>
          <p:nvGrpSpPr>
            <p:cNvPr id="216" name="Group 216"/>
            <p:cNvGrpSpPr/>
            <p:nvPr/>
          </p:nvGrpSpPr>
          <p:grpSpPr>
            <a:xfrm>
              <a:off x="545144" y="0"/>
              <a:ext cx="82785" cy="82785"/>
              <a:chOff x="0" y="0"/>
              <a:chExt cx="1913890" cy="1913890"/>
            </a:xfrm>
          </p:grpSpPr>
          <p:sp>
            <p:nvSpPr>
              <p:cNvPr id="217" name="Freeform 217"/>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fr-FR"/>
              </a:p>
            </p:txBody>
          </p:sp>
        </p:grpSp>
        <p:grpSp>
          <p:nvGrpSpPr>
            <p:cNvPr id="218" name="Group 218"/>
            <p:cNvGrpSpPr/>
            <p:nvPr/>
          </p:nvGrpSpPr>
          <p:grpSpPr>
            <a:xfrm>
              <a:off x="545144" y="6380485"/>
              <a:ext cx="82785" cy="82785"/>
              <a:chOff x="0" y="0"/>
              <a:chExt cx="1913890" cy="1913890"/>
            </a:xfrm>
          </p:grpSpPr>
          <p:sp>
            <p:nvSpPr>
              <p:cNvPr id="219" name="Freeform 219"/>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fr-FR"/>
              </a:p>
            </p:txBody>
          </p:sp>
        </p:grpSp>
        <p:grpSp>
          <p:nvGrpSpPr>
            <p:cNvPr id="220" name="Group 220"/>
            <p:cNvGrpSpPr/>
            <p:nvPr/>
          </p:nvGrpSpPr>
          <p:grpSpPr>
            <a:xfrm>
              <a:off x="545144" y="3187700"/>
              <a:ext cx="82785" cy="82785"/>
              <a:chOff x="0" y="0"/>
              <a:chExt cx="1913890" cy="1913890"/>
            </a:xfrm>
          </p:grpSpPr>
          <p:sp>
            <p:nvSpPr>
              <p:cNvPr id="221" name="Freeform 221"/>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fr-FR"/>
              </a:p>
            </p:txBody>
          </p:sp>
        </p:grpSp>
        <p:grpSp>
          <p:nvGrpSpPr>
            <p:cNvPr id="222" name="Group 222"/>
            <p:cNvGrpSpPr/>
            <p:nvPr/>
          </p:nvGrpSpPr>
          <p:grpSpPr>
            <a:xfrm>
              <a:off x="545144" y="9568185"/>
              <a:ext cx="82785" cy="82785"/>
              <a:chOff x="0" y="0"/>
              <a:chExt cx="1913890" cy="1913890"/>
            </a:xfrm>
          </p:grpSpPr>
          <p:sp>
            <p:nvSpPr>
              <p:cNvPr id="223" name="Freeform 223"/>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fr-FR"/>
              </a:p>
            </p:txBody>
          </p:sp>
        </p:grpSp>
        <p:grpSp>
          <p:nvGrpSpPr>
            <p:cNvPr id="224" name="Group 224"/>
            <p:cNvGrpSpPr/>
            <p:nvPr/>
          </p:nvGrpSpPr>
          <p:grpSpPr>
            <a:xfrm>
              <a:off x="545144" y="1618080"/>
              <a:ext cx="82785" cy="82785"/>
              <a:chOff x="0" y="0"/>
              <a:chExt cx="1913890" cy="1913890"/>
            </a:xfrm>
          </p:grpSpPr>
          <p:sp>
            <p:nvSpPr>
              <p:cNvPr id="225" name="Freeform 225"/>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fr-FR"/>
              </a:p>
            </p:txBody>
          </p:sp>
        </p:grpSp>
        <p:grpSp>
          <p:nvGrpSpPr>
            <p:cNvPr id="226" name="Group 226"/>
            <p:cNvGrpSpPr/>
            <p:nvPr/>
          </p:nvGrpSpPr>
          <p:grpSpPr>
            <a:xfrm>
              <a:off x="545144" y="7998564"/>
              <a:ext cx="82785" cy="82785"/>
              <a:chOff x="0" y="0"/>
              <a:chExt cx="1913890" cy="1913890"/>
            </a:xfrm>
          </p:grpSpPr>
          <p:sp>
            <p:nvSpPr>
              <p:cNvPr id="227" name="Freeform 227"/>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fr-FR"/>
              </a:p>
            </p:txBody>
          </p:sp>
        </p:grpSp>
        <p:grpSp>
          <p:nvGrpSpPr>
            <p:cNvPr id="228" name="Group 228"/>
            <p:cNvGrpSpPr/>
            <p:nvPr/>
          </p:nvGrpSpPr>
          <p:grpSpPr>
            <a:xfrm>
              <a:off x="545144" y="4805780"/>
              <a:ext cx="82785" cy="82785"/>
              <a:chOff x="0" y="0"/>
              <a:chExt cx="1913890" cy="1913890"/>
            </a:xfrm>
          </p:grpSpPr>
          <p:sp>
            <p:nvSpPr>
              <p:cNvPr id="229" name="Freeform 229"/>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fr-FR"/>
              </a:p>
            </p:txBody>
          </p:sp>
        </p:grpSp>
        <p:grpSp>
          <p:nvGrpSpPr>
            <p:cNvPr id="230" name="Group 230"/>
            <p:cNvGrpSpPr/>
            <p:nvPr/>
          </p:nvGrpSpPr>
          <p:grpSpPr>
            <a:xfrm>
              <a:off x="7039293" y="0"/>
              <a:ext cx="82785" cy="82785"/>
              <a:chOff x="0" y="0"/>
              <a:chExt cx="1913890" cy="1913890"/>
            </a:xfrm>
          </p:grpSpPr>
          <p:sp>
            <p:nvSpPr>
              <p:cNvPr id="231" name="Freeform 231"/>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fr-FR"/>
              </a:p>
            </p:txBody>
          </p:sp>
        </p:grpSp>
        <p:grpSp>
          <p:nvGrpSpPr>
            <p:cNvPr id="232" name="Group 232"/>
            <p:cNvGrpSpPr/>
            <p:nvPr/>
          </p:nvGrpSpPr>
          <p:grpSpPr>
            <a:xfrm>
              <a:off x="7039293" y="6380485"/>
              <a:ext cx="82785" cy="82785"/>
              <a:chOff x="0" y="0"/>
              <a:chExt cx="1913890" cy="1913890"/>
            </a:xfrm>
          </p:grpSpPr>
          <p:sp>
            <p:nvSpPr>
              <p:cNvPr id="233" name="Freeform 233"/>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fr-FR"/>
              </a:p>
            </p:txBody>
          </p:sp>
        </p:grpSp>
        <p:grpSp>
          <p:nvGrpSpPr>
            <p:cNvPr id="234" name="Group 234"/>
            <p:cNvGrpSpPr/>
            <p:nvPr/>
          </p:nvGrpSpPr>
          <p:grpSpPr>
            <a:xfrm>
              <a:off x="7039293" y="3187700"/>
              <a:ext cx="82785" cy="82785"/>
              <a:chOff x="0" y="0"/>
              <a:chExt cx="1913890" cy="1913890"/>
            </a:xfrm>
          </p:grpSpPr>
          <p:sp>
            <p:nvSpPr>
              <p:cNvPr id="235" name="Freeform 235"/>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fr-FR"/>
              </a:p>
            </p:txBody>
          </p:sp>
        </p:grpSp>
        <p:grpSp>
          <p:nvGrpSpPr>
            <p:cNvPr id="236" name="Group 236"/>
            <p:cNvGrpSpPr/>
            <p:nvPr/>
          </p:nvGrpSpPr>
          <p:grpSpPr>
            <a:xfrm>
              <a:off x="7039293" y="9568185"/>
              <a:ext cx="82785" cy="82785"/>
              <a:chOff x="0" y="0"/>
              <a:chExt cx="1913890" cy="1913890"/>
            </a:xfrm>
          </p:grpSpPr>
          <p:sp>
            <p:nvSpPr>
              <p:cNvPr id="237" name="Freeform 237"/>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fr-FR"/>
              </a:p>
            </p:txBody>
          </p:sp>
        </p:grpSp>
        <p:grpSp>
          <p:nvGrpSpPr>
            <p:cNvPr id="238" name="Group 238"/>
            <p:cNvGrpSpPr/>
            <p:nvPr/>
          </p:nvGrpSpPr>
          <p:grpSpPr>
            <a:xfrm>
              <a:off x="7039293" y="1618080"/>
              <a:ext cx="82785" cy="82785"/>
              <a:chOff x="0" y="0"/>
              <a:chExt cx="1913890" cy="1913890"/>
            </a:xfrm>
          </p:grpSpPr>
          <p:sp>
            <p:nvSpPr>
              <p:cNvPr id="239" name="Freeform 239"/>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fr-FR"/>
              </a:p>
            </p:txBody>
          </p:sp>
        </p:grpSp>
        <p:grpSp>
          <p:nvGrpSpPr>
            <p:cNvPr id="240" name="Group 240"/>
            <p:cNvGrpSpPr/>
            <p:nvPr/>
          </p:nvGrpSpPr>
          <p:grpSpPr>
            <a:xfrm>
              <a:off x="7039293" y="7998564"/>
              <a:ext cx="82785" cy="82785"/>
              <a:chOff x="0" y="0"/>
              <a:chExt cx="1913890" cy="1913890"/>
            </a:xfrm>
          </p:grpSpPr>
          <p:sp>
            <p:nvSpPr>
              <p:cNvPr id="241" name="Freeform 241"/>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fr-FR"/>
              </a:p>
            </p:txBody>
          </p:sp>
        </p:grpSp>
        <p:grpSp>
          <p:nvGrpSpPr>
            <p:cNvPr id="242" name="Group 242"/>
            <p:cNvGrpSpPr/>
            <p:nvPr/>
          </p:nvGrpSpPr>
          <p:grpSpPr>
            <a:xfrm>
              <a:off x="7039293" y="4805780"/>
              <a:ext cx="82785" cy="82785"/>
              <a:chOff x="0" y="0"/>
              <a:chExt cx="1913890" cy="1913890"/>
            </a:xfrm>
          </p:grpSpPr>
          <p:sp>
            <p:nvSpPr>
              <p:cNvPr id="243" name="Freeform 243"/>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fr-FR"/>
              </a:p>
            </p:txBody>
          </p:sp>
        </p:grpSp>
        <p:grpSp>
          <p:nvGrpSpPr>
            <p:cNvPr id="244" name="Group 244"/>
            <p:cNvGrpSpPr/>
            <p:nvPr/>
          </p:nvGrpSpPr>
          <p:grpSpPr>
            <a:xfrm>
              <a:off x="3793009" y="0"/>
              <a:ext cx="82785" cy="82785"/>
              <a:chOff x="0" y="0"/>
              <a:chExt cx="1913890" cy="1913890"/>
            </a:xfrm>
          </p:grpSpPr>
          <p:sp>
            <p:nvSpPr>
              <p:cNvPr id="245" name="Freeform 245"/>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fr-FR"/>
              </a:p>
            </p:txBody>
          </p:sp>
        </p:grpSp>
        <p:grpSp>
          <p:nvGrpSpPr>
            <p:cNvPr id="246" name="Group 246"/>
            <p:cNvGrpSpPr/>
            <p:nvPr/>
          </p:nvGrpSpPr>
          <p:grpSpPr>
            <a:xfrm>
              <a:off x="3793009" y="6380485"/>
              <a:ext cx="82785" cy="82785"/>
              <a:chOff x="0" y="0"/>
              <a:chExt cx="1913890" cy="1913890"/>
            </a:xfrm>
          </p:grpSpPr>
          <p:sp>
            <p:nvSpPr>
              <p:cNvPr id="247" name="Freeform 247"/>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fr-FR"/>
              </a:p>
            </p:txBody>
          </p:sp>
        </p:grpSp>
        <p:grpSp>
          <p:nvGrpSpPr>
            <p:cNvPr id="248" name="Group 248"/>
            <p:cNvGrpSpPr/>
            <p:nvPr/>
          </p:nvGrpSpPr>
          <p:grpSpPr>
            <a:xfrm>
              <a:off x="3793009" y="3187700"/>
              <a:ext cx="82785" cy="82785"/>
              <a:chOff x="0" y="0"/>
              <a:chExt cx="1913890" cy="1913890"/>
            </a:xfrm>
          </p:grpSpPr>
          <p:sp>
            <p:nvSpPr>
              <p:cNvPr id="249" name="Freeform 249"/>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fr-FR"/>
              </a:p>
            </p:txBody>
          </p:sp>
        </p:grpSp>
        <p:grpSp>
          <p:nvGrpSpPr>
            <p:cNvPr id="250" name="Group 250"/>
            <p:cNvGrpSpPr/>
            <p:nvPr/>
          </p:nvGrpSpPr>
          <p:grpSpPr>
            <a:xfrm>
              <a:off x="3793009" y="9568185"/>
              <a:ext cx="82785" cy="82785"/>
              <a:chOff x="0" y="0"/>
              <a:chExt cx="1913890" cy="1913890"/>
            </a:xfrm>
          </p:grpSpPr>
          <p:sp>
            <p:nvSpPr>
              <p:cNvPr id="251" name="Freeform 251"/>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fr-FR"/>
              </a:p>
            </p:txBody>
          </p:sp>
        </p:grpSp>
        <p:grpSp>
          <p:nvGrpSpPr>
            <p:cNvPr id="252" name="Group 252"/>
            <p:cNvGrpSpPr/>
            <p:nvPr/>
          </p:nvGrpSpPr>
          <p:grpSpPr>
            <a:xfrm>
              <a:off x="3793009" y="1618080"/>
              <a:ext cx="82785" cy="82785"/>
              <a:chOff x="0" y="0"/>
              <a:chExt cx="1913890" cy="1913890"/>
            </a:xfrm>
          </p:grpSpPr>
          <p:sp>
            <p:nvSpPr>
              <p:cNvPr id="253" name="Freeform 253"/>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fr-FR"/>
              </a:p>
            </p:txBody>
          </p:sp>
        </p:grpSp>
        <p:grpSp>
          <p:nvGrpSpPr>
            <p:cNvPr id="254" name="Group 254"/>
            <p:cNvGrpSpPr/>
            <p:nvPr/>
          </p:nvGrpSpPr>
          <p:grpSpPr>
            <a:xfrm>
              <a:off x="3793009" y="7998564"/>
              <a:ext cx="82785" cy="82785"/>
              <a:chOff x="0" y="0"/>
              <a:chExt cx="1913890" cy="1913890"/>
            </a:xfrm>
          </p:grpSpPr>
          <p:sp>
            <p:nvSpPr>
              <p:cNvPr id="255" name="Freeform 255"/>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fr-FR"/>
              </a:p>
            </p:txBody>
          </p:sp>
        </p:grpSp>
        <p:grpSp>
          <p:nvGrpSpPr>
            <p:cNvPr id="256" name="Group 256"/>
            <p:cNvGrpSpPr/>
            <p:nvPr/>
          </p:nvGrpSpPr>
          <p:grpSpPr>
            <a:xfrm>
              <a:off x="3793009" y="4805780"/>
              <a:ext cx="82785" cy="82785"/>
              <a:chOff x="0" y="0"/>
              <a:chExt cx="1913890" cy="1913890"/>
            </a:xfrm>
          </p:grpSpPr>
          <p:sp>
            <p:nvSpPr>
              <p:cNvPr id="257" name="Freeform 257"/>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fr-FR"/>
              </a:p>
            </p:txBody>
          </p:sp>
        </p:grpSp>
        <p:grpSp>
          <p:nvGrpSpPr>
            <p:cNvPr id="258" name="Group 258"/>
            <p:cNvGrpSpPr/>
            <p:nvPr/>
          </p:nvGrpSpPr>
          <p:grpSpPr>
            <a:xfrm>
              <a:off x="1083805" y="537155"/>
              <a:ext cx="82785" cy="82785"/>
              <a:chOff x="0" y="0"/>
              <a:chExt cx="1913890" cy="1913890"/>
            </a:xfrm>
          </p:grpSpPr>
          <p:sp>
            <p:nvSpPr>
              <p:cNvPr id="259" name="Freeform 259"/>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fr-FR"/>
              </a:p>
            </p:txBody>
          </p:sp>
        </p:grpSp>
        <p:grpSp>
          <p:nvGrpSpPr>
            <p:cNvPr id="260" name="Group 260"/>
            <p:cNvGrpSpPr/>
            <p:nvPr/>
          </p:nvGrpSpPr>
          <p:grpSpPr>
            <a:xfrm>
              <a:off x="1083805" y="6917640"/>
              <a:ext cx="82785" cy="82785"/>
              <a:chOff x="0" y="0"/>
              <a:chExt cx="1913890" cy="1913890"/>
            </a:xfrm>
          </p:grpSpPr>
          <p:sp>
            <p:nvSpPr>
              <p:cNvPr id="261" name="Freeform 261"/>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fr-FR"/>
              </a:p>
            </p:txBody>
          </p:sp>
        </p:grpSp>
        <p:grpSp>
          <p:nvGrpSpPr>
            <p:cNvPr id="262" name="Group 262"/>
            <p:cNvGrpSpPr/>
            <p:nvPr/>
          </p:nvGrpSpPr>
          <p:grpSpPr>
            <a:xfrm>
              <a:off x="1083805" y="3724855"/>
              <a:ext cx="82785" cy="82785"/>
              <a:chOff x="0" y="0"/>
              <a:chExt cx="1913890" cy="1913890"/>
            </a:xfrm>
          </p:grpSpPr>
          <p:sp>
            <p:nvSpPr>
              <p:cNvPr id="263" name="Freeform 263"/>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fr-FR"/>
              </a:p>
            </p:txBody>
          </p:sp>
        </p:grpSp>
        <p:grpSp>
          <p:nvGrpSpPr>
            <p:cNvPr id="264" name="Group 264"/>
            <p:cNvGrpSpPr/>
            <p:nvPr/>
          </p:nvGrpSpPr>
          <p:grpSpPr>
            <a:xfrm>
              <a:off x="1083805" y="10105340"/>
              <a:ext cx="82785" cy="82785"/>
              <a:chOff x="0" y="0"/>
              <a:chExt cx="1913890" cy="1913890"/>
            </a:xfrm>
          </p:grpSpPr>
          <p:sp>
            <p:nvSpPr>
              <p:cNvPr id="265" name="Freeform 265"/>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fr-FR"/>
              </a:p>
            </p:txBody>
          </p:sp>
        </p:grpSp>
        <p:grpSp>
          <p:nvGrpSpPr>
            <p:cNvPr id="266" name="Group 266"/>
            <p:cNvGrpSpPr/>
            <p:nvPr/>
          </p:nvGrpSpPr>
          <p:grpSpPr>
            <a:xfrm>
              <a:off x="1083805" y="2155235"/>
              <a:ext cx="82785" cy="82785"/>
              <a:chOff x="0" y="0"/>
              <a:chExt cx="1913890" cy="1913890"/>
            </a:xfrm>
          </p:grpSpPr>
          <p:sp>
            <p:nvSpPr>
              <p:cNvPr id="267" name="Freeform 267"/>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fr-FR"/>
              </a:p>
            </p:txBody>
          </p:sp>
        </p:grpSp>
        <p:grpSp>
          <p:nvGrpSpPr>
            <p:cNvPr id="268" name="Group 268"/>
            <p:cNvGrpSpPr/>
            <p:nvPr/>
          </p:nvGrpSpPr>
          <p:grpSpPr>
            <a:xfrm>
              <a:off x="1083805" y="8535719"/>
              <a:ext cx="82785" cy="82785"/>
              <a:chOff x="0" y="0"/>
              <a:chExt cx="1913890" cy="1913890"/>
            </a:xfrm>
          </p:grpSpPr>
          <p:sp>
            <p:nvSpPr>
              <p:cNvPr id="269" name="Freeform 269"/>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fr-FR"/>
              </a:p>
            </p:txBody>
          </p:sp>
        </p:grpSp>
        <p:grpSp>
          <p:nvGrpSpPr>
            <p:cNvPr id="270" name="Group 270"/>
            <p:cNvGrpSpPr/>
            <p:nvPr/>
          </p:nvGrpSpPr>
          <p:grpSpPr>
            <a:xfrm>
              <a:off x="1083805" y="5342935"/>
              <a:ext cx="82785" cy="82785"/>
              <a:chOff x="0" y="0"/>
              <a:chExt cx="1913890" cy="1913890"/>
            </a:xfrm>
          </p:grpSpPr>
          <p:sp>
            <p:nvSpPr>
              <p:cNvPr id="271" name="Freeform 271"/>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fr-FR"/>
              </a:p>
            </p:txBody>
          </p:sp>
        </p:grpSp>
        <p:grpSp>
          <p:nvGrpSpPr>
            <p:cNvPr id="272" name="Group 272"/>
            <p:cNvGrpSpPr/>
            <p:nvPr/>
          </p:nvGrpSpPr>
          <p:grpSpPr>
            <a:xfrm>
              <a:off x="7577954" y="537155"/>
              <a:ext cx="82785" cy="82785"/>
              <a:chOff x="0" y="0"/>
              <a:chExt cx="1913890" cy="1913890"/>
            </a:xfrm>
          </p:grpSpPr>
          <p:sp>
            <p:nvSpPr>
              <p:cNvPr id="273" name="Freeform 273"/>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fr-FR"/>
              </a:p>
            </p:txBody>
          </p:sp>
        </p:grpSp>
        <p:grpSp>
          <p:nvGrpSpPr>
            <p:cNvPr id="274" name="Group 274"/>
            <p:cNvGrpSpPr/>
            <p:nvPr/>
          </p:nvGrpSpPr>
          <p:grpSpPr>
            <a:xfrm>
              <a:off x="7577954" y="6917640"/>
              <a:ext cx="82785" cy="82785"/>
              <a:chOff x="0" y="0"/>
              <a:chExt cx="1913890" cy="1913890"/>
            </a:xfrm>
          </p:grpSpPr>
          <p:sp>
            <p:nvSpPr>
              <p:cNvPr id="275" name="Freeform 275"/>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fr-FR"/>
              </a:p>
            </p:txBody>
          </p:sp>
        </p:grpSp>
        <p:grpSp>
          <p:nvGrpSpPr>
            <p:cNvPr id="276" name="Group 276"/>
            <p:cNvGrpSpPr/>
            <p:nvPr/>
          </p:nvGrpSpPr>
          <p:grpSpPr>
            <a:xfrm>
              <a:off x="7577954" y="3724855"/>
              <a:ext cx="82785" cy="82785"/>
              <a:chOff x="0" y="0"/>
              <a:chExt cx="1913890" cy="1913890"/>
            </a:xfrm>
          </p:grpSpPr>
          <p:sp>
            <p:nvSpPr>
              <p:cNvPr id="277" name="Freeform 277"/>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fr-FR"/>
              </a:p>
            </p:txBody>
          </p:sp>
        </p:grpSp>
        <p:grpSp>
          <p:nvGrpSpPr>
            <p:cNvPr id="278" name="Group 278"/>
            <p:cNvGrpSpPr/>
            <p:nvPr/>
          </p:nvGrpSpPr>
          <p:grpSpPr>
            <a:xfrm>
              <a:off x="7577954" y="10105340"/>
              <a:ext cx="82785" cy="82785"/>
              <a:chOff x="0" y="0"/>
              <a:chExt cx="1913890" cy="1913890"/>
            </a:xfrm>
          </p:grpSpPr>
          <p:sp>
            <p:nvSpPr>
              <p:cNvPr id="279" name="Freeform 279"/>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fr-FR"/>
              </a:p>
            </p:txBody>
          </p:sp>
        </p:grpSp>
        <p:grpSp>
          <p:nvGrpSpPr>
            <p:cNvPr id="280" name="Group 280"/>
            <p:cNvGrpSpPr/>
            <p:nvPr/>
          </p:nvGrpSpPr>
          <p:grpSpPr>
            <a:xfrm>
              <a:off x="7577954" y="2155235"/>
              <a:ext cx="82785" cy="82785"/>
              <a:chOff x="0" y="0"/>
              <a:chExt cx="1913890" cy="1913890"/>
            </a:xfrm>
          </p:grpSpPr>
          <p:sp>
            <p:nvSpPr>
              <p:cNvPr id="281" name="Freeform 281"/>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fr-FR"/>
              </a:p>
            </p:txBody>
          </p:sp>
        </p:grpSp>
        <p:grpSp>
          <p:nvGrpSpPr>
            <p:cNvPr id="282" name="Group 282"/>
            <p:cNvGrpSpPr/>
            <p:nvPr/>
          </p:nvGrpSpPr>
          <p:grpSpPr>
            <a:xfrm>
              <a:off x="7577954" y="8535719"/>
              <a:ext cx="82785" cy="82785"/>
              <a:chOff x="0" y="0"/>
              <a:chExt cx="1913890" cy="1913890"/>
            </a:xfrm>
          </p:grpSpPr>
          <p:sp>
            <p:nvSpPr>
              <p:cNvPr id="283" name="Freeform 283"/>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fr-FR"/>
              </a:p>
            </p:txBody>
          </p:sp>
        </p:grpSp>
        <p:grpSp>
          <p:nvGrpSpPr>
            <p:cNvPr id="284" name="Group 284"/>
            <p:cNvGrpSpPr/>
            <p:nvPr/>
          </p:nvGrpSpPr>
          <p:grpSpPr>
            <a:xfrm>
              <a:off x="7577954" y="5342935"/>
              <a:ext cx="82785" cy="82785"/>
              <a:chOff x="0" y="0"/>
              <a:chExt cx="1913890" cy="1913890"/>
            </a:xfrm>
          </p:grpSpPr>
          <p:sp>
            <p:nvSpPr>
              <p:cNvPr id="285" name="Freeform 285"/>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fr-FR"/>
              </a:p>
            </p:txBody>
          </p:sp>
        </p:grpSp>
        <p:grpSp>
          <p:nvGrpSpPr>
            <p:cNvPr id="286" name="Group 286"/>
            <p:cNvGrpSpPr/>
            <p:nvPr/>
          </p:nvGrpSpPr>
          <p:grpSpPr>
            <a:xfrm>
              <a:off x="4331670" y="537155"/>
              <a:ext cx="82785" cy="82785"/>
              <a:chOff x="0" y="0"/>
              <a:chExt cx="1913890" cy="1913890"/>
            </a:xfrm>
          </p:grpSpPr>
          <p:sp>
            <p:nvSpPr>
              <p:cNvPr id="287" name="Freeform 287"/>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fr-FR"/>
              </a:p>
            </p:txBody>
          </p:sp>
        </p:grpSp>
        <p:grpSp>
          <p:nvGrpSpPr>
            <p:cNvPr id="288" name="Group 288"/>
            <p:cNvGrpSpPr/>
            <p:nvPr/>
          </p:nvGrpSpPr>
          <p:grpSpPr>
            <a:xfrm>
              <a:off x="4331670" y="6917640"/>
              <a:ext cx="82785" cy="82785"/>
              <a:chOff x="0" y="0"/>
              <a:chExt cx="1913890" cy="1913890"/>
            </a:xfrm>
          </p:grpSpPr>
          <p:sp>
            <p:nvSpPr>
              <p:cNvPr id="289" name="Freeform 289"/>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fr-FR"/>
              </a:p>
            </p:txBody>
          </p:sp>
        </p:grpSp>
        <p:grpSp>
          <p:nvGrpSpPr>
            <p:cNvPr id="290" name="Group 290"/>
            <p:cNvGrpSpPr/>
            <p:nvPr/>
          </p:nvGrpSpPr>
          <p:grpSpPr>
            <a:xfrm>
              <a:off x="4331670" y="3724855"/>
              <a:ext cx="82785" cy="82785"/>
              <a:chOff x="0" y="0"/>
              <a:chExt cx="1913890" cy="1913890"/>
            </a:xfrm>
          </p:grpSpPr>
          <p:sp>
            <p:nvSpPr>
              <p:cNvPr id="291" name="Freeform 291"/>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fr-FR"/>
              </a:p>
            </p:txBody>
          </p:sp>
        </p:grpSp>
        <p:grpSp>
          <p:nvGrpSpPr>
            <p:cNvPr id="292" name="Group 292"/>
            <p:cNvGrpSpPr/>
            <p:nvPr/>
          </p:nvGrpSpPr>
          <p:grpSpPr>
            <a:xfrm>
              <a:off x="4331670" y="10105340"/>
              <a:ext cx="82785" cy="82785"/>
              <a:chOff x="0" y="0"/>
              <a:chExt cx="1913890" cy="1913890"/>
            </a:xfrm>
          </p:grpSpPr>
          <p:sp>
            <p:nvSpPr>
              <p:cNvPr id="293" name="Freeform 293"/>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fr-FR"/>
              </a:p>
            </p:txBody>
          </p:sp>
        </p:grpSp>
        <p:grpSp>
          <p:nvGrpSpPr>
            <p:cNvPr id="294" name="Group 294"/>
            <p:cNvGrpSpPr/>
            <p:nvPr/>
          </p:nvGrpSpPr>
          <p:grpSpPr>
            <a:xfrm>
              <a:off x="4331670" y="2155235"/>
              <a:ext cx="82785" cy="82785"/>
              <a:chOff x="0" y="0"/>
              <a:chExt cx="1913890" cy="1913890"/>
            </a:xfrm>
          </p:grpSpPr>
          <p:sp>
            <p:nvSpPr>
              <p:cNvPr id="295" name="Freeform 295"/>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fr-FR"/>
              </a:p>
            </p:txBody>
          </p:sp>
        </p:grpSp>
        <p:grpSp>
          <p:nvGrpSpPr>
            <p:cNvPr id="296" name="Group 296"/>
            <p:cNvGrpSpPr/>
            <p:nvPr/>
          </p:nvGrpSpPr>
          <p:grpSpPr>
            <a:xfrm>
              <a:off x="4331670" y="8535719"/>
              <a:ext cx="82785" cy="82785"/>
              <a:chOff x="0" y="0"/>
              <a:chExt cx="1913890" cy="1913890"/>
            </a:xfrm>
          </p:grpSpPr>
          <p:sp>
            <p:nvSpPr>
              <p:cNvPr id="297" name="Freeform 297"/>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fr-FR"/>
              </a:p>
            </p:txBody>
          </p:sp>
        </p:grpSp>
        <p:grpSp>
          <p:nvGrpSpPr>
            <p:cNvPr id="298" name="Group 298"/>
            <p:cNvGrpSpPr/>
            <p:nvPr/>
          </p:nvGrpSpPr>
          <p:grpSpPr>
            <a:xfrm>
              <a:off x="4331670" y="5342935"/>
              <a:ext cx="82785" cy="82785"/>
              <a:chOff x="0" y="0"/>
              <a:chExt cx="1913890" cy="1913890"/>
            </a:xfrm>
          </p:grpSpPr>
          <p:sp>
            <p:nvSpPr>
              <p:cNvPr id="299" name="Freeform 299"/>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fr-FR"/>
              </a:p>
            </p:txBody>
          </p:sp>
        </p:grpSp>
        <p:grpSp>
          <p:nvGrpSpPr>
            <p:cNvPr id="300" name="Group 300"/>
            <p:cNvGrpSpPr/>
            <p:nvPr/>
          </p:nvGrpSpPr>
          <p:grpSpPr>
            <a:xfrm>
              <a:off x="1623665" y="1075351"/>
              <a:ext cx="82785" cy="82785"/>
              <a:chOff x="0" y="0"/>
              <a:chExt cx="1913890" cy="1913890"/>
            </a:xfrm>
          </p:grpSpPr>
          <p:sp>
            <p:nvSpPr>
              <p:cNvPr id="301" name="Freeform 301"/>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fr-FR"/>
              </a:p>
            </p:txBody>
          </p:sp>
        </p:grpSp>
        <p:grpSp>
          <p:nvGrpSpPr>
            <p:cNvPr id="302" name="Group 302"/>
            <p:cNvGrpSpPr/>
            <p:nvPr/>
          </p:nvGrpSpPr>
          <p:grpSpPr>
            <a:xfrm>
              <a:off x="1623665" y="7455836"/>
              <a:ext cx="82785" cy="82785"/>
              <a:chOff x="0" y="0"/>
              <a:chExt cx="1913890" cy="1913890"/>
            </a:xfrm>
          </p:grpSpPr>
          <p:sp>
            <p:nvSpPr>
              <p:cNvPr id="303" name="Freeform 303"/>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fr-FR"/>
              </a:p>
            </p:txBody>
          </p:sp>
        </p:grpSp>
        <p:grpSp>
          <p:nvGrpSpPr>
            <p:cNvPr id="304" name="Group 304"/>
            <p:cNvGrpSpPr/>
            <p:nvPr/>
          </p:nvGrpSpPr>
          <p:grpSpPr>
            <a:xfrm>
              <a:off x="1623665" y="4263051"/>
              <a:ext cx="82785" cy="82785"/>
              <a:chOff x="0" y="0"/>
              <a:chExt cx="1913890" cy="1913890"/>
            </a:xfrm>
          </p:grpSpPr>
          <p:sp>
            <p:nvSpPr>
              <p:cNvPr id="305" name="Freeform 305"/>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fr-FR"/>
              </a:p>
            </p:txBody>
          </p:sp>
        </p:grpSp>
        <p:grpSp>
          <p:nvGrpSpPr>
            <p:cNvPr id="306" name="Group 306"/>
            <p:cNvGrpSpPr/>
            <p:nvPr/>
          </p:nvGrpSpPr>
          <p:grpSpPr>
            <a:xfrm>
              <a:off x="1623665" y="10643536"/>
              <a:ext cx="82785" cy="82785"/>
              <a:chOff x="0" y="0"/>
              <a:chExt cx="1913890" cy="1913890"/>
            </a:xfrm>
          </p:grpSpPr>
          <p:sp>
            <p:nvSpPr>
              <p:cNvPr id="307" name="Freeform 307"/>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fr-FR"/>
              </a:p>
            </p:txBody>
          </p:sp>
        </p:grpSp>
        <p:grpSp>
          <p:nvGrpSpPr>
            <p:cNvPr id="308" name="Group 308"/>
            <p:cNvGrpSpPr/>
            <p:nvPr/>
          </p:nvGrpSpPr>
          <p:grpSpPr>
            <a:xfrm>
              <a:off x="1623665" y="2693431"/>
              <a:ext cx="82785" cy="82785"/>
              <a:chOff x="0" y="0"/>
              <a:chExt cx="1913890" cy="1913890"/>
            </a:xfrm>
          </p:grpSpPr>
          <p:sp>
            <p:nvSpPr>
              <p:cNvPr id="309" name="Freeform 309"/>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fr-FR"/>
              </a:p>
            </p:txBody>
          </p:sp>
        </p:grpSp>
        <p:grpSp>
          <p:nvGrpSpPr>
            <p:cNvPr id="310" name="Group 310"/>
            <p:cNvGrpSpPr/>
            <p:nvPr/>
          </p:nvGrpSpPr>
          <p:grpSpPr>
            <a:xfrm>
              <a:off x="1623665" y="9073915"/>
              <a:ext cx="82785" cy="82785"/>
              <a:chOff x="0" y="0"/>
              <a:chExt cx="1913890" cy="1913890"/>
            </a:xfrm>
          </p:grpSpPr>
          <p:sp>
            <p:nvSpPr>
              <p:cNvPr id="311" name="Freeform 311"/>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fr-FR"/>
              </a:p>
            </p:txBody>
          </p:sp>
        </p:grpSp>
        <p:grpSp>
          <p:nvGrpSpPr>
            <p:cNvPr id="312" name="Group 312"/>
            <p:cNvGrpSpPr/>
            <p:nvPr/>
          </p:nvGrpSpPr>
          <p:grpSpPr>
            <a:xfrm>
              <a:off x="1623665" y="5881131"/>
              <a:ext cx="82785" cy="82785"/>
              <a:chOff x="0" y="0"/>
              <a:chExt cx="1913890" cy="1913890"/>
            </a:xfrm>
          </p:grpSpPr>
          <p:sp>
            <p:nvSpPr>
              <p:cNvPr id="313" name="Freeform 313"/>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fr-FR"/>
              </a:p>
            </p:txBody>
          </p:sp>
        </p:grpSp>
        <p:grpSp>
          <p:nvGrpSpPr>
            <p:cNvPr id="314" name="Group 314"/>
            <p:cNvGrpSpPr/>
            <p:nvPr/>
          </p:nvGrpSpPr>
          <p:grpSpPr>
            <a:xfrm>
              <a:off x="4871530" y="1075351"/>
              <a:ext cx="82785" cy="82785"/>
              <a:chOff x="0" y="0"/>
              <a:chExt cx="1913890" cy="1913890"/>
            </a:xfrm>
          </p:grpSpPr>
          <p:sp>
            <p:nvSpPr>
              <p:cNvPr id="315" name="Freeform 315"/>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fr-FR"/>
              </a:p>
            </p:txBody>
          </p:sp>
        </p:grpSp>
        <p:grpSp>
          <p:nvGrpSpPr>
            <p:cNvPr id="316" name="Group 316"/>
            <p:cNvGrpSpPr/>
            <p:nvPr/>
          </p:nvGrpSpPr>
          <p:grpSpPr>
            <a:xfrm>
              <a:off x="4871530" y="7455836"/>
              <a:ext cx="82785" cy="82785"/>
              <a:chOff x="0" y="0"/>
              <a:chExt cx="1913890" cy="1913890"/>
            </a:xfrm>
          </p:grpSpPr>
          <p:sp>
            <p:nvSpPr>
              <p:cNvPr id="317" name="Freeform 317"/>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fr-FR"/>
              </a:p>
            </p:txBody>
          </p:sp>
        </p:grpSp>
        <p:grpSp>
          <p:nvGrpSpPr>
            <p:cNvPr id="318" name="Group 318"/>
            <p:cNvGrpSpPr/>
            <p:nvPr/>
          </p:nvGrpSpPr>
          <p:grpSpPr>
            <a:xfrm>
              <a:off x="4871530" y="4263051"/>
              <a:ext cx="82785" cy="82785"/>
              <a:chOff x="0" y="0"/>
              <a:chExt cx="1913890" cy="1913890"/>
            </a:xfrm>
          </p:grpSpPr>
          <p:sp>
            <p:nvSpPr>
              <p:cNvPr id="319" name="Freeform 319"/>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fr-FR"/>
              </a:p>
            </p:txBody>
          </p:sp>
        </p:grpSp>
        <p:grpSp>
          <p:nvGrpSpPr>
            <p:cNvPr id="320" name="Group 320"/>
            <p:cNvGrpSpPr/>
            <p:nvPr/>
          </p:nvGrpSpPr>
          <p:grpSpPr>
            <a:xfrm>
              <a:off x="4871530" y="10643536"/>
              <a:ext cx="82785" cy="82785"/>
              <a:chOff x="0" y="0"/>
              <a:chExt cx="1913890" cy="1913890"/>
            </a:xfrm>
          </p:grpSpPr>
          <p:sp>
            <p:nvSpPr>
              <p:cNvPr id="321" name="Freeform 321"/>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fr-FR"/>
              </a:p>
            </p:txBody>
          </p:sp>
        </p:grpSp>
        <p:grpSp>
          <p:nvGrpSpPr>
            <p:cNvPr id="322" name="Group 322"/>
            <p:cNvGrpSpPr/>
            <p:nvPr/>
          </p:nvGrpSpPr>
          <p:grpSpPr>
            <a:xfrm>
              <a:off x="4871530" y="2693431"/>
              <a:ext cx="82785" cy="82785"/>
              <a:chOff x="0" y="0"/>
              <a:chExt cx="1913890" cy="1913890"/>
            </a:xfrm>
          </p:grpSpPr>
          <p:sp>
            <p:nvSpPr>
              <p:cNvPr id="323" name="Freeform 323"/>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fr-FR"/>
              </a:p>
            </p:txBody>
          </p:sp>
        </p:grpSp>
        <p:grpSp>
          <p:nvGrpSpPr>
            <p:cNvPr id="324" name="Group 324"/>
            <p:cNvGrpSpPr/>
            <p:nvPr/>
          </p:nvGrpSpPr>
          <p:grpSpPr>
            <a:xfrm>
              <a:off x="4871530" y="9073915"/>
              <a:ext cx="82785" cy="82785"/>
              <a:chOff x="0" y="0"/>
              <a:chExt cx="1913890" cy="1913890"/>
            </a:xfrm>
          </p:grpSpPr>
          <p:sp>
            <p:nvSpPr>
              <p:cNvPr id="325" name="Freeform 325"/>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fr-FR"/>
              </a:p>
            </p:txBody>
          </p:sp>
        </p:grpSp>
        <p:grpSp>
          <p:nvGrpSpPr>
            <p:cNvPr id="326" name="Group 326"/>
            <p:cNvGrpSpPr/>
            <p:nvPr/>
          </p:nvGrpSpPr>
          <p:grpSpPr>
            <a:xfrm>
              <a:off x="4871530" y="5881131"/>
              <a:ext cx="82785" cy="82785"/>
              <a:chOff x="0" y="0"/>
              <a:chExt cx="1913890" cy="1913890"/>
            </a:xfrm>
          </p:grpSpPr>
          <p:sp>
            <p:nvSpPr>
              <p:cNvPr id="327" name="Freeform 327"/>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fr-FR"/>
              </a:p>
            </p:txBody>
          </p:sp>
        </p:grpSp>
        <p:grpSp>
          <p:nvGrpSpPr>
            <p:cNvPr id="328" name="Group 328"/>
            <p:cNvGrpSpPr/>
            <p:nvPr/>
          </p:nvGrpSpPr>
          <p:grpSpPr>
            <a:xfrm>
              <a:off x="6405" y="1075351"/>
              <a:ext cx="82785" cy="82785"/>
              <a:chOff x="0" y="0"/>
              <a:chExt cx="1913890" cy="1913890"/>
            </a:xfrm>
          </p:grpSpPr>
          <p:sp>
            <p:nvSpPr>
              <p:cNvPr id="329" name="Freeform 329"/>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fr-FR"/>
              </a:p>
            </p:txBody>
          </p:sp>
        </p:grpSp>
        <p:grpSp>
          <p:nvGrpSpPr>
            <p:cNvPr id="330" name="Group 330"/>
            <p:cNvGrpSpPr/>
            <p:nvPr/>
          </p:nvGrpSpPr>
          <p:grpSpPr>
            <a:xfrm>
              <a:off x="6405" y="7455836"/>
              <a:ext cx="82785" cy="82785"/>
              <a:chOff x="0" y="0"/>
              <a:chExt cx="1913890" cy="1913890"/>
            </a:xfrm>
          </p:grpSpPr>
          <p:sp>
            <p:nvSpPr>
              <p:cNvPr id="331" name="Freeform 331"/>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fr-FR"/>
              </a:p>
            </p:txBody>
          </p:sp>
        </p:grpSp>
        <p:grpSp>
          <p:nvGrpSpPr>
            <p:cNvPr id="332" name="Group 332"/>
            <p:cNvGrpSpPr/>
            <p:nvPr/>
          </p:nvGrpSpPr>
          <p:grpSpPr>
            <a:xfrm>
              <a:off x="6405" y="4263051"/>
              <a:ext cx="82785" cy="82785"/>
              <a:chOff x="0" y="0"/>
              <a:chExt cx="1913890" cy="1913890"/>
            </a:xfrm>
          </p:grpSpPr>
          <p:sp>
            <p:nvSpPr>
              <p:cNvPr id="333" name="Freeform 333"/>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fr-FR"/>
              </a:p>
            </p:txBody>
          </p:sp>
        </p:grpSp>
        <p:grpSp>
          <p:nvGrpSpPr>
            <p:cNvPr id="334" name="Group 334"/>
            <p:cNvGrpSpPr/>
            <p:nvPr/>
          </p:nvGrpSpPr>
          <p:grpSpPr>
            <a:xfrm>
              <a:off x="6405" y="10643536"/>
              <a:ext cx="82785" cy="82785"/>
              <a:chOff x="0" y="0"/>
              <a:chExt cx="1913890" cy="1913890"/>
            </a:xfrm>
          </p:grpSpPr>
          <p:sp>
            <p:nvSpPr>
              <p:cNvPr id="335" name="Freeform 335"/>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fr-FR"/>
              </a:p>
            </p:txBody>
          </p:sp>
        </p:grpSp>
        <p:grpSp>
          <p:nvGrpSpPr>
            <p:cNvPr id="336" name="Group 336"/>
            <p:cNvGrpSpPr/>
            <p:nvPr/>
          </p:nvGrpSpPr>
          <p:grpSpPr>
            <a:xfrm>
              <a:off x="6405" y="2693431"/>
              <a:ext cx="82785" cy="82785"/>
              <a:chOff x="0" y="0"/>
              <a:chExt cx="1913890" cy="1913890"/>
            </a:xfrm>
          </p:grpSpPr>
          <p:sp>
            <p:nvSpPr>
              <p:cNvPr id="337" name="Freeform 337"/>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fr-FR"/>
              </a:p>
            </p:txBody>
          </p:sp>
        </p:grpSp>
        <p:grpSp>
          <p:nvGrpSpPr>
            <p:cNvPr id="338" name="Group 338"/>
            <p:cNvGrpSpPr/>
            <p:nvPr/>
          </p:nvGrpSpPr>
          <p:grpSpPr>
            <a:xfrm>
              <a:off x="6405" y="9073915"/>
              <a:ext cx="82785" cy="82785"/>
              <a:chOff x="0" y="0"/>
              <a:chExt cx="1913890" cy="1913890"/>
            </a:xfrm>
          </p:grpSpPr>
          <p:sp>
            <p:nvSpPr>
              <p:cNvPr id="339" name="Freeform 339"/>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fr-FR"/>
              </a:p>
            </p:txBody>
          </p:sp>
        </p:grpSp>
        <p:grpSp>
          <p:nvGrpSpPr>
            <p:cNvPr id="340" name="Group 340"/>
            <p:cNvGrpSpPr/>
            <p:nvPr/>
          </p:nvGrpSpPr>
          <p:grpSpPr>
            <a:xfrm>
              <a:off x="6405" y="5881131"/>
              <a:ext cx="82785" cy="82785"/>
              <a:chOff x="0" y="0"/>
              <a:chExt cx="1913890" cy="1913890"/>
            </a:xfrm>
          </p:grpSpPr>
          <p:sp>
            <p:nvSpPr>
              <p:cNvPr id="341" name="Freeform 341"/>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fr-FR"/>
              </a:p>
            </p:txBody>
          </p:sp>
        </p:grpSp>
        <p:grpSp>
          <p:nvGrpSpPr>
            <p:cNvPr id="342" name="Group 342"/>
            <p:cNvGrpSpPr/>
            <p:nvPr/>
          </p:nvGrpSpPr>
          <p:grpSpPr>
            <a:xfrm>
              <a:off x="6500554" y="1075351"/>
              <a:ext cx="82785" cy="82785"/>
              <a:chOff x="0" y="0"/>
              <a:chExt cx="1913890" cy="1913890"/>
            </a:xfrm>
          </p:grpSpPr>
          <p:sp>
            <p:nvSpPr>
              <p:cNvPr id="343" name="Freeform 343"/>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fr-FR"/>
              </a:p>
            </p:txBody>
          </p:sp>
        </p:grpSp>
        <p:grpSp>
          <p:nvGrpSpPr>
            <p:cNvPr id="344" name="Group 344"/>
            <p:cNvGrpSpPr/>
            <p:nvPr/>
          </p:nvGrpSpPr>
          <p:grpSpPr>
            <a:xfrm>
              <a:off x="6500554" y="7455836"/>
              <a:ext cx="82785" cy="82785"/>
              <a:chOff x="0" y="0"/>
              <a:chExt cx="1913890" cy="1913890"/>
            </a:xfrm>
          </p:grpSpPr>
          <p:sp>
            <p:nvSpPr>
              <p:cNvPr id="345" name="Freeform 345"/>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fr-FR"/>
              </a:p>
            </p:txBody>
          </p:sp>
        </p:grpSp>
        <p:grpSp>
          <p:nvGrpSpPr>
            <p:cNvPr id="346" name="Group 346"/>
            <p:cNvGrpSpPr/>
            <p:nvPr/>
          </p:nvGrpSpPr>
          <p:grpSpPr>
            <a:xfrm>
              <a:off x="6500554" y="4263051"/>
              <a:ext cx="82785" cy="82785"/>
              <a:chOff x="0" y="0"/>
              <a:chExt cx="1913890" cy="1913890"/>
            </a:xfrm>
          </p:grpSpPr>
          <p:sp>
            <p:nvSpPr>
              <p:cNvPr id="347" name="Freeform 347"/>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fr-FR"/>
              </a:p>
            </p:txBody>
          </p:sp>
        </p:grpSp>
        <p:grpSp>
          <p:nvGrpSpPr>
            <p:cNvPr id="348" name="Group 348"/>
            <p:cNvGrpSpPr/>
            <p:nvPr/>
          </p:nvGrpSpPr>
          <p:grpSpPr>
            <a:xfrm>
              <a:off x="6500554" y="10643536"/>
              <a:ext cx="82785" cy="82785"/>
              <a:chOff x="0" y="0"/>
              <a:chExt cx="1913890" cy="1913890"/>
            </a:xfrm>
          </p:grpSpPr>
          <p:sp>
            <p:nvSpPr>
              <p:cNvPr id="349" name="Freeform 349"/>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fr-FR"/>
              </a:p>
            </p:txBody>
          </p:sp>
        </p:grpSp>
        <p:grpSp>
          <p:nvGrpSpPr>
            <p:cNvPr id="350" name="Group 350"/>
            <p:cNvGrpSpPr/>
            <p:nvPr/>
          </p:nvGrpSpPr>
          <p:grpSpPr>
            <a:xfrm>
              <a:off x="6500554" y="2693431"/>
              <a:ext cx="82785" cy="82785"/>
              <a:chOff x="0" y="0"/>
              <a:chExt cx="1913890" cy="1913890"/>
            </a:xfrm>
          </p:grpSpPr>
          <p:sp>
            <p:nvSpPr>
              <p:cNvPr id="351" name="Freeform 351"/>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fr-FR"/>
              </a:p>
            </p:txBody>
          </p:sp>
        </p:grpSp>
        <p:grpSp>
          <p:nvGrpSpPr>
            <p:cNvPr id="352" name="Group 352"/>
            <p:cNvGrpSpPr/>
            <p:nvPr/>
          </p:nvGrpSpPr>
          <p:grpSpPr>
            <a:xfrm>
              <a:off x="6500554" y="9073915"/>
              <a:ext cx="82785" cy="82785"/>
              <a:chOff x="0" y="0"/>
              <a:chExt cx="1913890" cy="1913890"/>
            </a:xfrm>
          </p:grpSpPr>
          <p:sp>
            <p:nvSpPr>
              <p:cNvPr id="353" name="Freeform 353"/>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fr-FR"/>
              </a:p>
            </p:txBody>
          </p:sp>
        </p:grpSp>
        <p:grpSp>
          <p:nvGrpSpPr>
            <p:cNvPr id="354" name="Group 354"/>
            <p:cNvGrpSpPr/>
            <p:nvPr/>
          </p:nvGrpSpPr>
          <p:grpSpPr>
            <a:xfrm>
              <a:off x="6500554" y="5881131"/>
              <a:ext cx="82785" cy="82785"/>
              <a:chOff x="0" y="0"/>
              <a:chExt cx="1913890" cy="1913890"/>
            </a:xfrm>
          </p:grpSpPr>
          <p:sp>
            <p:nvSpPr>
              <p:cNvPr id="355" name="Freeform 355"/>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fr-FR"/>
              </a:p>
            </p:txBody>
          </p:sp>
        </p:grpSp>
        <p:grpSp>
          <p:nvGrpSpPr>
            <p:cNvPr id="356" name="Group 356"/>
            <p:cNvGrpSpPr/>
            <p:nvPr/>
          </p:nvGrpSpPr>
          <p:grpSpPr>
            <a:xfrm>
              <a:off x="3254270" y="1075351"/>
              <a:ext cx="82785" cy="82785"/>
              <a:chOff x="0" y="0"/>
              <a:chExt cx="1913890" cy="1913890"/>
            </a:xfrm>
          </p:grpSpPr>
          <p:sp>
            <p:nvSpPr>
              <p:cNvPr id="357" name="Freeform 357"/>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fr-FR"/>
              </a:p>
            </p:txBody>
          </p:sp>
        </p:grpSp>
        <p:grpSp>
          <p:nvGrpSpPr>
            <p:cNvPr id="358" name="Group 358"/>
            <p:cNvGrpSpPr/>
            <p:nvPr/>
          </p:nvGrpSpPr>
          <p:grpSpPr>
            <a:xfrm>
              <a:off x="3254270" y="7455836"/>
              <a:ext cx="82785" cy="82785"/>
              <a:chOff x="0" y="0"/>
              <a:chExt cx="1913890" cy="1913890"/>
            </a:xfrm>
          </p:grpSpPr>
          <p:sp>
            <p:nvSpPr>
              <p:cNvPr id="359" name="Freeform 359"/>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fr-FR"/>
              </a:p>
            </p:txBody>
          </p:sp>
        </p:grpSp>
        <p:grpSp>
          <p:nvGrpSpPr>
            <p:cNvPr id="360" name="Group 360"/>
            <p:cNvGrpSpPr/>
            <p:nvPr/>
          </p:nvGrpSpPr>
          <p:grpSpPr>
            <a:xfrm>
              <a:off x="3254270" y="4263051"/>
              <a:ext cx="82785" cy="82785"/>
              <a:chOff x="0" y="0"/>
              <a:chExt cx="1913890" cy="1913890"/>
            </a:xfrm>
          </p:grpSpPr>
          <p:sp>
            <p:nvSpPr>
              <p:cNvPr id="361" name="Freeform 361"/>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fr-FR"/>
              </a:p>
            </p:txBody>
          </p:sp>
        </p:grpSp>
        <p:grpSp>
          <p:nvGrpSpPr>
            <p:cNvPr id="362" name="Group 362"/>
            <p:cNvGrpSpPr/>
            <p:nvPr/>
          </p:nvGrpSpPr>
          <p:grpSpPr>
            <a:xfrm>
              <a:off x="3254270" y="10643536"/>
              <a:ext cx="82785" cy="82785"/>
              <a:chOff x="0" y="0"/>
              <a:chExt cx="1913890" cy="1913890"/>
            </a:xfrm>
          </p:grpSpPr>
          <p:sp>
            <p:nvSpPr>
              <p:cNvPr id="363" name="Freeform 363"/>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fr-FR"/>
              </a:p>
            </p:txBody>
          </p:sp>
        </p:grpSp>
        <p:grpSp>
          <p:nvGrpSpPr>
            <p:cNvPr id="364" name="Group 364"/>
            <p:cNvGrpSpPr/>
            <p:nvPr/>
          </p:nvGrpSpPr>
          <p:grpSpPr>
            <a:xfrm>
              <a:off x="3254270" y="2693431"/>
              <a:ext cx="82785" cy="82785"/>
              <a:chOff x="0" y="0"/>
              <a:chExt cx="1913890" cy="1913890"/>
            </a:xfrm>
          </p:grpSpPr>
          <p:sp>
            <p:nvSpPr>
              <p:cNvPr id="365" name="Freeform 365"/>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fr-FR"/>
              </a:p>
            </p:txBody>
          </p:sp>
        </p:grpSp>
        <p:grpSp>
          <p:nvGrpSpPr>
            <p:cNvPr id="366" name="Group 366"/>
            <p:cNvGrpSpPr/>
            <p:nvPr/>
          </p:nvGrpSpPr>
          <p:grpSpPr>
            <a:xfrm>
              <a:off x="3254270" y="9073915"/>
              <a:ext cx="82785" cy="82785"/>
              <a:chOff x="0" y="0"/>
              <a:chExt cx="1913890" cy="1913890"/>
            </a:xfrm>
          </p:grpSpPr>
          <p:sp>
            <p:nvSpPr>
              <p:cNvPr id="367" name="Freeform 367"/>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fr-FR"/>
              </a:p>
            </p:txBody>
          </p:sp>
        </p:grpSp>
        <p:grpSp>
          <p:nvGrpSpPr>
            <p:cNvPr id="368" name="Group 368"/>
            <p:cNvGrpSpPr/>
            <p:nvPr/>
          </p:nvGrpSpPr>
          <p:grpSpPr>
            <a:xfrm>
              <a:off x="3254270" y="5881131"/>
              <a:ext cx="82785" cy="82785"/>
              <a:chOff x="0" y="0"/>
              <a:chExt cx="1913890" cy="1913890"/>
            </a:xfrm>
          </p:grpSpPr>
          <p:sp>
            <p:nvSpPr>
              <p:cNvPr id="369" name="Freeform 369"/>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fr-FR"/>
              </a:p>
            </p:txBody>
          </p:sp>
        </p:grpSp>
        <p:grpSp>
          <p:nvGrpSpPr>
            <p:cNvPr id="370" name="Group 370"/>
            <p:cNvGrpSpPr/>
            <p:nvPr/>
          </p:nvGrpSpPr>
          <p:grpSpPr>
            <a:xfrm>
              <a:off x="2172630" y="0"/>
              <a:ext cx="82785" cy="82785"/>
              <a:chOff x="0" y="0"/>
              <a:chExt cx="1913890" cy="1913890"/>
            </a:xfrm>
          </p:grpSpPr>
          <p:sp>
            <p:nvSpPr>
              <p:cNvPr id="371" name="Freeform 371"/>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fr-FR"/>
              </a:p>
            </p:txBody>
          </p:sp>
        </p:grpSp>
        <p:grpSp>
          <p:nvGrpSpPr>
            <p:cNvPr id="372" name="Group 372"/>
            <p:cNvGrpSpPr/>
            <p:nvPr/>
          </p:nvGrpSpPr>
          <p:grpSpPr>
            <a:xfrm>
              <a:off x="2172630" y="6380485"/>
              <a:ext cx="82785" cy="82785"/>
              <a:chOff x="0" y="0"/>
              <a:chExt cx="1913890" cy="1913890"/>
            </a:xfrm>
          </p:grpSpPr>
          <p:sp>
            <p:nvSpPr>
              <p:cNvPr id="373" name="Freeform 373"/>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fr-FR"/>
              </a:p>
            </p:txBody>
          </p:sp>
        </p:grpSp>
        <p:grpSp>
          <p:nvGrpSpPr>
            <p:cNvPr id="374" name="Group 374"/>
            <p:cNvGrpSpPr/>
            <p:nvPr/>
          </p:nvGrpSpPr>
          <p:grpSpPr>
            <a:xfrm>
              <a:off x="2172630" y="3187700"/>
              <a:ext cx="82785" cy="82785"/>
              <a:chOff x="0" y="0"/>
              <a:chExt cx="1913890" cy="1913890"/>
            </a:xfrm>
          </p:grpSpPr>
          <p:sp>
            <p:nvSpPr>
              <p:cNvPr id="375" name="Freeform 375"/>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fr-FR"/>
              </a:p>
            </p:txBody>
          </p:sp>
        </p:grpSp>
        <p:grpSp>
          <p:nvGrpSpPr>
            <p:cNvPr id="376" name="Group 376"/>
            <p:cNvGrpSpPr/>
            <p:nvPr/>
          </p:nvGrpSpPr>
          <p:grpSpPr>
            <a:xfrm>
              <a:off x="2172630" y="9568185"/>
              <a:ext cx="82785" cy="82785"/>
              <a:chOff x="0" y="0"/>
              <a:chExt cx="1913890" cy="1913890"/>
            </a:xfrm>
          </p:grpSpPr>
          <p:sp>
            <p:nvSpPr>
              <p:cNvPr id="377" name="Freeform 377"/>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fr-FR"/>
              </a:p>
            </p:txBody>
          </p:sp>
        </p:grpSp>
        <p:grpSp>
          <p:nvGrpSpPr>
            <p:cNvPr id="378" name="Group 378"/>
            <p:cNvGrpSpPr/>
            <p:nvPr/>
          </p:nvGrpSpPr>
          <p:grpSpPr>
            <a:xfrm>
              <a:off x="2172630" y="1618080"/>
              <a:ext cx="82785" cy="82785"/>
              <a:chOff x="0" y="0"/>
              <a:chExt cx="1913890" cy="1913890"/>
            </a:xfrm>
          </p:grpSpPr>
          <p:sp>
            <p:nvSpPr>
              <p:cNvPr id="379" name="Freeform 379"/>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fr-FR"/>
              </a:p>
            </p:txBody>
          </p:sp>
        </p:grpSp>
        <p:grpSp>
          <p:nvGrpSpPr>
            <p:cNvPr id="380" name="Group 380"/>
            <p:cNvGrpSpPr/>
            <p:nvPr/>
          </p:nvGrpSpPr>
          <p:grpSpPr>
            <a:xfrm>
              <a:off x="2172630" y="7998564"/>
              <a:ext cx="82785" cy="82785"/>
              <a:chOff x="0" y="0"/>
              <a:chExt cx="1913890" cy="1913890"/>
            </a:xfrm>
          </p:grpSpPr>
          <p:sp>
            <p:nvSpPr>
              <p:cNvPr id="381" name="Freeform 381"/>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fr-FR"/>
              </a:p>
            </p:txBody>
          </p:sp>
        </p:grpSp>
        <p:grpSp>
          <p:nvGrpSpPr>
            <p:cNvPr id="382" name="Group 382"/>
            <p:cNvGrpSpPr/>
            <p:nvPr/>
          </p:nvGrpSpPr>
          <p:grpSpPr>
            <a:xfrm>
              <a:off x="2172630" y="4805780"/>
              <a:ext cx="82785" cy="82785"/>
              <a:chOff x="0" y="0"/>
              <a:chExt cx="1913890" cy="1913890"/>
            </a:xfrm>
          </p:grpSpPr>
          <p:sp>
            <p:nvSpPr>
              <p:cNvPr id="383" name="Freeform 383"/>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fr-FR"/>
              </a:p>
            </p:txBody>
          </p:sp>
        </p:grpSp>
        <p:grpSp>
          <p:nvGrpSpPr>
            <p:cNvPr id="384" name="Group 384"/>
            <p:cNvGrpSpPr/>
            <p:nvPr/>
          </p:nvGrpSpPr>
          <p:grpSpPr>
            <a:xfrm>
              <a:off x="5420495" y="0"/>
              <a:ext cx="82785" cy="82785"/>
              <a:chOff x="0" y="0"/>
              <a:chExt cx="1913890" cy="1913890"/>
            </a:xfrm>
          </p:grpSpPr>
          <p:sp>
            <p:nvSpPr>
              <p:cNvPr id="385" name="Freeform 385"/>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fr-FR"/>
              </a:p>
            </p:txBody>
          </p:sp>
        </p:grpSp>
        <p:grpSp>
          <p:nvGrpSpPr>
            <p:cNvPr id="386" name="Group 386"/>
            <p:cNvGrpSpPr/>
            <p:nvPr/>
          </p:nvGrpSpPr>
          <p:grpSpPr>
            <a:xfrm>
              <a:off x="5420495" y="6380485"/>
              <a:ext cx="82785" cy="82785"/>
              <a:chOff x="0" y="0"/>
              <a:chExt cx="1913890" cy="1913890"/>
            </a:xfrm>
          </p:grpSpPr>
          <p:sp>
            <p:nvSpPr>
              <p:cNvPr id="387" name="Freeform 387"/>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fr-FR"/>
              </a:p>
            </p:txBody>
          </p:sp>
        </p:grpSp>
        <p:grpSp>
          <p:nvGrpSpPr>
            <p:cNvPr id="388" name="Group 388"/>
            <p:cNvGrpSpPr/>
            <p:nvPr/>
          </p:nvGrpSpPr>
          <p:grpSpPr>
            <a:xfrm>
              <a:off x="5420495" y="3187700"/>
              <a:ext cx="82785" cy="82785"/>
              <a:chOff x="0" y="0"/>
              <a:chExt cx="1913890" cy="1913890"/>
            </a:xfrm>
          </p:grpSpPr>
          <p:sp>
            <p:nvSpPr>
              <p:cNvPr id="389" name="Freeform 389"/>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fr-FR"/>
              </a:p>
            </p:txBody>
          </p:sp>
        </p:grpSp>
        <p:grpSp>
          <p:nvGrpSpPr>
            <p:cNvPr id="390" name="Group 390"/>
            <p:cNvGrpSpPr/>
            <p:nvPr/>
          </p:nvGrpSpPr>
          <p:grpSpPr>
            <a:xfrm>
              <a:off x="5420495" y="9568185"/>
              <a:ext cx="82785" cy="82785"/>
              <a:chOff x="0" y="0"/>
              <a:chExt cx="1913890" cy="1913890"/>
            </a:xfrm>
          </p:grpSpPr>
          <p:sp>
            <p:nvSpPr>
              <p:cNvPr id="391" name="Freeform 391"/>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fr-FR"/>
              </a:p>
            </p:txBody>
          </p:sp>
        </p:grpSp>
        <p:grpSp>
          <p:nvGrpSpPr>
            <p:cNvPr id="392" name="Group 392"/>
            <p:cNvGrpSpPr/>
            <p:nvPr/>
          </p:nvGrpSpPr>
          <p:grpSpPr>
            <a:xfrm>
              <a:off x="5420495" y="1618080"/>
              <a:ext cx="82785" cy="82785"/>
              <a:chOff x="0" y="0"/>
              <a:chExt cx="1913890" cy="1913890"/>
            </a:xfrm>
          </p:grpSpPr>
          <p:sp>
            <p:nvSpPr>
              <p:cNvPr id="393" name="Freeform 393"/>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fr-FR"/>
              </a:p>
            </p:txBody>
          </p:sp>
        </p:grpSp>
        <p:grpSp>
          <p:nvGrpSpPr>
            <p:cNvPr id="394" name="Group 394"/>
            <p:cNvGrpSpPr/>
            <p:nvPr/>
          </p:nvGrpSpPr>
          <p:grpSpPr>
            <a:xfrm>
              <a:off x="5420495" y="7998564"/>
              <a:ext cx="82785" cy="82785"/>
              <a:chOff x="0" y="0"/>
              <a:chExt cx="1913890" cy="1913890"/>
            </a:xfrm>
          </p:grpSpPr>
          <p:sp>
            <p:nvSpPr>
              <p:cNvPr id="395" name="Freeform 395"/>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fr-FR"/>
              </a:p>
            </p:txBody>
          </p:sp>
        </p:grpSp>
        <p:grpSp>
          <p:nvGrpSpPr>
            <p:cNvPr id="396" name="Group 396"/>
            <p:cNvGrpSpPr/>
            <p:nvPr/>
          </p:nvGrpSpPr>
          <p:grpSpPr>
            <a:xfrm>
              <a:off x="5420495" y="4805780"/>
              <a:ext cx="82785" cy="82785"/>
              <a:chOff x="0" y="0"/>
              <a:chExt cx="1913890" cy="1913890"/>
            </a:xfrm>
          </p:grpSpPr>
          <p:sp>
            <p:nvSpPr>
              <p:cNvPr id="397" name="Freeform 397"/>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fr-FR"/>
              </a:p>
            </p:txBody>
          </p:sp>
        </p:grpSp>
        <p:grpSp>
          <p:nvGrpSpPr>
            <p:cNvPr id="398" name="Group 398"/>
            <p:cNvGrpSpPr/>
            <p:nvPr/>
          </p:nvGrpSpPr>
          <p:grpSpPr>
            <a:xfrm>
              <a:off x="2711291" y="537155"/>
              <a:ext cx="82785" cy="82785"/>
              <a:chOff x="0" y="0"/>
              <a:chExt cx="1913890" cy="1913890"/>
            </a:xfrm>
          </p:grpSpPr>
          <p:sp>
            <p:nvSpPr>
              <p:cNvPr id="399" name="Freeform 399"/>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fr-FR"/>
              </a:p>
            </p:txBody>
          </p:sp>
        </p:grpSp>
        <p:grpSp>
          <p:nvGrpSpPr>
            <p:cNvPr id="400" name="Group 400"/>
            <p:cNvGrpSpPr/>
            <p:nvPr/>
          </p:nvGrpSpPr>
          <p:grpSpPr>
            <a:xfrm>
              <a:off x="2711291" y="6917640"/>
              <a:ext cx="82785" cy="82785"/>
              <a:chOff x="0" y="0"/>
              <a:chExt cx="1913890" cy="1913890"/>
            </a:xfrm>
          </p:grpSpPr>
          <p:sp>
            <p:nvSpPr>
              <p:cNvPr id="401" name="Freeform 401"/>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fr-FR"/>
              </a:p>
            </p:txBody>
          </p:sp>
        </p:grpSp>
        <p:grpSp>
          <p:nvGrpSpPr>
            <p:cNvPr id="402" name="Group 402"/>
            <p:cNvGrpSpPr/>
            <p:nvPr/>
          </p:nvGrpSpPr>
          <p:grpSpPr>
            <a:xfrm>
              <a:off x="2711291" y="3724855"/>
              <a:ext cx="82785" cy="82785"/>
              <a:chOff x="0" y="0"/>
              <a:chExt cx="1913890" cy="1913890"/>
            </a:xfrm>
          </p:grpSpPr>
          <p:sp>
            <p:nvSpPr>
              <p:cNvPr id="403" name="Freeform 403"/>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fr-FR"/>
              </a:p>
            </p:txBody>
          </p:sp>
        </p:grpSp>
        <p:grpSp>
          <p:nvGrpSpPr>
            <p:cNvPr id="404" name="Group 404"/>
            <p:cNvGrpSpPr/>
            <p:nvPr/>
          </p:nvGrpSpPr>
          <p:grpSpPr>
            <a:xfrm>
              <a:off x="2711291" y="10105340"/>
              <a:ext cx="82785" cy="82785"/>
              <a:chOff x="0" y="0"/>
              <a:chExt cx="1913890" cy="1913890"/>
            </a:xfrm>
          </p:grpSpPr>
          <p:sp>
            <p:nvSpPr>
              <p:cNvPr id="405" name="Freeform 405"/>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fr-FR"/>
              </a:p>
            </p:txBody>
          </p:sp>
        </p:grpSp>
        <p:grpSp>
          <p:nvGrpSpPr>
            <p:cNvPr id="406" name="Group 406"/>
            <p:cNvGrpSpPr/>
            <p:nvPr/>
          </p:nvGrpSpPr>
          <p:grpSpPr>
            <a:xfrm>
              <a:off x="2711291" y="2155235"/>
              <a:ext cx="82785" cy="82785"/>
              <a:chOff x="0" y="0"/>
              <a:chExt cx="1913890" cy="1913890"/>
            </a:xfrm>
          </p:grpSpPr>
          <p:sp>
            <p:nvSpPr>
              <p:cNvPr id="407" name="Freeform 407"/>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fr-FR"/>
              </a:p>
            </p:txBody>
          </p:sp>
        </p:grpSp>
        <p:grpSp>
          <p:nvGrpSpPr>
            <p:cNvPr id="408" name="Group 408"/>
            <p:cNvGrpSpPr/>
            <p:nvPr/>
          </p:nvGrpSpPr>
          <p:grpSpPr>
            <a:xfrm>
              <a:off x="2711291" y="8535719"/>
              <a:ext cx="82785" cy="82785"/>
              <a:chOff x="0" y="0"/>
              <a:chExt cx="1913890" cy="1913890"/>
            </a:xfrm>
          </p:grpSpPr>
          <p:sp>
            <p:nvSpPr>
              <p:cNvPr id="409" name="Freeform 409"/>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fr-FR"/>
              </a:p>
            </p:txBody>
          </p:sp>
        </p:grpSp>
        <p:grpSp>
          <p:nvGrpSpPr>
            <p:cNvPr id="410" name="Group 410"/>
            <p:cNvGrpSpPr/>
            <p:nvPr/>
          </p:nvGrpSpPr>
          <p:grpSpPr>
            <a:xfrm>
              <a:off x="2711291" y="5342935"/>
              <a:ext cx="82785" cy="82785"/>
              <a:chOff x="0" y="0"/>
              <a:chExt cx="1913890" cy="1913890"/>
            </a:xfrm>
          </p:grpSpPr>
          <p:sp>
            <p:nvSpPr>
              <p:cNvPr id="411" name="Freeform 411"/>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fr-FR"/>
              </a:p>
            </p:txBody>
          </p:sp>
        </p:grpSp>
        <p:grpSp>
          <p:nvGrpSpPr>
            <p:cNvPr id="412" name="Group 412"/>
            <p:cNvGrpSpPr/>
            <p:nvPr/>
          </p:nvGrpSpPr>
          <p:grpSpPr>
            <a:xfrm>
              <a:off x="5959156" y="537155"/>
              <a:ext cx="82785" cy="82785"/>
              <a:chOff x="0" y="0"/>
              <a:chExt cx="1913890" cy="1913890"/>
            </a:xfrm>
          </p:grpSpPr>
          <p:sp>
            <p:nvSpPr>
              <p:cNvPr id="413" name="Freeform 413"/>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fr-FR"/>
              </a:p>
            </p:txBody>
          </p:sp>
        </p:grpSp>
        <p:grpSp>
          <p:nvGrpSpPr>
            <p:cNvPr id="414" name="Group 414"/>
            <p:cNvGrpSpPr/>
            <p:nvPr/>
          </p:nvGrpSpPr>
          <p:grpSpPr>
            <a:xfrm>
              <a:off x="5959156" y="6917640"/>
              <a:ext cx="82785" cy="82785"/>
              <a:chOff x="0" y="0"/>
              <a:chExt cx="1913890" cy="1913890"/>
            </a:xfrm>
          </p:grpSpPr>
          <p:sp>
            <p:nvSpPr>
              <p:cNvPr id="415" name="Freeform 415"/>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fr-FR"/>
              </a:p>
            </p:txBody>
          </p:sp>
        </p:grpSp>
        <p:grpSp>
          <p:nvGrpSpPr>
            <p:cNvPr id="416" name="Group 416"/>
            <p:cNvGrpSpPr/>
            <p:nvPr/>
          </p:nvGrpSpPr>
          <p:grpSpPr>
            <a:xfrm>
              <a:off x="5959156" y="3724855"/>
              <a:ext cx="82785" cy="82785"/>
              <a:chOff x="0" y="0"/>
              <a:chExt cx="1913890" cy="1913890"/>
            </a:xfrm>
          </p:grpSpPr>
          <p:sp>
            <p:nvSpPr>
              <p:cNvPr id="417" name="Freeform 417"/>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fr-FR"/>
              </a:p>
            </p:txBody>
          </p:sp>
        </p:grpSp>
        <p:grpSp>
          <p:nvGrpSpPr>
            <p:cNvPr id="418" name="Group 418"/>
            <p:cNvGrpSpPr/>
            <p:nvPr/>
          </p:nvGrpSpPr>
          <p:grpSpPr>
            <a:xfrm>
              <a:off x="5959156" y="10105340"/>
              <a:ext cx="82785" cy="82785"/>
              <a:chOff x="0" y="0"/>
              <a:chExt cx="1913890" cy="1913890"/>
            </a:xfrm>
          </p:grpSpPr>
          <p:sp>
            <p:nvSpPr>
              <p:cNvPr id="419" name="Freeform 419"/>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fr-FR"/>
              </a:p>
            </p:txBody>
          </p:sp>
        </p:grpSp>
        <p:grpSp>
          <p:nvGrpSpPr>
            <p:cNvPr id="420" name="Group 420"/>
            <p:cNvGrpSpPr/>
            <p:nvPr/>
          </p:nvGrpSpPr>
          <p:grpSpPr>
            <a:xfrm>
              <a:off x="5959156" y="2155235"/>
              <a:ext cx="82785" cy="82785"/>
              <a:chOff x="0" y="0"/>
              <a:chExt cx="1913890" cy="1913890"/>
            </a:xfrm>
          </p:grpSpPr>
          <p:sp>
            <p:nvSpPr>
              <p:cNvPr id="421" name="Freeform 421"/>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fr-FR"/>
              </a:p>
            </p:txBody>
          </p:sp>
        </p:grpSp>
        <p:grpSp>
          <p:nvGrpSpPr>
            <p:cNvPr id="422" name="Group 422"/>
            <p:cNvGrpSpPr/>
            <p:nvPr/>
          </p:nvGrpSpPr>
          <p:grpSpPr>
            <a:xfrm>
              <a:off x="5959156" y="8535719"/>
              <a:ext cx="82785" cy="82785"/>
              <a:chOff x="0" y="0"/>
              <a:chExt cx="1913890" cy="1913890"/>
            </a:xfrm>
          </p:grpSpPr>
          <p:sp>
            <p:nvSpPr>
              <p:cNvPr id="423" name="Freeform 423"/>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fr-FR"/>
              </a:p>
            </p:txBody>
          </p:sp>
        </p:grpSp>
        <p:grpSp>
          <p:nvGrpSpPr>
            <p:cNvPr id="424" name="Group 424"/>
            <p:cNvGrpSpPr/>
            <p:nvPr/>
          </p:nvGrpSpPr>
          <p:grpSpPr>
            <a:xfrm>
              <a:off x="5959156" y="5342935"/>
              <a:ext cx="82785" cy="82785"/>
              <a:chOff x="0" y="0"/>
              <a:chExt cx="1913890" cy="1913890"/>
            </a:xfrm>
          </p:grpSpPr>
          <p:sp>
            <p:nvSpPr>
              <p:cNvPr id="425" name="Freeform 425"/>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fr-FR"/>
              </a:p>
            </p:txBody>
          </p:sp>
        </p:grpSp>
        <p:grpSp>
          <p:nvGrpSpPr>
            <p:cNvPr id="426" name="Group 426"/>
            <p:cNvGrpSpPr>
              <a:grpSpLocks noChangeAspect="1"/>
            </p:cNvGrpSpPr>
            <p:nvPr/>
          </p:nvGrpSpPr>
          <p:grpSpPr>
            <a:xfrm>
              <a:off x="1083883" y="0"/>
              <a:ext cx="95594" cy="82785"/>
              <a:chOff x="0" y="0"/>
              <a:chExt cx="6350000" cy="5499100"/>
            </a:xfrm>
          </p:grpSpPr>
          <p:sp>
            <p:nvSpPr>
              <p:cNvPr id="427" name="Freeform 427"/>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fr-FR"/>
              </a:p>
            </p:txBody>
          </p:sp>
        </p:grpSp>
        <p:grpSp>
          <p:nvGrpSpPr>
            <p:cNvPr id="428" name="Group 428"/>
            <p:cNvGrpSpPr>
              <a:grpSpLocks noChangeAspect="1"/>
            </p:cNvGrpSpPr>
            <p:nvPr/>
          </p:nvGrpSpPr>
          <p:grpSpPr>
            <a:xfrm>
              <a:off x="1083883" y="6380485"/>
              <a:ext cx="95594" cy="82785"/>
              <a:chOff x="0" y="0"/>
              <a:chExt cx="6350000" cy="5499100"/>
            </a:xfrm>
          </p:grpSpPr>
          <p:sp>
            <p:nvSpPr>
              <p:cNvPr id="429" name="Freeform 429"/>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fr-FR"/>
              </a:p>
            </p:txBody>
          </p:sp>
        </p:grpSp>
        <p:grpSp>
          <p:nvGrpSpPr>
            <p:cNvPr id="430" name="Group 430"/>
            <p:cNvGrpSpPr>
              <a:grpSpLocks noChangeAspect="1"/>
            </p:cNvGrpSpPr>
            <p:nvPr/>
          </p:nvGrpSpPr>
          <p:grpSpPr>
            <a:xfrm>
              <a:off x="1083883" y="3187700"/>
              <a:ext cx="95594" cy="82785"/>
              <a:chOff x="0" y="0"/>
              <a:chExt cx="6350000" cy="5499100"/>
            </a:xfrm>
          </p:grpSpPr>
          <p:sp>
            <p:nvSpPr>
              <p:cNvPr id="431" name="Freeform 431"/>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fr-FR"/>
              </a:p>
            </p:txBody>
          </p:sp>
        </p:grpSp>
        <p:grpSp>
          <p:nvGrpSpPr>
            <p:cNvPr id="432" name="Group 432"/>
            <p:cNvGrpSpPr>
              <a:grpSpLocks noChangeAspect="1"/>
            </p:cNvGrpSpPr>
            <p:nvPr/>
          </p:nvGrpSpPr>
          <p:grpSpPr>
            <a:xfrm>
              <a:off x="1083883" y="9568185"/>
              <a:ext cx="95594" cy="82785"/>
              <a:chOff x="0" y="0"/>
              <a:chExt cx="6350000" cy="5499100"/>
            </a:xfrm>
          </p:grpSpPr>
          <p:sp>
            <p:nvSpPr>
              <p:cNvPr id="433" name="Freeform 433"/>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fr-FR"/>
              </a:p>
            </p:txBody>
          </p:sp>
        </p:grpSp>
        <p:grpSp>
          <p:nvGrpSpPr>
            <p:cNvPr id="434" name="Group 434"/>
            <p:cNvGrpSpPr>
              <a:grpSpLocks noChangeAspect="1"/>
            </p:cNvGrpSpPr>
            <p:nvPr/>
          </p:nvGrpSpPr>
          <p:grpSpPr>
            <a:xfrm>
              <a:off x="1083883" y="1618080"/>
              <a:ext cx="95594" cy="82785"/>
              <a:chOff x="0" y="0"/>
              <a:chExt cx="6350000" cy="5499100"/>
            </a:xfrm>
          </p:grpSpPr>
          <p:sp>
            <p:nvSpPr>
              <p:cNvPr id="435" name="Freeform 435"/>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fr-FR"/>
              </a:p>
            </p:txBody>
          </p:sp>
        </p:grpSp>
        <p:grpSp>
          <p:nvGrpSpPr>
            <p:cNvPr id="436" name="Group 436"/>
            <p:cNvGrpSpPr>
              <a:grpSpLocks noChangeAspect="1"/>
            </p:cNvGrpSpPr>
            <p:nvPr/>
          </p:nvGrpSpPr>
          <p:grpSpPr>
            <a:xfrm>
              <a:off x="1083883" y="7998564"/>
              <a:ext cx="95594" cy="82785"/>
              <a:chOff x="0" y="0"/>
              <a:chExt cx="6350000" cy="5499100"/>
            </a:xfrm>
          </p:grpSpPr>
          <p:sp>
            <p:nvSpPr>
              <p:cNvPr id="437" name="Freeform 437"/>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fr-FR"/>
              </a:p>
            </p:txBody>
          </p:sp>
        </p:grpSp>
        <p:grpSp>
          <p:nvGrpSpPr>
            <p:cNvPr id="438" name="Group 438"/>
            <p:cNvGrpSpPr>
              <a:grpSpLocks noChangeAspect="1"/>
            </p:cNvGrpSpPr>
            <p:nvPr/>
          </p:nvGrpSpPr>
          <p:grpSpPr>
            <a:xfrm>
              <a:off x="1083883" y="4805780"/>
              <a:ext cx="95594" cy="82785"/>
              <a:chOff x="0" y="0"/>
              <a:chExt cx="6350000" cy="5499100"/>
            </a:xfrm>
          </p:grpSpPr>
          <p:sp>
            <p:nvSpPr>
              <p:cNvPr id="439" name="Freeform 439"/>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fr-FR"/>
              </a:p>
            </p:txBody>
          </p:sp>
        </p:grpSp>
        <p:grpSp>
          <p:nvGrpSpPr>
            <p:cNvPr id="440" name="Group 440"/>
            <p:cNvGrpSpPr>
              <a:grpSpLocks noChangeAspect="1"/>
            </p:cNvGrpSpPr>
            <p:nvPr/>
          </p:nvGrpSpPr>
          <p:grpSpPr>
            <a:xfrm>
              <a:off x="7578032" y="0"/>
              <a:ext cx="95594" cy="82785"/>
              <a:chOff x="0" y="0"/>
              <a:chExt cx="6350000" cy="5499100"/>
            </a:xfrm>
          </p:grpSpPr>
          <p:sp>
            <p:nvSpPr>
              <p:cNvPr id="441" name="Freeform 441"/>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fr-FR"/>
              </a:p>
            </p:txBody>
          </p:sp>
        </p:grpSp>
        <p:grpSp>
          <p:nvGrpSpPr>
            <p:cNvPr id="442" name="Group 442"/>
            <p:cNvGrpSpPr>
              <a:grpSpLocks noChangeAspect="1"/>
            </p:cNvGrpSpPr>
            <p:nvPr/>
          </p:nvGrpSpPr>
          <p:grpSpPr>
            <a:xfrm>
              <a:off x="7578032" y="6380485"/>
              <a:ext cx="95594" cy="82785"/>
              <a:chOff x="0" y="0"/>
              <a:chExt cx="6350000" cy="5499100"/>
            </a:xfrm>
          </p:grpSpPr>
          <p:sp>
            <p:nvSpPr>
              <p:cNvPr id="443" name="Freeform 443"/>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fr-FR"/>
              </a:p>
            </p:txBody>
          </p:sp>
        </p:grpSp>
        <p:grpSp>
          <p:nvGrpSpPr>
            <p:cNvPr id="444" name="Group 444"/>
            <p:cNvGrpSpPr>
              <a:grpSpLocks noChangeAspect="1"/>
            </p:cNvGrpSpPr>
            <p:nvPr/>
          </p:nvGrpSpPr>
          <p:grpSpPr>
            <a:xfrm>
              <a:off x="7578032" y="3187700"/>
              <a:ext cx="95594" cy="82785"/>
              <a:chOff x="0" y="0"/>
              <a:chExt cx="6350000" cy="5499100"/>
            </a:xfrm>
          </p:grpSpPr>
          <p:sp>
            <p:nvSpPr>
              <p:cNvPr id="445" name="Freeform 445"/>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fr-FR"/>
              </a:p>
            </p:txBody>
          </p:sp>
        </p:grpSp>
        <p:grpSp>
          <p:nvGrpSpPr>
            <p:cNvPr id="446" name="Group 446"/>
            <p:cNvGrpSpPr>
              <a:grpSpLocks noChangeAspect="1"/>
            </p:cNvGrpSpPr>
            <p:nvPr/>
          </p:nvGrpSpPr>
          <p:grpSpPr>
            <a:xfrm>
              <a:off x="7578032" y="9568185"/>
              <a:ext cx="95594" cy="82785"/>
              <a:chOff x="0" y="0"/>
              <a:chExt cx="6350000" cy="5499100"/>
            </a:xfrm>
          </p:grpSpPr>
          <p:sp>
            <p:nvSpPr>
              <p:cNvPr id="447" name="Freeform 447"/>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fr-FR"/>
              </a:p>
            </p:txBody>
          </p:sp>
        </p:grpSp>
        <p:grpSp>
          <p:nvGrpSpPr>
            <p:cNvPr id="448" name="Group 448"/>
            <p:cNvGrpSpPr>
              <a:grpSpLocks noChangeAspect="1"/>
            </p:cNvGrpSpPr>
            <p:nvPr/>
          </p:nvGrpSpPr>
          <p:grpSpPr>
            <a:xfrm>
              <a:off x="7578032" y="1618080"/>
              <a:ext cx="95594" cy="82785"/>
              <a:chOff x="0" y="0"/>
              <a:chExt cx="6350000" cy="5499100"/>
            </a:xfrm>
          </p:grpSpPr>
          <p:sp>
            <p:nvSpPr>
              <p:cNvPr id="449" name="Freeform 449"/>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fr-FR"/>
              </a:p>
            </p:txBody>
          </p:sp>
        </p:grpSp>
        <p:grpSp>
          <p:nvGrpSpPr>
            <p:cNvPr id="450" name="Group 450"/>
            <p:cNvGrpSpPr>
              <a:grpSpLocks noChangeAspect="1"/>
            </p:cNvGrpSpPr>
            <p:nvPr/>
          </p:nvGrpSpPr>
          <p:grpSpPr>
            <a:xfrm>
              <a:off x="7578032" y="7998564"/>
              <a:ext cx="95594" cy="82785"/>
              <a:chOff x="0" y="0"/>
              <a:chExt cx="6350000" cy="5499100"/>
            </a:xfrm>
          </p:grpSpPr>
          <p:sp>
            <p:nvSpPr>
              <p:cNvPr id="451" name="Freeform 451"/>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fr-FR"/>
              </a:p>
            </p:txBody>
          </p:sp>
        </p:grpSp>
        <p:grpSp>
          <p:nvGrpSpPr>
            <p:cNvPr id="452" name="Group 452"/>
            <p:cNvGrpSpPr>
              <a:grpSpLocks noChangeAspect="1"/>
            </p:cNvGrpSpPr>
            <p:nvPr/>
          </p:nvGrpSpPr>
          <p:grpSpPr>
            <a:xfrm>
              <a:off x="7578032" y="4805780"/>
              <a:ext cx="95594" cy="82785"/>
              <a:chOff x="0" y="0"/>
              <a:chExt cx="6350000" cy="5499100"/>
            </a:xfrm>
          </p:grpSpPr>
          <p:sp>
            <p:nvSpPr>
              <p:cNvPr id="453" name="Freeform 453"/>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fr-FR"/>
              </a:p>
            </p:txBody>
          </p:sp>
        </p:grpSp>
        <p:grpSp>
          <p:nvGrpSpPr>
            <p:cNvPr id="454" name="Group 454"/>
            <p:cNvGrpSpPr>
              <a:grpSpLocks noChangeAspect="1"/>
            </p:cNvGrpSpPr>
            <p:nvPr/>
          </p:nvGrpSpPr>
          <p:grpSpPr>
            <a:xfrm>
              <a:off x="4331748" y="0"/>
              <a:ext cx="95594" cy="82785"/>
              <a:chOff x="0" y="0"/>
              <a:chExt cx="6350000" cy="5499100"/>
            </a:xfrm>
          </p:grpSpPr>
          <p:sp>
            <p:nvSpPr>
              <p:cNvPr id="455" name="Freeform 455"/>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fr-FR"/>
              </a:p>
            </p:txBody>
          </p:sp>
        </p:grpSp>
        <p:grpSp>
          <p:nvGrpSpPr>
            <p:cNvPr id="456" name="Group 456"/>
            <p:cNvGrpSpPr>
              <a:grpSpLocks noChangeAspect="1"/>
            </p:cNvGrpSpPr>
            <p:nvPr/>
          </p:nvGrpSpPr>
          <p:grpSpPr>
            <a:xfrm>
              <a:off x="4331748" y="6380485"/>
              <a:ext cx="95594" cy="82785"/>
              <a:chOff x="0" y="0"/>
              <a:chExt cx="6350000" cy="5499100"/>
            </a:xfrm>
          </p:grpSpPr>
          <p:sp>
            <p:nvSpPr>
              <p:cNvPr id="457" name="Freeform 457"/>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fr-FR"/>
              </a:p>
            </p:txBody>
          </p:sp>
        </p:grpSp>
        <p:grpSp>
          <p:nvGrpSpPr>
            <p:cNvPr id="458" name="Group 458"/>
            <p:cNvGrpSpPr>
              <a:grpSpLocks noChangeAspect="1"/>
            </p:cNvGrpSpPr>
            <p:nvPr/>
          </p:nvGrpSpPr>
          <p:grpSpPr>
            <a:xfrm>
              <a:off x="4331748" y="3187700"/>
              <a:ext cx="95594" cy="82785"/>
              <a:chOff x="0" y="0"/>
              <a:chExt cx="6350000" cy="5499100"/>
            </a:xfrm>
          </p:grpSpPr>
          <p:sp>
            <p:nvSpPr>
              <p:cNvPr id="459" name="Freeform 459"/>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fr-FR"/>
              </a:p>
            </p:txBody>
          </p:sp>
        </p:grpSp>
        <p:grpSp>
          <p:nvGrpSpPr>
            <p:cNvPr id="460" name="Group 460"/>
            <p:cNvGrpSpPr>
              <a:grpSpLocks noChangeAspect="1"/>
            </p:cNvGrpSpPr>
            <p:nvPr/>
          </p:nvGrpSpPr>
          <p:grpSpPr>
            <a:xfrm>
              <a:off x="4331748" y="9568185"/>
              <a:ext cx="95594" cy="82785"/>
              <a:chOff x="0" y="0"/>
              <a:chExt cx="6350000" cy="5499100"/>
            </a:xfrm>
          </p:grpSpPr>
          <p:sp>
            <p:nvSpPr>
              <p:cNvPr id="461" name="Freeform 461"/>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fr-FR"/>
              </a:p>
            </p:txBody>
          </p:sp>
        </p:grpSp>
        <p:grpSp>
          <p:nvGrpSpPr>
            <p:cNvPr id="462" name="Group 462"/>
            <p:cNvGrpSpPr>
              <a:grpSpLocks noChangeAspect="1"/>
            </p:cNvGrpSpPr>
            <p:nvPr/>
          </p:nvGrpSpPr>
          <p:grpSpPr>
            <a:xfrm>
              <a:off x="4331748" y="1618080"/>
              <a:ext cx="95594" cy="82785"/>
              <a:chOff x="0" y="0"/>
              <a:chExt cx="6350000" cy="5499100"/>
            </a:xfrm>
          </p:grpSpPr>
          <p:sp>
            <p:nvSpPr>
              <p:cNvPr id="463" name="Freeform 463"/>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fr-FR"/>
              </a:p>
            </p:txBody>
          </p:sp>
        </p:grpSp>
        <p:grpSp>
          <p:nvGrpSpPr>
            <p:cNvPr id="464" name="Group 464"/>
            <p:cNvGrpSpPr>
              <a:grpSpLocks noChangeAspect="1"/>
            </p:cNvGrpSpPr>
            <p:nvPr/>
          </p:nvGrpSpPr>
          <p:grpSpPr>
            <a:xfrm>
              <a:off x="4331748" y="7998564"/>
              <a:ext cx="95594" cy="82785"/>
              <a:chOff x="0" y="0"/>
              <a:chExt cx="6350000" cy="5499100"/>
            </a:xfrm>
          </p:grpSpPr>
          <p:sp>
            <p:nvSpPr>
              <p:cNvPr id="465" name="Freeform 465"/>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fr-FR"/>
              </a:p>
            </p:txBody>
          </p:sp>
        </p:grpSp>
        <p:grpSp>
          <p:nvGrpSpPr>
            <p:cNvPr id="466" name="Group 466"/>
            <p:cNvGrpSpPr>
              <a:grpSpLocks noChangeAspect="1"/>
            </p:cNvGrpSpPr>
            <p:nvPr/>
          </p:nvGrpSpPr>
          <p:grpSpPr>
            <a:xfrm>
              <a:off x="4331748" y="4805780"/>
              <a:ext cx="95594" cy="82785"/>
              <a:chOff x="0" y="0"/>
              <a:chExt cx="6350000" cy="5499100"/>
            </a:xfrm>
          </p:grpSpPr>
          <p:sp>
            <p:nvSpPr>
              <p:cNvPr id="467" name="Freeform 467"/>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fr-FR"/>
              </a:p>
            </p:txBody>
          </p:sp>
        </p:grpSp>
        <p:grpSp>
          <p:nvGrpSpPr>
            <p:cNvPr id="468" name="Group 468"/>
            <p:cNvGrpSpPr>
              <a:grpSpLocks noChangeAspect="1"/>
            </p:cNvGrpSpPr>
            <p:nvPr/>
          </p:nvGrpSpPr>
          <p:grpSpPr>
            <a:xfrm>
              <a:off x="1622544" y="537155"/>
              <a:ext cx="95594" cy="82785"/>
              <a:chOff x="0" y="0"/>
              <a:chExt cx="6350000" cy="5499100"/>
            </a:xfrm>
          </p:grpSpPr>
          <p:sp>
            <p:nvSpPr>
              <p:cNvPr id="469" name="Freeform 469"/>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fr-FR"/>
              </a:p>
            </p:txBody>
          </p:sp>
        </p:grpSp>
        <p:grpSp>
          <p:nvGrpSpPr>
            <p:cNvPr id="470" name="Group 470"/>
            <p:cNvGrpSpPr>
              <a:grpSpLocks noChangeAspect="1"/>
            </p:cNvGrpSpPr>
            <p:nvPr/>
          </p:nvGrpSpPr>
          <p:grpSpPr>
            <a:xfrm>
              <a:off x="1622544" y="6917640"/>
              <a:ext cx="95594" cy="82785"/>
              <a:chOff x="0" y="0"/>
              <a:chExt cx="6350000" cy="5499100"/>
            </a:xfrm>
          </p:grpSpPr>
          <p:sp>
            <p:nvSpPr>
              <p:cNvPr id="471" name="Freeform 471"/>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fr-FR"/>
              </a:p>
            </p:txBody>
          </p:sp>
        </p:grpSp>
        <p:grpSp>
          <p:nvGrpSpPr>
            <p:cNvPr id="472" name="Group 472"/>
            <p:cNvGrpSpPr>
              <a:grpSpLocks noChangeAspect="1"/>
            </p:cNvGrpSpPr>
            <p:nvPr/>
          </p:nvGrpSpPr>
          <p:grpSpPr>
            <a:xfrm>
              <a:off x="1622544" y="3724855"/>
              <a:ext cx="95594" cy="82785"/>
              <a:chOff x="0" y="0"/>
              <a:chExt cx="6350000" cy="5499100"/>
            </a:xfrm>
          </p:grpSpPr>
          <p:sp>
            <p:nvSpPr>
              <p:cNvPr id="473" name="Freeform 473"/>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fr-FR"/>
              </a:p>
            </p:txBody>
          </p:sp>
        </p:grpSp>
        <p:grpSp>
          <p:nvGrpSpPr>
            <p:cNvPr id="474" name="Group 474"/>
            <p:cNvGrpSpPr>
              <a:grpSpLocks noChangeAspect="1"/>
            </p:cNvGrpSpPr>
            <p:nvPr/>
          </p:nvGrpSpPr>
          <p:grpSpPr>
            <a:xfrm>
              <a:off x="1622544" y="10105340"/>
              <a:ext cx="95594" cy="82785"/>
              <a:chOff x="0" y="0"/>
              <a:chExt cx="6350000" cy="5499100"/>
            </a:xfrm>
          </p:grpSpPr>
          <p:sp>
            <p:nvSpPr>
              <p:cNvPr id="475" name="Freeform 475"/>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fr-FR"/>
              </a:p>
            </p:txBody>
          </p:sp>
        </p:grpSp>
        <p:grpSp>
          <p:nvGrpSpPr>
            <p:cNvPr id="476" name="Group 476"/>
            <p:cNvGrpSpPr>
              <a:grpSpLocks noChangeAspect="1"/>
            </p:cNvGrpSpPr>
            <p:nvPr/>
          </p:nvGrpSpPr>
          <p:grpSpPr>
            <a:xfrm>
              <a:off x="1622544" y="2155235"/>
              <a:ext cx="95594" cy="82785"/>
              <a:chOff x="0" y="0"/>
              <a:chExt cx="6350000" cy="5499100"/>
            </a:xfrm>
          </p:grpSpPr>
          <p:sp>
            <p:nvSpPr>
              <p:cNvPr id="477" name="Freeform 477"/>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fr-FR"/>
              </a:p>
            </p:txBody>
          </p:sp>
        </p:grpSp>
        <p:grpSp>
          <p:nvGrpSpPr>
            <p:cNvPr id="478" name="Group 478"/>
            <p:cNvGrpSpPr>
              <a:grpSpLocks noChangeAspect="1"/>
            </p:cNvGrpSpPr>
            <p:nvPr/>
          </p:nvGrpSpPr>
          <p:grpSpPr>
            <a:xfrm>
              <a:off x="1622544" y="8535719"/>
              <a:ext cx="95594" cy="82785"/>
              <a:chOff x="0" y="0"/>
              <a:chExt cx="6350000" cy="5499100"/>
            </a:xfrm>
          </p:grpSpPr>
          <p:sp>
            <p:nvSpPr>
              <p:cNvPr id="479" name="Freeform 479"/>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fr-FR"/>
              </a:p>
            </p:txBody>
          </p:sp>
        </p:grpSp>
        <p:grpSp>
          <p:nvGrpSpPr>
            <p:cNvPr id="480" name="Group 480"/>
            <p:cNvGrpSpPr>
              <a:grpSpLocks noChangeAspect="1"/>
            </p:cNvGrpSpPr>
            <p:nvPr/>
          </p:nvGrpSpPr>
          <p:grpSpPr>
            <a:xfrm>
              <a:off x="1622544" y="5342935"/>
              <a:ext cx="95594" cy="82785"/>
              <a:chOff x="0" y="0"/>
              <a:chExt cx="6350000" cy="5499100"/>
            </a:xfrm>
          </p:grpSpPr>
          <p:sp>
            <p:nvSpPr>
              <p:cNvPr id="481" name="Freeform 481"/>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fr-FR"/>
              </a:p>
            </p:txBody>
          </p:sp>
        </p:grpSp>
        <p:grpSp>
          <p:nvGrpSpPr>
            <p:cNvPr id="482" name="Group 482"/>
            <p:cNvGrpSpPr>
              <a:grpSpLocks noChangeAspect="1"/>
            </p:cNvGrpSpPr>
            <p:nvPr/>
          </p:nvGrpSpPr>
          <p:grpSpPr>
            <a:xfrm>
              <a:off x="4870409" y="537155"/>
              <a:ext cx="95594" cy="82785"/>
              <a:chOff x="0" y="0"/>
              <a:chExt cx="6350000" cy="5499100"/>
            </a:xfrm>
          </p:grpSpPr>
          <p:sp>
            <p:nvSpPr>
              <p:cNvPr id="483" name="Freeform 483"/>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fr-FR"/>
              </a:p>
            </p:txBody>
          </p:sp>
        </p:grpSp>
        <p:grpSp>
          <p:nvGrpSpPr>
            <p:cNvPr id="484" name="Group 484"/>
            <p:cNvGrpSpPr>
              <a:grpSpLocks noChangeAspect="1"/>
            </p:cNvGrpSpPr>
            <p:nvPr/>
          </p:nvGrpSpPr>
          <p:grpSpPr>
            <a:xfrm>
              <a:off x="4870409" y="6917640"/>
              <a:ext cx="95594" cy="82785"/>
              <a:chOff x="0" y="0"/>
              <a:chExt cx="6350000" cy="5499100"/>
            </a:xfrm>
          </p:grpSpPr>
          <p:sp>
            <p:nvSpPr>
              <p:cNvPr id="485" name="Freeform 485"/>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fr-FR"/>
              </a:p>
            </p:txBody>
          </p:sp>
        </p:grpSp>
        <p:grpSp>
          <p:nvGrpSpPr>
            <p:cNvPr id="486" name="Group 486"/>
            <p:cNvGrpSpPr>
              <a:grpSpLocks noChangeAspect="1"/>
            </p:cNvGrpSpPr>
            <p:nvPr/>
          </p:nvGrpSpPr>
          <p:grpSpPr>
            <a:xfrm>
              <a:off x="4870409" y="3724855"/>
              <a:ext cx="95594" cy="82785"/>
              <a:chOff x="0" y="0"/>
              <a:chExt cx="6350000" cy="5499100"/>
            </a:xfrm>
          </p:grpSpPr>
          <p:sp>
            <p:nvSpPr>
              <p:cNvPr id="487" name="Freeform 487"/>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fr-FR"/>
              </a:p>
            </p:txBody>
          </p:sp>
        </p:grpSp>
        <p:grpSp>
          <p:nvGrpSpPr>
            <p:cNvPr id="488" name="Group 488"/>
            <p:cNvGrpSpPr>
              <a:grpSpLocks noChangeAspect="1"/>
            </p:cNvGrpSpPr>
            <p:nvPr/>
          </p:nvGrpSpPr>
          <p:grpSpPr>
            <a:xfrm>
              <a:off x="4870409" y="10105340"/>
              <a:ext cx="95594" cy="82785"/>
              <a:chOff x="0" y="0"/>
              <a:chExt cx="6350000" cy="5499100"/>
            </a:xfrm>
          </p:grpSpPr>
          <p:sp>
            <p:nvSpPr>
              <p:cNvPr id="489" name="Freeform 489"/>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fr-FR"/>
              </a:p>
            </p:txBody>
          </p:sp>
        </p:grpSp>
        <p:grpSp>
          <p:nvGrpSpPr>
            <p:cNvPr id="490" name="Group 490"/>
            <p:cNvGrpSpPr>
              <a:grpSpLocks noChangeAspect="1"/>
            </p:cNvGrpSpPr>
            <p:nvPr/>
          </p:nvGrpSpPr>
          <p:grpSpPr>
            <a:xfrm>
              <a:off x="4870409" y="2155235"/>
              <a:ext cx="95594" cy="82785"/>
              <a:chOff x="0" y="0"/>
              <a:chExt cx="6350000" cy="5499100"/>
            </a:xfrm>
          </p:grpSpPr>
          <p:sp>
            <p:nvSpPr>
              <p:cNvPr id="491" name="Freeform 491"/>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fr-FR"/>
              </a:p>
            </p:txBody>
          </p:sp>
        </p:grpSp>
        <p:grpSp>
          <p:nvGrpSpPr>
            <p:cNvPr id="492" name="Group 492"/>
            <p:cNvGrpSpPr>
              <a:grpSpLocks noChangeAspect="1"/>
            </p:cNvGrpSpPr>
            <p:nvPr/>
          </p:nvGrpSpPr>
          <p:grpSpPr>
            <a:xfrm>
              <a:off x="4870409" y="8535719"/>
              <a:ext cx="95594" cy="82785"/>
              <a:chOff x="0" y="0"/>
              <a:chExt cx="6350000" cy="5499100"/>
            </a:xfrm>
          </p:grpSpPr>
          <p:sp>
            <p:nvSpPr>
              <p:cNvPr id="493" name="Freeform 493"/>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fr-FR"/>
              </a:p>
            </p:txBody>
          </p:sp>
        </p:grpSp>
        <p:grpSp>
          <p:nvGrpSpPr>
            <p:cNvPr id="494" name="Group 494"/>
            <p:cNvGrpSpPr>
              <a:grpSpLocks noChangeAspect="1"/>
            </p:cNvGrpSpPr>
            <p:nvPr/>
          </p:nvGrpSpPr>
          <p:grpSpPr>
            <a:xfrm>
              <a:off x="4870409" y="5342935"/>
              <a:ext cx="95594" cy="82785"/>
              <a:chOff x="0" y="0"/>
              <a:chExt cx="6350000" cy="5499100"/>
            </a:xfrm>
          </p:grpSpPr>
          <p:sp>
            <p:nvSpPr>
              <p:cNvPr id="495" name="Freeform 495"/>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fr-FR"/>
              </a:p>
            </p:txBody>
          </p:sp>
        </p:grpSp>
        <p:grpSp>
          <p:nvGrpSpPr>
            <p:cNvPr id="496" name="Group 496"/>
            <p:cNvGrpSpPr>
              <a:grpSpLocks noChangeAspect="1"/>
            </p:cNvGrpSpPr>
            <p:nvPr/>
          </p:nvGrpSpPr>
          <p:grpSpPr>
            <a:xfrm>
              <a:off x="2162405" y="1075351"/>
              <a:ext cx="95594" cy="82785"/>
              <a:chOff x="0" y="0"/>
              <a:chExt cx="6350000" cy="5499100"/>
            </a:xfrm>
          </p:grpSpPr>
          <p:sp>
            <p:nvSpPr>
              <p:cNvPr id="497" name="Freeform 497"/>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fr-FR"/>
              </a:p>
            </p:txBody>
          </p:sp>
        </p:grpSp>
        <p:grpSp>
          <p:nvGrpSpPr>
            <p:cNvPr id="498" name="Group 498"/>
            <p:cNvGrpSpPr>
              <a:grpSpLocks noChangeAspect="1"/>
            </p:cNvGrpSpPr>
            <p:nvPr/>
          </p:nvGrpSpPr>
          <p:grpSpPr>
            <a:xfrm>
              <a:off x="2162405" y="7455836"/>
              <a:ext cx="95594" cy="82785"/>
              <a:chOff x="0" y="0"/>
              <a:chExt cx="6350000" cy="5499100"/>
            </a:xfrm>
          </p:grpSpPr>
          <p:sp>
            <p:nvSpPr>
              <p:cNvPr id="499" name="Freeform 499"/>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fr-FR"/>
              </a:p>
            </p:txBody>
          </p:sp>
        </p:grpSp>
        <p:grpSp>
          <p:nvGrpSpPr>
            <p:cNvPr id="500" name="Group 500"/>
            <p:cNvGrpSpPr>
              <a:grpSpLocks noChangeAspect="1"/>
            </p:cNvGrpSpPr>
            <p:nvPr/>
          </p:nvGrpSpPr>
          <p:grpSpPr>
            <a:xfrm>
              <a:off x="2162405" y="4263051"/>
              <a:ext cx="95594" cy="82785"/>
              <a:chOff x="0" y="0"/>
              <a:chExt cx="6350000" cy="5499100"/>
            </a:xfrm>
          </p:grpSpPr>
          <p:sp>
            <p:nvSpPr>
              <p:cNvPr id="501" name="Freeform 501"/>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fr-FR"/>
              </a:p>
            </p:txBody>
          </p:sp>
        </p:grpSp>
        <p:grpSp>
          <p:nvGrpSpPr>
            <p:cNvPr id="502" name="Group 502"/>
            <p:cNvGrpSpPr>
              <a:grpSpLocks noChangeAspect="1"/>
            </p:cNvGrpSpPr>
            <p:nvPr/>
          </p:nvGrpSpPr>
          <p:grpSpPr>
            <a:xfrm>
              <a:off x="2162405" y="10643536"/>
              <a:ext cx="95594" cy="82785"/>
              <a:chOff x="0" y="0"/>
              <a:chExt cx="6350000" cy="5499100"/>
            </a:xfrm>
          </p:grpSpPr>
          <p:sp>
            <p:nvSpPr>
              <p:cNvPr id="503" name="Freeform 503"/>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fr-FR"/>
              </a:p>
            </p:txBody>
          </p:sp>
        </p:grpSp>
        <p:grpSp>
          <p:nvGrpSpPr>
            <p:cNvPr id="504" name="Group 504"/>
            <p:cNvGrpSpPr>
              <a:grpSpLocks noChangeAspect="1"/>
            </p:cNvGrpSpPr>
            <p:nvPr/>
          </p:nvGrpSpPr>
          <p:grpSpPr>
            <a:xfrm>
              <a:off x="2162405" y="2693431"/>
              <a:ext cx="95594" cy="82785"/>
              <a:chOff x="0" y="0"/>
              <a:chExt cx="6350000" cy="5499100"/>
            </a:xfrm>
          </p:grpSpPr>
          <p:sp>
            <p:nvSpPr>
              <p:cNvPr id="505" name="Freeform 505"/>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fr-FR"/>
              </a:p>
            </p:txBody>
          </p:sp>
        </p:grpSp>
        <p:grpSp>
          <p:nvGrpSpPr>
            <p:cNvPr id="506" name="Group 506"/>
            <p:cNvGrpSpPr>
              <a:grpSpLocks noChangeAspect="1"/>
            </p:cNvGrpSpPr>
            <p:nvPr/>
          </p:nvGrpSpPr>
          <p:grpSpPr>
            <a:xfrm>
              <a:off x="2162405" y="9073915"/>
              <a:ext cx="95594" cy="82785"/>
              <a:chOff x="0" y="0"/>
              <a:chExt cx="6350000" cy="5499100"/>
            </a:xfrm>
          </p:grpSpPr>
          <p:sp>
            <p:nvSpPr>
              <p:cNvPr id="507" name="Freeform 507"/>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fr-FR"/>
              </a:p>
            </p:txBody>
          </p:sp>
        </p:grpSp>
        <p:grpSp>
          <p:nvGrpSpPr>
            <p:cNvPr id="508" name="Group 508"/>
            <p:cNvGrpSpPr>
              <a:grpSpLocks noChangeAspect="1"/>
            </p:cNvGrpSpPr>
            <p:nvPr/>
          </p:nvGrpSpPr>
          <p:grpSpPr>
            <a:xfrm>
              <a:off x="2162405" y="5881131"/>
              <a:ext cx="95594" cy="82785"/>
              <a:chOff x="0" y="0"/>
              <a:chExt cx="6350000" cy="5499100"/>
            </a:xfrm>
          </p:grpSpPr>
          <p:sp>
            <p:nvSpPr>
              <p:cNvPr id="509" name="Freeform 509"/>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fr-FR"/>
              </a:p>
            </p:txBody>
          </p:sp>
        </p:grpSp>
        <p:grpSp>
          <p:nvGrpSpPr>
            <p:cNvPr id="510" name="Group 510"/>
            <p:cNvGrpSpPr>
              <a:grpSpLocks noChangeAspect="1"/>
            </p:cNvGrpSpPr>
            <p:nvPr/>
          </p:nvGrpSpPr>
          <p:grpSpPr>
            <a:xfrm>
              <a:off x="5410269" y="1075351"/>
              <a:ext cx="95594" cy="82785"/>
              <a:chOff x="0" y="0"/>
              <a:chExt cx="6350000" cy="5499100"/>
            </a:xfrm>
          </p:grpSpPr>
          <p:sp>
            <p:nvSpPr>
              <p:cNvPr id="511" name="Freeform 511"/>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fr-FR"/>
              </a:p>
            </p:txBody>
          </p:sp>
        </p:grpSp>
        <p:grpSp>
          <p:nvGrpSpPr>
            <p:cNvPr id="512" name="Group 512"/>
            <p:cNvGrpSpPr>
              <a:grpSpLocks noChangeAspect="1"/>
            </p:cNvGrpSpPr>
            <p:nvPr/>
          </p:nvGrpSpPr>
          <p:grpSpPr>
            <a:xfrm>
              <a:off x="5410269" y="7455836"/>
              <a:ext cx="95594" cy="82785"/>
              <a:chOff x="0" y="0"/>
              <a:chExt cx="6350000" cy="5499100"/>
            </a:xfrm>
          </p:grpSpPr>
          <p:sp>
            <p:nvSpPr>
              <p:cNvPr id="513" name="Freeform 513"/>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fr-FR"/>
              </a:p>
            </p:txBody>
          </p:sp>
        </p:grpSp>
        <p:grpSp>
          <p:nvGrpSpPr>
            <p:cNvPr id="514" name="Group 514"/>
            <p:cNvGrpSpPr>
              <a:grpSpLocks noChangeAspect="1"/>
            </p:cNvGrpSpPr>
            <p:nvPr/>
          </p:nvGrpSpPr>
          <p:grpSpPr>
            <a:xfrm>
              <a:off x="5410269" y="4263051"/>
              <a:ext cx="95594" cy="82785"/>
              <a:chOff x="0" y="0"/>
              <a:chExt cx="6350000" cy="5499100"/>
            </a:xfrm>
          </p:grpSpPr>
          <p:sp>
            <p:nvSpPr>
              <p:cNvPr id="515" name="Freeform 515"/>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fr-FR"/>
              </a:p>
            </p:txBody>
          </p:sp>
        </p:grpSp>
        <p:grpSp>
          <p:nvGrpSpPr>
            <p:cNvPr id="516" name="Group 516"/>
            <p:cNvGrpSpPr>
              <a:grpSpLocks noChangeAspect="1"/>
            </p:cNvGrpSpPr>
            <p:nvPr/>
          </p:nvGrpSpPr>
          <p:grpSpPr>
            <a:xfrm>
              <a:off x="5410269" y="10643536"/>
              <a:ext cx="95594" cy="82785"/>
              <a:chOff x="0" y="0"/>
              <a:chExt cx="6350000" cy="5499100"/>
            </a:xfrm>
          </p:grpSpPr>
          <p:sp>
            <p:nvSpPr>
              <p:cNvPr id="517" name="Freeform 517"/>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fr-FR"/>
              </a:p>
            </p:txBody>
          </p:sp>
        </p:grpSp>
        <p:grpSp>
          <p:nvGrpSpPr>
            <p:cNvPr id="518" name="Group 518"/>
            <p:cNvGrpSpPr>
              <a:grpSpLocks noChangeAspect="1"/>
            </p:cNvGrpSpPr>
            <p:nvPr/>
          </p:nvGrpSpPr>
          <p:grpSpPr>
            <a:xfrm>
              <a:off x="5410269" y="2693431"/>
              <a:ext cx="95594" cy="82785"/>
              <a:chOff x="0" y="0"/>
              <a:chExt cx="6350000" cy="5499100"/>
            </a:xfrm>
          </p:grpSpPr>
          <p:sp>
            <p:nvSpPr>
              <p:cNvPr id="519" name="Freeform 519"/>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fr-FR"/>
              </a:p>
            </p:txBody>
          </p:sp>
        </p:grpSp>
        <p:grpSp>
          <p:nvGrpSpPr>
            <p:cNvPr id="520" name="Group 520"/>
            <p:cNvGrpSpPr>
              <a:grpSpLocks noChangeAspect="1"/>
            </p:cNvGrpSpPr>
            <p:nvPr/>
          </p:nvGrpSpPr>
          <p:grpSpPr>
            <a:xfrm>
              <a:off x="5410269" y="9073915"/>
              <a:ext cx="95594" cy="82785"/>
              <a:chOff x="0" y="0"/>
              <a:chExt cx="6350000" cy="5499100"/>
            </a:xfrm>
          </p:grpSpPr>
          <p:sp>
            <p:nvSpPr>
              <p:cNvPr id="521" name="Freeform 521"/>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fr-FR"/>
              </a:p>
            </p:txBody>
          </p:sp>
        </p:grpSp>
        <p:grpSp>
          <p:nvGrpSpPr>
            <p:cNvPr id="522" name="Group 522"/>
            <p:cNvGrpSpPr>
              <a:grpSpLocks noChangeAspect="1"/>
            </p:cNvGrpSpPr>
            <p:nvPr/>
          </p:nvGrpSpPr>
          <p:grpSpPr>
            <a:xfrm>
              <a:off x="5410269" y="5881131"/>
              <a:ext cx="95594" cy="82785"/>
              <a:chOff x="0" y="0"/>
              <a:chExt cx="6350000" cy="5499100"/>
            </a:xfrm>
          </p:grpSpPr>
          <p:sp>
            <p:nvSpPr>
              <p:cNvPr id="523" name="Freeform 523"/>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fr-FR"/>
              </a:p>
            </p:txBody>
          </p:sp>
        </p:grpSp>
        <p:grpSp>
          <p:nvGrpSpPr>
            <p:cNvPr id="524" name="Group 524"/>
            <p:cNvGrpSpPr>
              <a:grpSpLocks noChangeAspect="1"/>
            </p:cNvGrpSpPr>
            <p:nvPr/>
          </p:nvGrpSpPr>
          <p:grpSpPr>
            <a:xfrm>
              <a:off x="545144" y="1075351"/>
              <a:ext cx="95594" cy="82785"/>
              <a:chOff x="0" y="0"/>
              <a:chExt cx="6350000" cy="5499100"/>
            </a:xfrm>
          </p:grpSpPr>
          <p:sp>
            <p:nvSpPr>
              <p:cNvPr id="525" name="Freeform 525"/>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fr-FR"/>
              </a:p>
            </p:txBody>
          </p:sp>
        </p:grpSp>
        <p:grpSp>
          <p:nvGrpSpPr>
            <p:cNvPr id="526" name="Group 526"/>
            <p:cNvGrpSpPr>
              <a:grpSpLocks noChangeAspect="1"/>
            </p:cNvGrpSpPr>
            <p:nvPr/>
          </p:nvGrpSpPr>
          <p:grpSpPr>
            <a:xfrm>
              <a:off x="545144" y="7455836"/>
              <a:ext cx="95594" cy="82785"/>
              <a:chOff x="0" y="0"/>
              <a:chExt cx="6350000" cy="5499100"/>
            </a:xfrm>
          </p:grpSpPr>
          <p:sp>
            <p:nvSpPr>
              <p:cNvPr id="527" name="Freeform 527"/>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fr-FR"/>
              </a:p>
            </p:txBody>
          </p:sp>
        </p:grpSp>
        <p:grpSp>
          <p:nvGrpSpPr>
            <p:cNvPr id="528" name="Group 528"/>
            <p:cNvGrpSpPr>
              <a:grpSpLocks noChangeAspect="1"/>
            </p:cNvGrpSpPr>
            <p:nvPr/>
          </p:nvGrpSpPr>
          <p:grpSpPr>
            <a:xfrm>
              <a:off x="545144" y="4263051"/>
              <a:ext cx="95594" cy="82785"/>
              <a:chOff x="0" y="0"/>
              <a:chExt cx="6350000" cy="5499100"/>
            </a:xfrm>
          </p:grpSpPr>
          <p:sp>
            <p:nvSpPr>
              <p:cNvPr id="529" name="Freeform 529"/>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fr-FR"/>
              </a:p>
            </p:txBody>
          </p:sp>
        </p:grpSp>
        <p:grpSp>
          <p:nvGrpSpPr>
            <p:cNvPr id="530" name="Group 530"/>
            <p:cNvGrpSpPr>
              <a:grpSpLocks noChangeAspect="1"/>
            </p:cNvGrpSpPr>
            <p:nvPr/>
          </p:nvGrpSpPr>
          <p:grpSpPr>
            <a:xfrm>
              <a:off x="545144" y="10643536"/>
              <a:ext cx="95594" cy="82785"/>
              <a:chOff x="0" y="0"/>
              <a:chExt cx="6350000" cy="5499100"/>
            </a:xfrm>
          </p:grpSpPr>
          <p:sp>
            <p:nvSpPr>
              <p:cNvPr id="531" name="Freeform 531"/>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fr-FR"/>
              </a:p>
            </p:txBody>
          </p:sp>
        </p:grpSp>
        <p:grpSp>
          <p:nvGrpSpPr>
            <p:cNvPr id="532" name="Group 532"/>
            <p:cNvGrpSpPr>
              <a:grpSpLocks noChangeAspect="1"/>
            </p:cNvGrpSpPr>
            <p:nvPr/>
          </p:nvGrpSpPr>
          <p:grpSpPr>
            <a:xfrm>
              <a:off x="545144" y="2693431"/>
              <a:ext cx="95594" cy="82785"/>
              <a:chOff x="0" y="0"/>
              <a:chExt cx="6350000" cy="5499100"/>
            </a:xfrm>
          </p:grpSpPr>
          <p:sp>
            <p:nvSpPr>
              <p:cNvPr id="533" name="Freeform 533"/>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fr-FR"/>
              </a:p>
            </p:txBody>
          </p:sp>
        </p:grpSp>
        <p:grpSp>
          <p:nvGrpSpPr>
            <p:cNvPr id="534" name="Group 534"/>
            <p:cNvGrpSpPr>
              <a:grpSpLocks noChangeAspect="1"/>
            </p:cNvGrpSpPr>
            <p:nvPr/>
          </p:nvGrpSpPr>
          <p:grpSpPr>
            <a:xfrm>
              <a:off x="545144" y="9073915"/>
              <a:ext cx="95594" cy="82785"/>
              <a:chOff x="0" y="0"/>
              <a:chExt cx="6350000" cy="5499100"/>
            </a:xfrm>
          </p:grpSpPr>
          <p:sp>
            <p:nvSpPr>
              <p:cNvPr id="535" name="Freeform 535"/>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fr-FR"/>
              </a:p>
            </p:txBody>
          </p:sp>
        </p:grpSp>
        <p:grpSp>
          <p:nvGrpSpPr>
            <p:cNvPr id="536" name="Group 536"/>
            <p:cNvGrpSpPr>
              <a:grpSpLocks noChangeAspect="1"/>
            </p:cNvGrpSpPr>
            <p:nvPr/>
          </p:nvGrpSpPr>
          <p:grpSpPr>
            <a:xfrm>
              <a:off x="545144" y="5881131"/>
              <a:ext cx="95594" cy="82785"/>
              <a:chOff x="0" y="0"/>
              <a:chExt cx="6350000" cy="5499100"/>
            </a:xfrm>
          </p:grpSpPr>
          <p:sp>
            <p:nvSpPr>
              <p:cNvPr id="537" name="Freeform 537"/>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fr-FR"/>
              </a:p>
            </p:txBody>
          </p:sp>
        </p:grpSp>
        <p:grpSp>
          <p:nvGrpSpPr>
            <p:cNvPr id="538" name="Group 538"/>
            <p:cNvGrpSpPr>
              <a:grpSpLocks noChangeAspect="1"/>
            </p:cNvGrpSpPr>
            <p:nvPr/>
          </p:nvGrpSpPr>
          <p:grpSpPr>
            <a:xfrm>
              <a:off x="7039293" y="1075351"/>
              <a:ext cx="95594" cy="82785"/>
              <a:chOff x="0" y="0"/>
              <a:chExt cx="6350000" cy="5499100"/>
            </a:xfrm>
          </p:grpSpPr>
          <p:sp>
            <p:nvSpPr>
              <p:cNvPr id="539" name="Freeform 539"/>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fr-FR"/>
              </a:p>
            </p:txBody>
          </p:sp>
        </p:grpSp>
        <p:grpSp>
          <p:nvGrpSpPr>
            <p:cNvPr id="540" name="Group 540"/>
            <p:cNvGrpSpPr>
              <a:grpSpLocks noChangeAspect="1"/>
            </p:cNvGrpSpPr>
            <p:nvPr/>
          </p:nvGrpSpPr>
          <p:grpSpPr>
            <a:xfrm>
              <a:off x="7039293" y="7455836"/>
              <a:ext cx="95594" cy="82785"/>
              <a:chOff x="0" y="0"/>
              <a:chExt cx="6350000" cy="5499100"/>
            </a:xfrm>
          </p:grpSpPr>
          <p:sp>
            <p:nvSpPr>
              <p:cNvPr id="541" name="Freeform 541"/>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fr-FR"/>
              </a:p>
            </p:txBody>
          </p:sp>
        </p:grpSp>
        <p:grpSp>
          <p:nvGrpSpPr>
            <p:cNvPr id="542" name="Group 542"/>
            <p:cNvGrpSpPr>
              <a:grpSpLocks noChangeAspect="1"/>
            </p:cNvGrpSpPr>
            <p:nvPr/>
          </p:nvGrpSpPr>
          <p:grpSpPr>
            <a:xfrm>
              <a:off x="7039293" y="4263051"/>
              <a:ext cx="95594" cy="82785"/>
              <a:chOff x="0" y="0"/>
              <a:chExt cx="6350000" cy="5499100"/>
            </a:xfrm>
          </p:grpSpPr>
          <p:sp>
            <p:nvSpPr>
              <p:cNvPr id="543" name="Freeform 543"/>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fr-FR"/>
              </a:p>
            </p:txBody>
          </p:sp>
        </p:grpSp>
        <p:grpSp>
          <p:nvGrpSpPr>
            <p:cNvPr id="544" name="Group 544"/>
            <p:cNvGrpSpPr>
              <a:grpSpLocks noChangeAspect="1"/>
            </p:cNvGrpSpPr>
            <p:nvPr/>
          </p:nvGrpSpPr>
          <p:grpSpPr>
            <a:xfrm>
              <a:off x="7039293" y="10643536"/>
              <a:ext cx="95594" cy="82785"/>
              <a:chOff x="0" y="0"/>
              <a:chExt cx="6350000" cy="5499100"/>
            </a:xfrm>
          </p:grpSpPr>
          <p:sp>
            <p:nvSpPr>
              <p:cNvPr id="545" name="Freeform 545"/>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fr-FR"/>
              </a:p>
            </p:txBody>
          </p:sp>
        </p:grpSp>
        <p:grpSp>
          <p:nvGrpSpPr>
            <p:cNvPr id="546" name="Group 546"/>
            <p:cNvGrpSpPr>
              <a:grpSpLocks noChangeAspect="1"/>
            </p:cNvGrpSpPr>
            <p:nvPr/>
          </p:nvGrpSpPr>
          <p:grpSpPr>
            <a:xfrm>
              <a:off x="7039293" y="2693431"/>
              <a:ext cx="95594" cy="82785"/>
              <a:chOff x="0" y="0"/>
              <a:chExt cx="6350000" cy="5499100"/>
            </a:xfrm>
          </p:grpSpPr>
          <p:sp>
            <p:nvSpPr>
              <p:cNvPr id="547" name="Freeform 547"/>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fr-FR"/>
              </a:p>
            </p:txBody>
          </p:sp>
        </p:grpSp>
        <p:grpSp>
          <p:nvGrpSpPr>
            <p:cNvPr id="548" name="Group 548"/>
            <p:cNvGrpSpPr>
              <a:grpSpLocks noChangeAspect="1"/>
            </p:cNvGrpSpPr>
            <p:nvPr/>
          </p:nvGrpSpPr>
          <p:grpSpPr>
            <a:xfrm>
              <a:off x="7039293" y="9073915"/>
              <a:ext cx="95594" cy="82785"/>
              <a:chOff x="0" y="0"/>
              <a:chExt cx="6350000" cy="5499100"/>
            </a:xfrm>
          </p:grpSpPr>
          <p:sp>
            <p:nvSpPr>
              <p:cNvPr id="549" name="Freeform 549"/>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fr-FR"/>
              </a:p>
            </p:txBody>
          </p:sp>
        </p:grpSp>
        <p:grpSp>
          <p:nvGrpSpPr>
            <p:cNvPr id="550" name="Group 550"/>
            <p:cNvGrpSpPr>
              <a:grpSpLocks noChangeAspect="1"/>
            </p:cNvGrpSpPr>
            <p:nvPr/>
          </p:nvGrpSpPr>
          <p:grpSpPr>
            <a:xfrm>
              <a:off x="7039293" y="5881131"/>
              <a:ext cx="95594" cy="82785"/>
              <a:chOff x="0" y="0"/>
              <a:chExt cx="6350000" cy="5499100"/>
            </a:xfrm>
          </p:grpSpPr>
          <p:sp>
            <p:nvSpPr>
              <p:cNvPr id="551" name="Freeform 551"/>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fr-FR"/>
              </a:p>
            </p:txBody>
          </p:sp>
        </p:grpSp>
        <p:grpSp>
          <p:nvGrpSpPr>
            <p:cNvPr id="552" name="Group 552"/>
            <p:cNvGrpSpPr>
              <a:grpSpLocks noChangeAspect="1"/>
            </p:cNvGrpSpPr>
            <p:nvPr/>
          </p:nvGrpSpPr>
          <p:grpSpPr>
            <a:xfrm>
              <a:off x="3793009" y="1075351"/>
              <a:ext cx="95594" cy="82785"/>
              <a:chOff x="0" y="0"/>
              <a:chExt cx="6350000" cy="5499100"/>
            </a:xfrm>
          </p:grpSpPr>
          <p:sp>
            <p:nvSpPr>
              <p:cNvPr id="553" name="Freeform 553"/>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fr-FR"/>
              </a:p>
            </p:txBody>
          </p:sp>
        </p:grpSp>
        <p:grpSp>
          <p:nvGrpSpPr>
            <p:cNvPr id="554" name="Group 554"/>
            <p:cNvGrpSpPr>
              <a:grpSpLocks noChangeAspect="1"/>
            </p:cNvGrpSpPr>
            <p:nvPr/>
          </p:nvGrpSpPr>
          <p:grpSpPr>
            <a:xfrm>
              <a:off x="3793009" y="7455836"/>
              <a:ext cx="95594" cy="82785"/>
              <a:chOff x="0" y="0"/>
              <a:chExt cx="6350000" cy="5499100"/>
            </a:xfrm>
          </p:grpSpPr>
          <p:sp>
            <p:nvSpPr>
              <p:cNvPr id="555" name="Freeform 555"/>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fr-FR"/>
              </a:p>
            </p:txBody>
          </p:sp>
        </p:grpSp>
        <p:grpSp>
          <p:nvGrpSpPr>
            <p:cNvPr id="556" name="Group 556"/>
            <p:cNvGrpSpPr>
              <a:grpSpLocks noChangeAspect="1"/>
            </p:cNvGrpSpPr>
            <p:nvPr/>
          </p:nvGrpSpPr>
          <p:grpSpPr>
            <a:xfrm>
              <a:off x="3793009" y="4263051"/>
              <a:ext cx="95594" cy="82785"/>
              <a:chOff x="0" y="0"/>
              <a:chExt cx="6350000" cy="5499100"/>
            </a:xfrm>
          </p:grpSpPr>
          <p:sp>
            <p:nvSpPr>
              <p:cNvPr id="557" name="Freeform 557"/>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fr-FR"/>
              </a:p>
            </p:txBody>
          </p:sp>
        </p:grpSp>
        <p:grpSp>
          <p:nvGrpSpPr>
            <p:cNvPr id="558" name="Group 558"/>
            <p:cNvGrpSpPr>
              <a:grpSpLocks noChangeAspect="1"/>
            </p:cNvGrpSpPr>
            <p:nvPr/>
          </p:nvGrpSpPr>
          <p:grpSpPr>
            <a:xfrm>
              <a:off x="3793009" y="10643536"/>
              <a:ext cx="95594" cy="82785"/>
              <a:chOff x="0" y="0"/>
              <a:chExt cx="6350000" cy="5499100"/>
            </a:xfrm>
          </p:grpSpPr>
          <p:sp>
            <p:nvSpPr>
              <p:cNvPr id="559" name="Freeform 559"/>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fr-FR"/>
              </a:p>
            </p:txBody>
          </p:sp>
        </p:grpSp>
        <p:grpSp>
          <p:nvGrpSpPr>
            <p:cNvPr id="560" name="Group 560"/>
            <p:cNvGrpSpPr>
              <a:grpSpLocks noChangeAspect="1"/>
            </p:cNvGrpSpPr>
            <p:nvPr/>
          </p:nvGrpSpPr>
          <p:grpSpPr>
            <a:xfrm>
              <a:off x="3793009" y="2693431"/>
              <a:ext cx="95594" cy="82785"/>
              <a:chOff x="0" y="0"/>
              <a:chExt cx="6350000" cy="5499100"/>
            </a:xfrm>
          </p:grpSpPr>
          <p:sp>
            <p:nvSpPr>
              <p:cNvPr id="561" name="Freeform 561"/>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fr-FR"/>
              </a:p>
            </p:txBody>
          </p:sp>
        </p:grpSp>
        <p:grpSp>
          <p:nvGrpSpPr>
            <p:cNvPr id="562" name="Group 562"/>
            <p:cNvGrpSpPr>
              <a:grpSpLocks noChangeAspect="1"/>
            </p:cNvGrpSpPr>
            <p:nvPr/>
          </p:nvGrpSpPr>
          <p:grpSpPr>
            <a:xfrm>
              <a:off x="3793009" y="9073915"/>
              <a:ext cx="95594" cy="82785"/>
              <a:chOff x="0" y="0"/>
              <a:chExt cx="6350000" cy="5499100"/>
            </a:xfrm>
          </p:grpSpPr>
          <p:sp>
            <p:nvSpPr>
              <p:cNvPr id="563" name="Freeform 563"/>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fr-FR"/>
              </a:p>
            </p:txBody>
          </p:sp>
        </p:grpSp>
        <p:grpSp>
          <p:nvGrpSpPr>
            <p:cNvPr id="564" name="Group 564"/>
            <p:cNvGrpSpPr>
              <a:grpSpLocks noChangeAspect="1"/>
            </p:cNvGrpSpPr>
            <p:nvPr/>
          </p:nvGrpSpPr>
          <p:grpSpPr>
            <a:xfrm>
              <a:off x="3793009" y="5881131"/>
              <a:ext cx="95594" cy="82785"/>
              <a:chOff x="0" y="0"/>
              <a:chExt cx="6350000" cy="5499100"/>
            </a:xfrm>
          </p:grpSpPr>
          <p:sp>
            <p:nvSpPr>
              <p:cNvPr id="565" name="Freeform 565"/>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fr-FR"/>
              </a:p>
            </p:txBody>
          </p:sp>
        </p:grpSp>
        <p:grpSp>
          <p:nvGrpSpPr>
            <p:cNvPr id="566" name="Group 566"/>
            <p:cNvGrpSpPr>
              <a:grpSpLocks noChangeAspect="1"/>
            </p:cNvGrpSpPr>
            <p:nvPr/>
          </p:nvGrpSpPr>
          <p:grpSpPr>
            <a:xfrm>
              <a:off x="2711370" y="0"/>
              <a:ext cx="95594" cy="82785"/>
              <a:chOff x="0" y="0"/>
              <a:chExt cx="6350000" cy="5499100"/>
            </a:xfrm>
          </p:grpSpPr>
          <p:sp>
            <p:nvSpPr>
              <p:cNvPr id="567" name="Freeform 567"/>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fr-FR"/>
              </a:p>
            </p:txBody>
          </p:sp>
        </p:grpSp>
        <p:grpSp>
          <p:nvGrpSpPr>
            <p:cNvPr id="568" name="Group 568"/>
            <p:cNvGrpSpPr>
              <a:grpSpLocks noChangeAspect="1"/>
            </p:cNvGrpSpPr>
            <p:nvPr/>
          </p:nvGrpSpPr>
          <p:grpSpPr>
            <a:xfrm>
              <a:off x="2711370" y="6380485"/>
              <a:ext cx="95594" cy="82785"/>
              <a:chOff x="0" y="0"/>
              <a:chExt cx="6350000" cy="5499100"/>
            </a:xfrm>
          </p:grpSpPr>
          <p:sp>
            <p:nvSpPr>
              <p:cNvPr id="569" name="Freeform 569"/>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fr-FR"/>
              </a:p>
            </p:txBody>
          </p:sp>
        </p:grpSp>
        <p:grpSp>
          <p:nvGrpSpPr>
            <p:cNvPr id="570" name="Group 570"/>
            <p:cNvGrpSpPr>
              <a:grpSpLocks noChangeAspect="1"/>
            </p:cNvGrpSpPr>
            <p:nvPr/>
          </p:nvGrpSpPr>
          <p:grpSpPr>
            <a:xfrm>
              <a:off x="2711370" y="3187700"/>
              <a:ext cx="95594" cy="82785"/>
              <a:chOff x="0" y="0"/>
              <a:chExt cx="6350000" cy="5499100"/>
            </a:xfrm>
          </p:grpSpPr>
          <p:sp>
            <p:nvSpPr>
              <p:cNvPr id="571" name="Freeform 571"/>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fr-FR"/>
              </a:p>
            </p:txBody>
          </p:sp>
        </p:grpSp>
        <p:grpSp>
          <p:nvGrpSpPr>
            <p:cNvPr id="572" name="Group 572"/>
            <p:cNvGrpSpPr>
              <a:grpSpLocks noChangeAspect="1"/>
            </p:cNvGrpSpPr>
            <p:nvPr/>
          </p:nvGrpSpPr>
          <p:grpSpPr>
            <a:xfrm>
              <a:off x="2711370" y="9568185"/>
              <a:ext cx="95594" cy="82785"/>
              <a:chOff x="0" y="0"/>
              <a:chExt cx="6350000" cy="5499100"/>
            </a:xfrm>
          </p:grpSpPr>
          <p:sp>
            <p:nvSpPr>
              <p:cNvPr id="573" name="Freeform 573"/>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fr-FR"/>
              </a:p>
            </p:txBody>
          </p:sp>
        </p:grpSp>
        <p:grpSp>
          <p:nvGrpSpPr>
            <p:cNvPr id="574" name="Group 574"/>
            <p:cNvGrpSpPr>
              <a:grpSpLocks noChangeAspect="1"/>
            </p:cNvGrpSpPr>
            <p:nvPr/>
          </p:nvGrpSpPr>
          <p:grpSpPr>
            <a:xfrm>
              <a:off x="2711370" y="1618080"/>
              <a:ext cx="95594" cy="82785"/>
              <a:chOff x="0" y="0"/>
              <a:chExt cx="6350000" cy="5499100"/>
            </a:xfrm>
          </p:grpSpPr>
          <p:sp>
            <p:nvSpPr>
              <p:cNvPr id="575" name="Freeform 575"/>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fr-FR"/>
              </a:p>
            </p:txBody>
          </p:sp>
        </p:grpSp>
        <p:grpSp>
          <p:nvGrpSpPr>
            <p:cNvPr id="576" name="Group 576"/>
            <p:cNvGrpSpPr>
              <a:grpSpLocks noChangeAspect="1"/>
            </p:cNvGrpSpPr>
            <p:nvPr/>
          </p:nvGrpSpPr>
          <p:grpSpPr>
            <a:xfrm>
              <a:off x="2711370" y="7998564"/>
              <a:ext cx="95594" cy="82785"/>
              <a:chOff x="0" y="0"/>
              <a:chExt cx="6350000" cy="5499100"/>
            </a:xfrm>
          </p:grpSpPr>
          <p:sp>
            <p:nvSpPr>
              <p:cNvPr id="577" name="Freeform 577"/>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fr-FR"/>
              </a:p>
            </p:txBody>
          </p:sp>
        </p:grpSp>
        <p:grpSp>
          <p:nvGrpSpPr>
            <p:cNvPr id="578" name="Group 578"/>
            <p:cNvGrpSpPr>
              <a:grpSpLocks noChangeAspect="1"/>
            </p:cNvGrpSpPr>
            <p:nvPr/>
          </p:nvGrpSpPr>
          <p:grpSpPr>
            <a:xfrm>
              <a:off x="2711370" y="4805780"/>
              <a:ext cx="95594" cy="82785"/>
              <a:chOff x="0" y="0"/>
              <a:chExt cx="6350000" cy="5499100"/>
            </a:xfrm>
          </p:grpSpPr>
          <p:sp>
            <p:nvSpPr>
              <p:cNvPr id="579" name="Freeform 579"/>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fr-FR"/>
              </a:p>
            </p:txBody>
          </p:sp>
        </p:grpSp>
        <p:grpSp>
          <p:nvGrpSpPr>
            <p:cNvPr id="580" name="Group 580"/>
            <p:cNvGrpSpPr>
              <a:grpSpLocks noChangeAspect="1"/>
            </p:cNvGrpSpPr>
            <p:nvPr/>
          </p:nvGrpSpPr>
          <p:grpSpPr>
            <a:xfrm>
              <a:off x="5959235" y="0"/>
              <a:ext cx="95594" cy="82785"/>
              <a:chOff x="0" y="0"/>
              <a:chExt cx="6350000" cy="5499100"/>
            </a:xfrm>
          </p:grpSpPr>
          <p:sp>
            <p:nvSpPr>
              <p:cNvPr id="581" name="Freeform 581"/>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fr-FR"/>
              </a:p>
            </p:txBody>
          </p:sp>
        </p:grpSp>
        <p:grpSp>
          <p:nvGrpSpPr>
            <p:cNvPr id="582" name="Group 582"/>
            <p:cNvGrpSpPr>
              <a:grpSpLocks noChangeAspect="1"/>
            </p:cNvGrpSpPr>
            <p:nvPr/>
          </p:nvGrpSpPr>
          <p:grpSpPr>
            <a:xfrm>
              <a:off x="5959235" y="6380485"/>
              <a:ext cx="95594" cy="82785"/>
              <a:chOff x="0" y="0"/>
              <a:chExt cx="6350000" cy="5499100"/>
            </a:xfrm>
          </p:grpSpPr>
          <p:sp>
            <p:nvSpPr>
              <p:cNvPr id="583" name="Freeform 583"/>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fr-FR"/>
              </a:p>
            </p:txBody>
          </p:sp>
        </p:grpSp>
        <p:grpSp>
          <p:nvGrpSpPr>
            <p:cNvPr id="584" name="Group 584"/>
            <p:cNvGrpSpPr>
              <a:grpSpLocks noChangeAspect="1"/>
            </p:cNvGrpSpPr>
            <p:nvPr/>
          </p:nvGrpSpPr>
          <p:grpSpPr>
            <a:xfrm>
              <a:off x="5959235" y="3187700"/>
              <a:ext cx="95594" cy="82785"/>
              <a:chOff x="0" y="0"/>
              <a:chExt cx="6350000" cy="5499100"/>
            </a:xfrm>
          </p:grpSpPr>
          <p:sp>
            <p:nvSpPr>
              <p:cNvPr id="585" name="Freeform 585"/>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fr-FR"/>
              </a:p>
            </p:txBody>
          </p:sp>
        </p:grpSp>
        <p:grpSp>
          <p:nvGrpSpPr>
            <p:cNvPr id="586" name="Group 586"/>
            <p:cNvGrpSpPr>
              <a:grpSpLocks noChangeAspect="1"/>
            </p:cNvGrpSpPr>
            <p:nvPr/>
          </p:nvGrpSpPr>
          <p:grpSpPr>
            <a:xfrm>
              <a:off x="5959235" y="9568185"/>
              <a:ext cx="95594" cy="82785"/>
              <a:chOff x="0" y="0"/>
              <a:chExt cx="6350000" cy="5499100"/>
            </a:xfrm>
          </p:grpSpPr>
          <p:sp>
            <p:nvSpPr>
              <p:cNvPr id="587" name="Freeform 587"/>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fr-FR"/>
              </a:p>
            </p:txBody>
          </p:sp>
        </p:grpSp>
        <p:grpSp>
          <p:nvGrpSpPr>
            <p:cNvPr id="588" name="Group 588"/>
            <p:cNvGrpSpPr>
              <a:grpSpLocks noChangeAspect="1"/>
            </p:cNvGrpSpPr>
            <p:nvPr/>
          </p:nvGrpSpPr>
          <p:grpSpPr>
            <a:xfrm>
              <a:off x="5959235" y="1618080"/>
              <a:ext cx="95594" cy="82785"/>
              <a:chOff x="0" y="0"/>
              <a:chExt cx="6350000" cy="5499100"/>
            </a:xfrm>
          </p:grpSpPr>
          <p:sp>
            <p:nvSpPr>
              <p:cNvPr id="589" name="Freeform 589"/>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fr-FR"/>
              </a:p>
            </p:txBody>
          </p:sp>
        </p:grpSp>
        <p:grpSp>
          <p:nvGrpSpPr>
            <p:cNvPr id="590" name="Group 590"/>
            <p:cNvGrpSpPr>
              <a:grpSpLocks noChangeAspect="1"/>
            </p:cNvGrpSpPr>
            <p:nvPr/>
          </p:nvGrpSpPr>
          <p:grpSpPr>
            <a:xfrm>
              <a:off x="5959235" y="7998564"/>
              <a:ext cx="95594" cy="82785"/>
              <a:chOff x="0" y="0"/>
              <a:chExt cx="6350000" cy="5499100"/>
            </a:xfrm>
          </p:grpSpPr>
          <p:sp>
            <p:nvSpPr>
              <p:cNvPr id="591" name="Freeform 591"/>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fr-FR"/>
              </a:p>
            </p:txBody>
          </p:sp>
        </p:grpSp>
        <p:grpSp>
          <p:nvGrpSpPr>
            <p:cNvPr id="592" name="Group 592"/>
            <p:cNvGrpSpPr>
              <a:grpSpLocks noChangeAspect="1"/>
            </p:cNvGrpSpPr>
            <p:nvPr/>
          </p:nvGrpSpPr>
          <p:grpSpPr>
            <a:xfrm>
              <a:off x="5959235" y="4805780"/>
              <a:ext cx="95594" cy="82785"/>
              <a:chOff x="0" y="0"/>
              <a:chExt cx="6350000" cy="5499100"/>
            </a:xfrm>
          </p:grpSpPr>
          <p:sp>
            <p:nvSpPr>
              <p:cNvPr id="593" name="Freeform 593"/>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fr-FR"/>
              </a:p>
            </p:txBody>
          </p:sp>
        </p:grpSp>
        <p:grpSp>
          <p:nvGrpSpPr>
            <p:cNvPr id="594" name="Group 594"/>
            <p:cNvGrpSpPr>
              <a:grpSpLocks noChangeAspect="1"/>
            </p:cNvGrpSpPr>
            <p:nvPr/>
          </p:nvGrpSpPr>
          <p:grpSpPr>
            <a:xfrm>
              <a:off x="0" y="537155"/>
              <a:ext cx="95594" cy="82785"/>
              <a:chOff x="0" y="0"/>
              <a:chExt cx="6350000" cy="5499100"/>
            </a:xfrm>
          </p:grpSpPr>
          <p:sp>
            <p:nvSpPr>
              <p:cNvPr id="595" name="Freeform 595"/>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fr-FR"/>
              </a:p>
            </p:txBody>
          </p:sp>
        </p:grpSp>
        <p:grpSp>
          <p:nvGrpSpPr>
            <p:cNvPr id="596" name="Group 596"/>
            <p:cNvGrpSpPr>
              <a:grpSpLocks noChangeAspect="1"/>
            </p:cNvGrpSpPr>
            <p:nvPr/>
          </p:nvGrpSpPr>
          <p:grpSpPr>
            <a:xfrm>
              <a:off x="0" y="6917640"/>
              <a:ext cx="95594" cy="82785"/>
              <a:chOff x="0" y="0"/>
              <a:chExt cx="6350000" cy="5499100"/>
            </a:xfrm>
          </p:grpSpPr>
          <p:sp>
            <p:nvSpPr>
              <p:cNvPr id="597" name="Freeform 597"/>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fr-FR"/>
              </a:p>
            </p:txBody>
          </p:sp>
        </p:grpSp>
        <p:grpSp>
          <p:nvGrpSpPr>
            <p:cNvPr id="598" name="Group 598"/>
            <p:cNvGrpSpPr>
              <a:grpSpLocks noChangeAspect="1"/>
            </p:cNvGrpSpPr>
            <p:nvPr/>
          </p:nvGrpSpPr>
          <p:grpSpPr>
            <a:xfrm>
              <a:off x="0" y="3724855"/>
              <a:ext cx="95594" cy="82785"/>
              <a:chOff x="0" y="0"/>
              <a:chExt cx="6350000" cy="5499100"/>
            </a:xfrm>
          </p:grpSpPr>
          <p:sp>
            <p:nvSpPr>
              <p:cNvPr id="599" name="Freeform 599"/>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fr-FR"/>
              </a:p>
            </p:txBody>
          </p:sp>
        </p:grpSp>
        <p:grpSp>
          <p:nvGrpSpPr>
            <p:cNvPr id="600" name="Group 600"/>
            <p:cNvGrpSpPr>
              <a:grpSpLocks noChangeAspect="1"/>
            </p:cNvGrpSpPr>
            <p:nvPr/>
          </p:nvGrpSpPr>
          <p:grpSpPr>
            <a:xfrm>
              <a:off x="0" y="10105340"/>
              <a:ext cx="95594" cy="82785"/>
              <a:chOff x="0" y="0"/>
              <a:chExt cx="6350000" cy="5499100"/>
            </a:xfrm>
          </p:grpSpPr>
          <p:sp>
            <p:nvSpPr>
              <p:cNvPr id="601" name="Freeform 601"/>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fr-FR"/>
              </a:p>
            </p:txBody>
          </p:sp>
        </p:grpSp>
        <p:grpSp>
          <p:nvGrpSpPr>
            <p:cNvPr id="602" name="Group 602"/>
            <p:cNvGrpSpPr>
              <a:grpSpLocks noChangeAspect="1"/>
            </p:cNvGrpSpPr>
            <p:nvPr/>
          </p:nvGrpSpPr>
          <p:grpSpPr>
            <a:xfrm>
              <a:off x="0" y="2155235"/>
              <a:ext cx="95594" cy="82785"/>
              <a:chOff x="0" y="0"/>
              <a:chExt cx="6350000" cy="5499100"/>
            </a:xfrm>
          </p:grpSpPr>
          <p:sp>
            <p:nvSpPr>
              <p:cNvPr id="603" name="Freeform 603"/>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fr-FR"/>
              </a:p>
            </p:txBody>
          </p:sp>
        </p:grpSp>
        <p:grpSp>
          <p:nvGrpSpPr>
            <p:cNvPr id="604" name="Group 604"/>
            <p:cNvGrpSpPr>
              <a:grpSpLocks noChangeAspect="1"/>
            </p:cNvGrpSpPr>
            <p:nvPr/>
          </p:nvGrpSpPr>
          <p:grpSpPr>
            <a:xfrm>
              <a:off x="0" y="8535719"/>
              <a:ext cx="95594" cy="82785"/>
              <a:chOff x="0" y="0"/>
              <a:chExt cx="6350000" cy="5499100"/>
            </a:xfrm>
          </p:grpSpPr>
          <p:sp>
            <p:nvSpPr>
              <p:cNvPr id="605" name="Freeform 605"/>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fr-FR"/>
              </a:p>
            </p:txBody>
          </p:sp>
        </p:grpSp>
        <p:grpSp>
          <p:nvGrpSpPr>
            <p:cNvPr id="606" name="Group 606"/>
            <p:cNvGrpSpPr>
              <a:grpSpLocks noChangeAspect="1"/>
            </p:cNvGrpSpPr>
            <p:nvPr/>
          </p:nvGrpSpPr>
          <p:grpSpPr>
            <a:xfrm>
              <a:off x="0" y="5342935"/>
              <a:ext cx="95594" cy="82785"/>
              <a:chOff x="0" y="0"/>
              <a:chExt cx="6350000" cy="5499100"/>
            </a:xfrm>
          </p:grpSpPr>
          <p:sp>
            <p:nvSpPr>
              <p:cNvPr id="607" name="Freeform 607"/>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fr-FR"/>
              </a:p>
            </p:txBody>
          </p:sp>
        </p:grpSp>
        <p:grpSp>
          <p:nvGrpSpPr>
            <p:cNvPr id="608" name="Group 608"/>
            <p:cNvGrpSpPr>
              <a:grpSpLocks noChangeAspect="1"/>
            </p:cNvGrpSpPr>
            <p:nvPr/>
          </p:nvGrpSpPr>
          <p:grpSpPr>
            <a:xfrm>
              <a:off x="6494149" y="537155"/>
              <a:ext cx="95594" cy="82785"/>
              <a:chOff x="0" y="0"/>
              <a:chExt cx="6350000" cy="5499100"/>
            </a:xfrm>
          </p:grpSpPr>
          <p:sp>
            <p:nvSpPr>
              <p:cNvPr id="609" name="Freeform 609"/>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fr-FR"/>
              </a:p>
            </p:txBody>
          </p:sp>
        </p:grpSp>
        <p:grpSp>
          <p:nvGrpSpPr>
            <p:cNvPr id="610" name="Group 610"/>
            <p:cNvGrpSpPr>
              <a:grpSpLocks noChangeAspect="1"/>
            </p:cNvGrpSpPr>
            <p:nvPr/>
          </p:nvGrpSpPr>
          <p:grpSpPr>
            <a:xfrm>
              <a:off x="6494149" y="6917640"/>
              <a:ext cx="95594" cy="82785"/>
              <a:chOff x="0" y="0"/>
              <a:chExt cx="6350000" cy="5499100"/>
            </a:xfrm>
          </p:grpSpPr>
          <p:sp>
            <p:nvSpPr>
              <p:cNvPr id="611" name="Freeform 611"/>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fr-FR"/>
              </a:p>
            </p:txBody>
          </p:sp>
        </p:grpSp>
        <p:grpSp>
          <p:nvGrpSpPr>
            <p:cNvPr id="612" name="Group 612"/>
            <p:cNvGrpSpPr>
              <a:grpSpLocks noChangeAspect="1"/>
            </p:cNvGrpSpPr>
            <p:nvPr/>
          </p:nvGrpSpPr>
          <p:grpSpPr>
            <a:xfrm>
              <a:off x="6494149" y="3724855"/>
              <a:ext cx="95594" cy="82785"/>
              <a:chOff x="0" y="0"/>
              <a:chExt cx="6350000" cy="5499100"/>
            </a:xfrm>
          </p:grpSpPr>
          <p:sp>
            <p:nvSpPr>
              <p:cNvPr id="613" name="Freeform 613"/>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fr-FR"/>
              </a:p>
            </p:txBody>
          </p:sp>
        </p:grpSp>
        <p:grpSp>
          <p:nvGrpSpPr>
            <p:cNvPr id="614" name="Group 614"/>
            <p:cNvGrpSpPr>
              <a:grpSpLocks noChangeAspect="1"/>
            </p:cNvGrpSpPr>
            <p:nvPr/>
          </p:nvGrpSpPr>
          <p:grpSpPr>
            <a:xfrm>
              <a:off x="6494149" y="10105340"/>
              <a:ext cx="95594" cy="82785"/>
              <a:chOff x="0" y="0"/>
              <a:chExt cx="6350000" cy="5499100"/>
            </a:xfrm>
          </p:grpSpPr>
          <p:sp>
            <p:nvSpPr>
              <p:cNvPr id="615" name="Freeform 615"/>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fr-FR"/>
              </a:p>
            </p:txBody>
          </p:sp>
        </p:grpSp>
        <p:grpSp>
          <p:nvGrpSpPr>
            <p:cNvPr id="616" name="Group 616"/>
            <p:cNvGrpSpPr>
              <a:grpSpLocks noChangeAspect="1"/>
            </p:cNvGrpSpPr>
            <p:nvPr/>
          </p:nvGrpSpPr>
          <p:grpSpPr>
            <a:xfrm>
              <a:off x="6494149" y="2155235"/>
              <a:ext cx="95594" cy="82785"/>
              <a:chOff x="0" y="0"/>
              <a:chExt cx="6350000" cy="5499100"/>
            </a:xfrm>
          </p:grpSpPr>
          <p:sp>
            <p:nvSpPr>
              <p:cNvPr id="617" name="Freeform 617"/>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fr-FR"/>
              </a:p>
            </p:txBody>
          </p:sp>
        </p:grpSp>
        <p:grpSp>
          <p:nvGrpSpPr>
            <p:cNvPr id="618" name="Group 618"/>
            <p:cNvGrpSpPr>
              <a:grpSpLocks noChangeAspect="1"/>
            </p:cNvGrpSpPr>
            <p:nvPr/>
          </p:nvGrpSpPr>
          <p:grpSpPr>
            <a:xfrm>
              <a:off x="6494149" y="8535719"/>
              <a:ext cx="95594" cy="82785"/>
              <a:chOff x="0" y="0"/>
              <a:chExt cx="6350000" cy="5499100"/>
            </a:xfrm>
          </p:grpSpPr>
          <p:sp>
            <p:nvSpPr>
              <p:cNvPr id="619" name="Freeform 619"/>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fr-FR"/>
              </a:p>
            </p:txBody>
          </p:sp>
        </p:grpSp>
        <p:grpSp>
          <p:nvGrpSpPr>
            <p:cNvPr id="620" name="Group 620"/>
            <p:cNvGrpSpPr>
              <a:grpSpLocks noChangeAspect="1"/>
            </p:cNvGrpSpPr>
            <p:nvPr/>
          </p:nvGrpSpPr>
          <p:grpSpPr>
            <a:xfrm>
              <a:off x="6494149" y="5342935"/>
              <a:ext cx="95594" cy="82785"/>
              <a:chOff x="0" y="0"/>
              <a:chExt cx="6350000" cy="5499100"/>
            </a:xfrm>
          </p:grpSpPr>
          <p:sp>
            <p:nvSpPr>
              <p:cNvPr id="621" name="Freeform 621"/>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fr-FR"/>
              </a:p>
            </p:txBody>
          </p:sp>
        </p:grpSp>
        <p:grpSp>
          <p:nvGrpSpPr>
            <p:cNvPr id="622" name="Group 622"/>
            <p:cNvGrpSpPr>
              <a:grpSpLocks noChangeAspect="1"/>
            </p:cNvGrpSpPr>
            <p:nvPr/>
          </p:nvGrpSpPr>
          <p:grpSpPr>
            <a:xfrm>
              <a:off x="3247865" y="537155"/>
              <a:ext cx="95594" cy="82785"/>
              <a:chOff x="0" y="0"/>
              <a:chExt cx="6350000" cy="5499100"/>
            </a:xfrm>
          </p:grpSpPr>
          <p:sp>
            <p:nvSpPr>
              <p:cNvPr id="623" name="Freeform 623"/>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fr-FR"/>
              </a:p>
            </p:txBody>
          </p:sp>
        </p:grpSp>
        <p:grpSp>
          <p:nvGrpSpPr>
            <p:cNvPr id="624" name="Group 624"/>
            <p:cNvGrpSpPr>
              <a:grpSpLocks noChangeAspect="1"/>
            </p:cNvGrpSpPr>
            <p:nvPr/>
          </p:nvGrpSpPr>
          <p:grpSpPr>
            <a:xfrm>
              <a:off x="3247865" y="6917640"/>
              <a:ext cx="95594" cy="82785"/>
              <a:chOff x="0" y="0"/>
              <a:chExt cx="6350000" cy="5499100"/>
            </a:xfrm>
          </p:grpSpPr>
          <p:sp>
            <p:nvSpPr>
              <p:cNvPr id="625" name="Freeform 625"/>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fr-FR"/>
              </a:p>
            </p:txBody>
          </p:sp>
        </p:grpSp>
        <p:grpSp>
          <p:nvGrpSpPr>
            <p:cNvPr id="626" name="Group 626"/>
            <p:cNvGrpSpPr>
              <a:grpSpLocks noChangeAspect="1"/>
            </p:cNvGrpSpPr>
            <p:nvPr/>
          </p:nvGrpSpPr>
          <p:grpSpPr>
            <a:xfrm>
              <a:off x="3247865" y="3724855"/>
              <a:ext cx="95594" cy="82785"/>
              <a:chOff x="0" y="0"/>
              <a:chExt cx="6350000" cy="5499100"/>
            </a:xfrm>
          </p:grpSpPr>
          <p:sp>
            <p:nvSpPr>
              <p:cNvPr id="627" name="Freeform 627"/>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fr-FR"/>
              </a:p>
            </p:txBody>
          </p:sp>
        </p:grpSp>
        <p:grpSp>
          <p:nvGrpSpPr>
            <p:cNvPr id="628" name="Group 628"/>
            <p:cNvGrpSpPr>
              <a:grpSpLocks noChangeAspect="1"/>
            </p:cNvGrpSpPr>
            <p:nvPr/>
          </p:nvGrpSpPr>
          <p:grpSpPr>
            <a:xfrm>
              <a:off x="3247865" y="10105340"/>
              <a:ext cx="95594" cy="82785"/>
              <a:chOff x="0" y="0"/>
              <a:chExt cx="6350000" cy="5499100"/>
            </a:xfrm>
          </p:grpSpPr>
          <p:sp>
            <p:nvSpPr>
              <p:cNvPr id="629" name="Freeform 629"/>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fr-FR"/>
              </a:p>
            </p:txBody>
          </p:sp>
        </p:grpSp>
        <p:grpSp>
          <p:nvGrpSpPr>
            <p:cNvPr id="630" name="Group 630"/>
            <p:cNvGrpSpPr>
              <a:grpSpLocks noChangeAspect="1"/>
            </p:cNvGrpSpPr>
            <p:nvPr/>
          </p:nvGrpSpPr>
          <p:grpSpPr>
            <a:xfrm>
              <a:off x="3247865" y="2155235"/>
              <a:ext cx="95594" cy="82785"/>
              <a:chOff x="0" y="0"/>
              <a:chExt cx="6350000" cy="5499100"/>
            </a:xfrm>
          </p:grpSpPr>
          <p:sp>
            <p:nvSpPr>
              <p:cNvPr id="631" name="Freeform 631"/>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fr-FR"/>
              </a:p>
            </p:txBody>
          </p:sp>
        </p:grpSp>
        <p:grpSp>
          <p:nvGrpSpPr>
            <p:cNvPr id="632" name="Group 632"/>
            <p:cNvGrpSpPr>
              <a:grpSpLocks noChangeAspect="1"/>
            </p:cNvGrpSpPr>
            <p:nvPr/>
          </p:nvGrpSpPr>
          <p:grpSpPr>
            <a:xfrm>
              <a:off x="3247865" y="8535719"/>
              <a:ext cx="95594" cy="82785"/>
              <a:chOff x="0" y="0"/>
              <a:chExt cx="6350000" cy="5499100"/>
            </a:xfrm>
          </p:grpSpPr>
          <p:sp>
            <p:nvSpPr>
              <p:cNvPr id="633" name="Freeform 633"/>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fr-FR"/>
              </a:p>
            </p:txBody>
          </p:sp>
        </p:grpSp>
        <p:grpSp>
          <p:nvGrpSpPr>
            <p:cNvPr id="634" name="Group 634"/>
            <p:cNvGrpSpPr>
              <a:grpSpLocks noChangeAspect="1"/>
            </p:cNvGrpSpPr>
            <p:nvPr/>
          </p:nvGrpSpPr>
          <p:grpSpPr>
            <a:xfrm>
              <a:off x="3247865" y="5342935"/>
              <a:ext cx="95594" cy="82785"/>
              <a:chOff x="0" y="0"/>
              <a:chExt cx="6350000" cy="5499100"/>
            </a:xfrm>
          </p:grpSpPr>
          <p:sp>
            <p:nvSpPr>
              <p:cNvPr id="635" name="Freeform 635"/>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fr-FR"/>
              </a:p>
            </p:txBody>
          </p:sp>
        </p:grpSp>
      </p:grpSp>
      <p:sp>
        <p:nvSpPr>
          <p:cNvPr id="636" name="TextBox 636"/>
          <p:cNvSpPr txBox="1"/>
          <p:nvPr/>
        </p:nvSpPr>
        <p:spPr>
          <a:xfrm>
            <a:off x="732970" y="2346200"/>
            <a:ext cx="7010400" cy="4616648"/>
          </a:xfrm>
          <a:prstGeom prst="rect">
            <a:avLst/>
          </a:prstGeom>
          <a:noFill/>
        </p:spPr>
        <p:txBody>
          <a:bodyPr wrap="square" lIns="0" tIns="0" rIns="0" bIns="0" rtlCol="0" anchor="t">
            <a:spAutoFit/>
          </a:bodyPr>
          <a:lstStyle/>
          <a:p>
            <a:r>
              <a:rPr lang="fr-FR" sz="6000" dirty="0">
                <a:solidFill>
                  <a:srgbClr val="FFFFFF"/>
                </a:solidFill>
                <a:latin typeface="League Spartan Bold"/>
              </a:rPr>
              <a:t>Les questions pour mesurer l'échelle de fonctionnement psychosocial</a:t>
            </a:r>
          </a:p>
        </p:txBody>
      </p:sp>
    </p:spTree>
    <p:extLst>
      <p:ext uri="{BB962C8B-B14F-4D97-AF65-F5344CB8AC3E}">
        <p14:creationId xmlns:p14="http://schemas.microsoft.com/office/powerpoint/2010/main" val="388463080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EBA3D"/>
        </a:solidFill>
        <a:effectLst/>
      </p:bgPr>
    </p:bg>
    <p:spTree>
      <p:nvGrpSpPr>
        <p:cNvPr id="1" name=""/>
        <p:cNvGrpSpPr/>
        <p:nvPr/>
      </p:nvGrpSpPr>
      <p:grpSpPr>
        <a:xfrm>
          <a:off x="0" y="0"/>
          <a:ext cx="0" cy="0"/>
          <a:chOff x="0" y="0"/>
          <a:chExt cx="0" cy="0"/>
        </a:xfrm>
      </p:grpSpPr>
      <p:grpSp>
        <p:nvGrpSpPr>
          <p:cNvPr id="1014" name="Group 1013">
            <a:extLst>
              <a:ext uri="{FF2B5EF4-FFF2-40B4-BE49-F238E27FC236}">
                <a16:creationId xmlns:a16="http://schemas.microsoft.com/office/drawing/2014/main" id="{78D02986-BDFA-D61E-5BD0-A9825DCAB122}"/>
              </a:ext>
            </a:extLst>
          </p:cNvPr>
          <p:cNvGrpSpPr/>
          <p:nvPr/>
        </p:nvGrpSpPr>
        <p:grpSpPr>
          <a:xfrm>
            <a:off x="381000" y="1028700"/>
            <a:ext cx="3271181" cy="8044740"/>
            <a:chOff x="0" y="0"/>
            <a:chExt cx="4361574" cy="10726320"/>
          </a:xfrm>
          <a:solidFill>
            <a:schemeClr val="bg1"/>
          </a:solidFill>
        </p:grpSpPr>
        <p:grpSp>
          <p:nvGrpSpPr>
            <p:cNvPr id="1015" name="Group 1014">
              <a:extLst>
                <a:ext uri="{FF2B5EF4-FFF2-40B4-BE49-F238E27FC236}">
                  <a16:creationId xmlns:a16="http://schemas.microsoft.com/office/drawing/2014/main" id="{F5B3CD17-1609-8EA9-050A-AED07E0B98C0}"/>
                </a:ext>
              </a:extLst>
            </p:cNvPr>
            <p:cNvGrpSpPr/>
            <p:nvPr/>
          </p:nvGrpSpPr>
          <p:grpSpPr>
            <a:xfrm>
              <a:off x="2109980" y="0"/>
              <a:ext cx="82785" cy="82785"/>
              <a:chOff x="0" y="0"/>
              <a:chExt cx="6350000" cy="6350000"/>
            </a:xfrm>
            <a:grpFill/>
          </p:grpSpPr>
          <p:sp>
            <p:nvSpPr>
              <p:cNvPr id="1392" name="Freeform 4">
                <a:extLst>
                  <a:ext uri="{FF2B5EF4-FFF2-40B4-BE49-F238E27FC236}">
                    <a16:creationId xmlns:a16="http://schemas.microsoft.com/office/drawing/2014/main" id="{F7E7E62E-5481-B9DB-FDC2-FC71FB08DBBD}"/>
                  </a:ext>
                </a:extLst>
              </p:cNvPr>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grpFill/>
            </p:spPr>
            <p:txBody>
              <a:bodyPr/>
              <a:lstStyle/>
              <a:p>
                <a:endParaRPr lang="en-US"/>
              </a:p>
            </p:txBody>
          </p:sp>
        </p:grpSp>
        <p:grpSp>
          <p:nvGrpSpPr>
            <p:cNvPr id="1016" name="Group 5">
              <a:extLst>
                <a:ext uri="{FF2B5EF4-FFF2-40B4-BE49-F238E27FC236}">
                  <a16:creationId xmlns:a16="http://schemas.microsoft.com/office/drawing/2014/main" id="{5DF4A204-B96C-1E04-BF8F-78E6B7A7086E}"/>
                </a:ext>
              </a:extLst>
            </p:cNvPr>
            <p:cNvGrpSpPr/>
            <p:nvPr/>
          </p:nvGrpSpPr>
          <p:grpSpPr>
            <a:xfrm>
              <a:off x="2109980" y="6380485"/>
              <a:ext cx="82785" cy="82785"/>
              <a:chOff x="0" y="0"/>
              <a:chExt cx="6350000" cy="6350000"/>
            </a:xfrm>
            <a:grpFill/>
          </p:grpSpPr>
          <p:sp>
            <p:nvSpPr>
              <p:cNvPr id="1391" name="Freeform 6">
                <a:extLst>
                  <a:ext uri="{FF2B5EF4-FFF2-40B4-BE49-F238E27FC236}">
                    <a16:creationId xmlns:a16="http://schemas.microsoft.com/office/drawing/2014/main" id="{5D888396-BFA2-A506-2F39-8666628FEC9A}"/>
                  </a:ext>
                </a:extLst>
              </p:cNvPr>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grpFill/>
            </p:spPr>
            <p:txBody>
              <a:bodyPr/>
              <a:lstStyle/>
              <a:p>
                <a:endParaRPr lang="en-US"/>
              </a:p>
            </p:txBody>
          </p:sp>
        </p:grpSp>
        <p:grpSp>
          <p:nvGrpSpPr>
            <p:cNvPr id="1017" name="Group 7">
              <a:extLst>
                <a:ext uri="{FF2B5EF4-FFF2-40B4-BE49-F238E27FC236}">
                  <a16:creationId xmlns:a16="http://schemas.microsoft.com/office/drawing/2014/main" id="{D03575A4-46D0-006E-0972-701A703F306D}"/>
                </a:ext>
              </a:extLst>
            </p:cNvPr>
            <p:cNvGrpSpPr/>
            <p:nvPr/>
          </p:nvGrpSpPr>
          <p:grpSpPr>
            <a:xfrm>
              <a:off x="2109980" y="3187700"/>
              <a:ext cx="82785" cy="82785"/>
              <a:chOff x="0" y="0"/>
              <a:chExt cx="6350000" cy="6350000"/>
            </a:xfrm>
            <a:grpFill/>
          </p:grpSpPr>
          <p:sp>
            <p:nvSpPr>
              <p:cNvPr id="1390" name="Freeform 8">
                <a:extLst>
                  <a:ext uri="{FF2B5EF4-FFF2-40B4-BE49-F238E27FC236}">
                    <a16:creationId xmlns:a16="http://schemas.microsoft.com/office/drawing/2014/main" id="{E5BDB26D-4C11-53AC-CBD0-B09C85D36DDE}"/>
                  </a:ext>
                </a:extLst>
              </p:cNvPr>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grpFill/>
            </p:spPr>
            <p:txBody>
              <a:bodyPr/>
              <a:lstStyle/>
              <a:p>
                <a:endParaRPr lang="en-US"/>
              </a:p>
            </p:txBody>
          </p:sp>
        </p:grpSp>
        <p:grpSp>
          <p:nvGrpSpPr>
            <p:cNvPr id="1018" name="Group 9">
              <a:extLst>
                <a:ext uri="{FF2B5EF4-FFF2-40B4-BE49-F238E27FC236}">
                  <a16:creationId xmlns:a16="http://schemas.microsoft.com/office/drawing/2014/main" id="{98E0F918-476F-69B0-EDED-00B2E2112582}"/>
                </a:ext>
              </a:extLst>
            </p:cNvPr>
            <p:cNvGrpSpPr/>
            <p:nvPr/>
          </p:nvGrpSpPr>
          <p:grpSpPr>
            <a:xfrm>
              <a:off x="2109980" y="9568185"/>
              <a:ext cx="82785" cy="82785"/>
              <a:chOff x="0" y="0"/>
              <a:chExt cx="6350000" cy="6350000"/>
            </a:xfrm>
            <a:grpFill/>
          </p:grpSpPr>
          <p:sp>
            <p:nvSpPr>
              <p:cNvPr id="1389" name="Freeform 10">
                <a:extLst>
                  <a:ext uri="{FF2B5EF4-FFF2-40B4-BE49-F238E27FC236}">
                    <a16:creationId xmlns:a16="http://schemas.microsoft.com/office/drawing/2014/main" id="{4AC292A5-755B-C7EC-CB41-F3B0BDFD463A}"/>
                  </a:ext>
                </a:extLst>
              </p:cNvPr>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grpFill/>
            </p:spPr>
            <p:txBody>
              <a:bodyPr/>
              <a:lstStyle/>
              <a:p>
                <a:endParaRPr lang="en-US"/>
              </a:p>
            </p:txBody>
          </p:sp>
        </p:grpSp>
        <p:grpSp>
          <p:nvGrpSpPr>
            <p:cNvPr id="1019" name="Group 11">
              <a:extLst>
                <a:ext uri="{FF2B5EF4-FFF2-40B4-BE49-F238E27FC236}">
                  <a16:creationId xmlns:a16="http://schemas.microsoft.com/office/drawing/2014/main" id="{D0C60143-1A19-743B-517A-A49A8EA25F7E}"/>
                </a:ext>
              </a:extLst>
            </p:cNvPr>
            <p:cNvGrpSpPr/>
            <p:nvPr/>
          </p:nvGrpSpPr>
          <p:grpSpPr>
            <a:xfrm>
              <a:off x="2109980" y="1618080"/>
              <a:ext cx="82785" cy="82785"/>
              <a:chOff x="0" y="0"/>
              <a:chExt cx="6350000" cy="6350000"/>
            </a:xfrm>
            <a:grpFill/>
          </p:grpSpPr>
          <p:sp>
            <p:nvSpPr>
              <p:cNvPr id="1388" name="Freeform 12">
                <a:extLst>
                  <a:ext uri="{FF2B5EF4-FFF2-40B4-BE49-F238E27FC236}">
                    <a16:creationId xmlns:a16="http://schemas.microsoft.com/office/drawing/2014/main" id="{CAA661CA-EE1C-9F68-0C8F-62F31F32D464}"/>
                  </a:ext>
                </a:extLst>
              </p:cNvPr>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grpFill/>
            </p:spPr>
            <p:txBody>
              <a:bodyPr/>
              <a:lstStyle/>
              <a:p>
                <a:endParaRPr lang="en-US"/>
              </a:p>
            </p:txBody>
          </p:sp>
        </p:grpSp>
        <p:grpSp>
          <p:nvGrpSpPr>
            <p:cNvPr id="1020" name="Group 13">
              <a:extLst>
                <a:ext uri="{FF2B5EF4-FFF2-40B4-BE49-F238E27FC236}">
                  <a16:creationId xmlns:a16="http://schemas.microsoft.com/office/drawing/2014/main" id="{16A26355-B333-0ADA-5EB8-A15CD6A5651A}"/>
                </a:ext>
              </a:extLst>
            </p:cNvPr>
            <p:cNvGrpSpPr/>
            <p:nvPr/>
          </p:nvGrpSpPr>
          <p:grpSpPr>
            <a:xfrm>
              <a:off x="2109980" y="7998564"/>
              <a:ext cx="82785" cy="82785"/>
              <a:chOff x="0" y="0"/>
              <a:chExt cx="6350000" cy="6350000"/>
            </a:xfrm>
            <a:grpFill/>
          </p:grpSpPr>
          <p:sp>
            <p:nvSpPr>
              <p:cNvPr id="1387" name="Freeform 14">
                <a:extLst>
                  <a:ext uri="{FF2B5EF4-FFF2-40B4-BE49-F238E27FC236}">
                    <a16:creationId xmlns:a16="http://schemas.microsoft.com/office/drawing/2014/main" id="{9D109CEE-B7BD-E576-F7C9-5153B94FB728}"/>
                  </a:ext>
                </a:extLst>
              </p:cNvPr>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grpFill/>
            </p:spPr>
            <p:txBody>
              <a:bodyPr/>
              <a:lstStyle/>
              <a:p>
                <a:endParaRPr lang="en-US"/>
              </a:p>
            </p:txBody>
          </p:sp>
        </p:grpSp>
        <p:grpSp>
          <p:nvGrpSpPr>
            <p:cNvPr id="1021" name="Group 15">
              <a:extLst>
                <a:ext uri="{FF2B5EF4-FFF2-40B4-BE49-F238E27FC236}">
                  <a16:creationId xmlns:a16="http://schemas.microsoft.com/office/drawing/2014/main" id="{4F19790C-3378-3699-78E7-C72337C487C6}"/>
                </a:ext>
              </a:extLst>
            </p:cNvPr>
            <p:cNvGrpSpPr/>
            <p:nvPr/>
          </p:nvGrpSpPr>
          <p:grpSpPr>
            <a:xfrm>
              <a:off x="2109980" y="4805780"/>
              <a:ext cx="82785" cy="82785"/>
              <a:chOff x="0" y="0"/>
              <a:chExt cx="6350000" cy="6350000"/>
            </a:xfrm>
            <a:grpFill/>
          </p:grpSpPr>
          <p:sp>
            <p:nvSpPr>
              <p:cNvPr id="1386" name="Freeform 16">
                <a:extLst>
                  <a:ext uri="{FF2B5EF4-FFF2-40B4-BE49-F238E27FC236}">
                    <a16:creationId xmlns:a16="http://schemas.microsoft.com/office/drawing/2014/main" id="{CD46EB6C-448E-C13D-AF0F-6765E21383C0}"/>
                  </a:ext>
                </a:extLst>
              </p:cNvPr>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grpFill/>
            </p:spPr>
            <p:txBody>
              <a:bodyPr/>
              <a:lstStyle/>
              <a:p>
                <a:endParaRPr lang="en-US"/>
              </a:p>
            </p:txBody>
          </p:sp>
        </p:grpSp>
        <p:grpSp>
          <p:nvGrpSpPr>
            <p:cNvPr id="1022" name="Group 17">
              <a:extLst>
                <a:ext uri="{FF2B5EF4-FFF2-40B4-BE49-F238E27FC236}">
                  <a16:creationId xmlns:a16="http://schemas.microsoft.com/office/drawing/2014/main" id="{01F9BFA4-B526-C816-EB05-752925866E8D}"/>
                </a:ext>
              </a:extLst>
            </p:cNvPr>
            <p:cNvGrpSpPr/>
            <p:nvPr/>
          </p:nvGrpSpPr>
          <p:grpSpPr>
            <a:xfrm>
              <a:off x="2648641" y="537155"/>
              <a:ext cx="82785" cy="82785"/>
              <a:chOff x="0" y="0"/>
              <a:chExt cx="6350000" cy="6350000"/>
            </a:xfrm>
            <a:grpFill/>
          </p:grpSpPr>
          <p:sp>
            <p:nvSpPr>
              <p:cNvPr id="1385" name="Freeform 18">
                <a:extLst>
                  <a:ext uri="{FF2B5EF4-FFF2-40B4-BE49-F238E27FC236}">
                    <a16:creationId xmlns:a16="http://schemas.microsoft.com/office/drawing/2014/main" id="{733207EF-A69B-36E7-ABC8-345DEFFB0246}"/>
                  </a:ext>
                </a:extLst>
              </p:cNvPr>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grpFill/>
            </p:spPr>
            <p:txBody>
              <a:bodyPr/>
              <a:lstStyle/>
              <a:p>
                <a:endParaRPr lang="en-US"/>
              </a:p>
            </p:txBody>
          </p:sp>
        </p:grpSp>
        <p:grpSp>
          <p:nvGrpSpPr>
            <p:cNvPr id="1023" name="Group 19">
              <a:extLst>
                <a:ext uri="{FF2B5EF4-FFF2-40B4-BE49-F238E27FC236}">
                  <a16:creationId xmlns:a16="http://schemas.microsoft.com/office/drawing/2014/main" id="{CFDD019F-9358-C9D7-33D7-49EB66D728E5}"/>
                </a:ext>
              </a:extLst>
            </p:cNvPr>
            <p:cNvGrpSpPr/>
            <p:nvPr/>
          </p:nvGrpSpPr>
          <p:grpSpPr>
            <a:xfrm>
              <a:off x="2648641" y="6917640"/>
              <a:ext cx="82785" cy="82785"/>
              <a:chOff x="0" y="0"/>
              <a:chExt cx="6350000" cy="6350000"/>
            </a:xfrm>
            <a:grpFill/>
          </p:grpSpPr>
          <p:sp>
            <p:nvSpPr>
              <p:cNvPr id="1384" name="Freeform 20">
                <a:extLst>
                  <a:ext uri="{FF2B5EF4-FFF2-40B4-BE49-F238E27FC236}">
                    <a16:creationId xmlns:a16="http://schemas.microsoft.com/office/drawing/2014/main" id="{450FD487-FDDF-2244-491B-6FD9BF128E71}"/>
                  </a:ext>
                </a:extLst>
              </p:cNvPr>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grpFill/>
            </p:spPr>
            <p:txBody>
              <a:bodyPr/>
              <a:lstStyle/>
              <a:p>
                <a:endParaRPr lang="en-US"/>
              </a:p>
            </p:txBody>
          </p:sp>
        </p:grpSp>
        <p:grpSp>
          <p:nvGrpSpPr>
            <p:cNvPr id="1024" name="Group 21">
              <a:extLst>
                <a:ext uri="{FF2B5EF4-FFF2-40B4-BE49-F238E27FC236}">
                  <a16:creationId xmlns:a16="http://schemas.microsoft.com/office/drawing/2014/main" id="{0C6F48AF-6718-BBFD-8FD4-D047B330DF3A}"/>
                </a:ext>
              </a:extLst>
            </p:cNvPr>
            <p:cNvGrpSpPr/>
            <p:nvPr/>
          </p:nvGrpSpPr>
          <p:grpSpPr>
            <a:xfrm>
              <a:off x="2648641" y="3724855"/>
              <a:ext cx="82785" cy="82785"/>
              <a:chOff x="0" y="0"/>
              <a:chExt cx="6350000" cy="6350000"/>
            </a:xfrm>
            <a:grpFill/>
          </p:grpSpPr>
          <p:sp>
            <p:nvSpPr>
              <p:cNvPr id="1383" name="Freeform 22">
                <a:extLst>
                  <a:ext uri="{FF2B5EF4-FFF2-40B4-BE49-F238E27FC236}">
                    <a16:creationId xmlns:a16="http://schemas.microsoft.com/office/drawing/2014/main" id="{A672D477-034E-32BD-B265-D0DA041CB914}"/>
                  </a:ext>
                </a:extLst>
              </p:cNvPr>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grpFill/>
            </p:spPr>
            <p:txBody>
              <a:bodyPr/>
              <a:lstStyle/>
              <a:p>
                <a:endParaRPr lang="en-US"/>
              </a:p>
            </p:txBody>
          </p:sp>
        </p:grpSp>
        <p:grpSp>
          <p:nvGrpSpPr>
            <p:cNvPr id="1025" name="Group 23">
              <a:extLst>
                <a:ext uri="{FF2B5EF4-FFF2-40B4-BE49-F238E27FC236}">
                  <a16:creationId xmlns:a16="http://schemas.microsoft.com/office/drawing/2014/main" id="{2292DCD8-E718-100B-F371-E7275AFEE574}"/>
                </a:ext>
              </a:extLst>
            </p:cNvPr>
            <p:cNvGrpSpPr/>
            <p:nvPr/>
          </p:nvGrpSpPr>
          <p:grpSpPr>
            <a:xfrm>
              <a:off x="2648641" y="10105340"/>
              <a:ext cx="82785" cy="82785"/>
              <a:chOff x="0" y="0"/>
              <a:chExt cx="6350000" cy="6350000"/>
            </a:xfrm>
            <a:grpFill/>
          </p:grpSpPr>
          <p:sp>
            <p:nvSpPr>
              <p:cNvPr id="1382" name="Freeform 24">
                <a:extLst>
                  <a:ext uri="{FF2B5EF4-FFF2-40B4-BE49-F238E27FC236}">
                    <a16:creationId xmlns:a16="http://schemas.microsoft.com/office/drawing/2014/main" id="{CDC1A1B8-57D6-0943-524F-CD10A01DD2DA}"/>
                  </a:ext>
                </a:extLst>
              </p:cNvPr>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grpFill/>
            </p:spPr>
            <p:txBody>
              <a:bodyPr/>
              <a:lstStyle/>
              <a:p>
                <a:endParaRPr lang="en-US"/>
              </a:p>
            </p:txBody>
          </p:sp>
        </p:grpSp>
        <p:grpSp>
          <p:nvGrpSpPr>
            <p:cNvPr id="1026" name="Group 25">
              <a:extLst>
                <a:ext uri="{FF2B5EF4-FFF2-40B4-BE49-F238E27FC236}">
                  <a16:creationId xmlns:a16="http://schemas.microsoft.com/office/drawing/2014/main" id="{C5148A8E-2F07-00AE-E7FB-4739FE3D7A54}"/>
                </a:ext>
              </a:extLst>
            </p:cNvPr>
            <p:cNvGrpSpPr/>
            <p:nvPr/>
          </p:nvGrpSpPr>
          <p:grpSpPr>
            <a:xfrm>
              <a:off x="2648641" y="2155235"/>
              <a:ext cx="82785" cy="82785"/>
              <a:chOff x="0" y="0"/>
              <a:chExt cx="6350000" cy="6350000"/>
            </a:xfrm>
            <a:grpFill/>
          </p:grpSpPr>
          <p:sp>
            <p:nvSpPr>
              <p:cNvPr id="1381" name="Freeform 26">
                <a:extLst>
                  <a:ext uri="{FF2B5EF4-FFF2-40B4-BE49-F238E27FC236}">
                    <a16:creationId xmlns:a16="http://schemas.microsoft.com/office/drawing/2014/main" id="{35E47197-B728-2CBD-B6D6-39EF838A4EA0}"/>
                  </a:ext>
                </a:extLst>
              </p:cNvPr>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grpFill/>
            </p:spPr>
            <p:txBody>
              <a:bodyPr/>
              <a:lstStyle/>
              <a:p>
                <a:endParaRPr lang="en-US"/>
              </a:p>
            </p:txBody>
          </p:sp>
        </p:grpSp>
        <p:grpSp>
          <p:nvGrpSpPr>
            <p:cNvPr id="1027" name="Group 27">
              <a:extLst>
                <a:ext uri="{FF2B5EF4-FFF2-40B4-BE49-F238E27FC236}">
                  <a16:creationId xmlns:a16="http://schemas.microsoft.com/office/drawing/2014/main" id="{B154E212-1CE8-F76C-57B2-341E08930849}"/>
                </a:ext>
              </a:extLst>
            </p:cNvPr>
            <p:cNvGrpSpPr/>
            <p:nvPr/>
          </p:nvGrpSpPr>
          <p:grpSpPr>
            <a:xfrm>
              <a:off x="2648641" y="8535719"/>
              <a:ext cx="82785" cy="82785"/>
              <a:chOff x="0" y="0"/>
              <a:chExt cx="6350000" cy="6350000"/>
            </a:xfrm>
            <a:grpFill/>
          </p:grpSpPr>
          <p:sp>
            <p:nvSpPr>
              <p:cNvPr id="1380" name="Freeform 28">
                <a:extLst>
                  <a:ext uri="{FF2B5EF4-FFF2-40B4-BE49-F238E27FC236}">
                    <a16:creationId xmlns:a16="http://schemas.microsoft.com/office/drawing/2014/main" id="{18B4B0D4-E94C-58D4-5A7B-8CF0963CC0E9}"/>
                  </a:ext>
                </a:extLst>
              </p:cNvPr>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grpFill/>
            </p:spPr>
            <p:txBody>
              <a:bodyPr/>
              <a:lstStyle/>
              <a:p>
                <a:endParaRPr lang="en-US"/>
              </a:p>
            </p:txBody>
          </p:sp>
        </p:grpSp>
        <p:grpSp>
          <p:nvGrpSpPr>
            <p:cNvPr id="1028" name="Group 29">
              <a:extLst>
                <a:ext uri="{FF2B5EF4-FFF2-40B4-BE49-F238E27FC236}">
                  <a16:creationId xmlns:a16="http://schemas.microsoft.com/office/drawing/2014/main" id="{8FCF9E24-C38D-3325-FC63-EC6163B35C8F}"/>
                </a:ext>
              </a:extLst>
            </p:cNvPr>
            <p:cNvGrpSpPr/>
            <p:nvPr/>
          </p:nvGrpSpPr>
          <p:grpSpPr>
            <a:xfrm>
              <a:off x="2648641" y="5342935"/>
              <a:ext cx="82785" cy="82785"/>
              <a:chOff x="0" y="0"/>
              <a:chExt cx="6350000" cy="6350000"/>
            </a:xfrm>
            <a:grpFill/>
          </p:grpSpPr>
          <p:sp>
            <p:nvSpPr>
              <p:cNvPr id="1379" name="Freeform 30">
                <a:extLst>
                  <a:ext uri="{FF2B5EF4-FFF2-40B4-BE49-F238E27FC236}">
                    <a16:creationId xmlns:a16="http://schemas.microsoft.com/office/drawing/2014/main" id="{55CD3A59-E674-65F2-DFDF-FCB2A93B86A6}"/>
                  </a:ext>
                </a:extLst>
              </p:cNvPr>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grpFill/>
            </p:spPr>
            <p:txBody>
              <a:bodyPr/>
              <a:lstStyle/>
              <a:p>
                <a:endParaRPr lang="en-US"/>
              </a:p>
            </p:txBody>
          </p:sp>
        </p:grpSp>
        <p:grpSp>
          <p:nvGrpSpPr>
            <p:cNvPr id="1029" name="Group 31">
              <a:extLst>
                <a:ext uri="{FF2B5EF4-FFF2-40B4-BE49-F238E27FC236}">
                  <a16:creationId xmlns:a16="http://schemas.microsoft.com/office/drawing/2014/main" id="{7A409837-891F-2737-078C-60A6B22C71DB}"/>
                </a:ext>
              </a:extLst>
            </p:cNvPr>
            <p:cNvGrpSpPr/>
            <p:nvPr/>
          </p:nvGrpSpPr>
          <p:grpSpPr>
            <a:xfrm>
              <a:off x="1122" y="1075351"/>
              <a:ext cx="82785" cy="82785"/>
              <a:chOff x="0" y="0"/>
              <a:chExt cx="6350000" cy="6350000"/>
            </a:xfrm>
            <a:grpFill/>
          </p:grpSpPr>
          <p:sp>
            <p:nvSpPr>
              <p:cNvPr id="1378" name="Freeform 32">
                <a:extLst>
                  <a:ext uri="{FF2B5EF4-FFF2-40B4-BE49-F238E27FC236}">
                    <a16:creationId xmlns:a16="http://schemas.microsoft.com/office/drawing/2014/main" id="{819E163E-189D-BCCF-8DC0-0D8ABC2EF78B}"/>
                  </a:ext>
                </a:extLst>
              </p:cNvPr>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grpFill/>
            </p:spPr>
            <p:txBody>
              <a:bodyPr/>
              <a:lstStyle/>
              <a:p>
                <a:endParaRPr lang="en-US"/>
              </a:p>
            </p:txBody>
          </p:sp>
        </p:grpSp>
        <p:grpSp>
          <p:nvGrpSpPr>
            <p:cNvPr id="1030" name="Group 33">
              <a:extLst>
                <a:ext uri="{FF2B5EF4-FFF2-40B4-BE49-F238E27FC236}">
                  <a16:creationId xmlns:a16="http://schemas.microsoft.com/office/drawing/2014/main" id="{7A753010-CA04-23C7-E8CF-BA9C0923050A}"/>
                </a:ext>
              </a:extLst>
            </p:cNvPr>
            <p:cNvGrpSpPr/>
            <p:nvPr/>
          </p:nvGrpSpPr>
          <p:grpSpPr>
            <a:xfrm>
              <a:off x="1122" y="7455836"/>
              <a:ext cx="82785" cy="82785"/>
              <a:chOff x="0" y="0"/>
              <a:chExt cx="6350000" cy="6350000"/>
            </a:xfrm>
            <a:grpFill/>
          </p:grpSpPr>
          <p:sp>
            <p:nvSpPr>
              <p:cNvPr id="1377" name="Freeform 34">
                <a:extLst>
                  <a:ext uri="{FF2B5EF4-FFF2-40B4-BE49-F238E27FC236}">
                    <a16:creationId xmlns:a16="http://schemas.microsoft.com/office/drawing/2014/main" id="{955191B7-32E3-9A60-7E03-29CD05FFCE4E}"/>
                  </a:ext>
                </a:extLst>
              </p:cNvPr>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grpFill/>
            </p:spPr>
            <p:txBody>
              <a:bodyPr/>
              <a:lstStyle/>
              <a:p>
                <a:endParaRPr lang="en-US"/>
              </a:p>
            </p:txBody>
          </p:sp>
        </p:grpSp>
        <p:grpSp>
          <p:nvGrpSpPr>
            <p:cNvPr id="1031" name="Group 35">
              <a:extLst>
                <a:ext uri="{FF2B5EF4-FFF2-40B4-BE49-F238E27FC236}">
                  <a16:creationId xmlns:a16="http://schemas.microsoft.com/office/drawing/2014/main" id="{3F5A13F7-FD8E-DF7D-D1E8-68AC585D0425}"/>
                </a:ext>
              </a:extLst>
            </p:cNvPr>
            <p:cNvGrpSpPr/>
            <p:nvPr/>
          </p:nvGrpSpPr>
          <p:grpSpPr>
            <a:xfrm>
              <a:off x="1122" y="4263051"/>
              <a:ext cx="82785" cy="82785"/>
              <a:chOff x="0" y="0"/>
              <a:chExt cx="6350000" cy="6350000"/>
            </a:xfrm>
            <a:grpFill/>
          </p:grpSpPr>
          <p:sp>
            <p:nvSpPr>
              <p:cNvPr id="1376" name="Freeform 36">
                <a:extLst>
                  <a:ext uri="{FF2B5EF4-FFF2-40B4-BE49-F238E27FC236}">
                    <a16:creationId xmlns:a16="http://schemas.microsoft.com/office/drawing/2014/main" id="{BE96BFBB-33AE-9D28-155E-74DA994FD368}"/>
                  </a:ext>
                </a:extLst>
              </p:cNvPr>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grpFill/>
            </p:spPr>
            <p:txBody>
              <a:bodyPr/>
              <a:lstStyle/>
              <a:p>
                <a:endParaRPr lang="en-US"/>
              </a:p>
            </p:txBody>
          </p:sp>
        </p:grpSp>
        <p:grpSp>
          <p:nvGrpSpPr>
            <p:cNvPr id="1032" name="Group 37">
              <a:extLst>
                <a:ext uri="{FF2B5EF4-FFF2-40B4-BE49-F238E27FC236}">
                  <a16:creationId xmlns:a16="http://schemas.microsoft.com/office/drawing/2014/main" id="{F3FB2174-B163-DB0B-FDEF-CF351774A73F}"/>
                </a:ext>
              </a:extLst>
            </p:cNvPr>
            <p:cNvGrpSpPr/>
            <p:nvPr/>
          </p:nvGrpSpPr>
          <p:grpSpPr>
            <a:xfrm>
              <a:off x="1122" y="10643536"/>
              <a:ext cx="82785" cy="82785"/>
              <a:chOff x="0" y="0"/>
              <a:chExt cx="6350000" cy="6350000"/>
            </a:xfrm>
            <a:grpFill/>
          </p:grpSpPr>
          <p:sp>
            <p:nvSpPr>
              <p:cNvPr id="1375" name="Freeform 38">
                <a:extLst>
                  <a:ext uri="{FF2B5EF4-FFF2-40B4-BE49-F238E27FC236}">
                    <a16:creationId xmlns:a16="http://schemas.microsoft.com/office/drawing/2014/main" id="{6BF8CA28-F87F-D157-A635-ED0363576675}"/>
                  </a:ext>
                </a:extLst>
              </p:cNvPr>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grpFill/>
            </p:spPr>
            <p:txBody>
              <a:bodyPr/>
              <a:lstStyle/>
              <a:p>
                <a:endParaRPr lang="en-US"/>
              </a:p>
            </p:txBody>
          </p:sp>
        </p:grpSp>
        <p:grpSp>
          <p:nvGrpSpPr>
            <p:cNvPr id="1033" name="Group 39">
              <a:extLst>
                <a:ext uri="{FF2B5EF4-FFF2-40B4-BE49-F238E27FC236}">
                  <a16:creationId xmlns:a16="http://schemas.microsoft.com/office/drawing/2014/main" id="{17F77902-70C4-14F3-53DF-20308412A9E7}"/>
                </a:ext>
              </a:extLst>
            </p:cNvPr>
            <p:cNvGrpSpPr/>
            <p:nvPr/>
          </p:nvGrpSpPr>
          <p:grpSpPr>
            <a:xfrm>
              <a:off x="3188502" y="1075351"/>
              <a:ext cx="82785" cy="82785"/>
              <a:chOff x="0" y="0"/>
              <a:chExt cx="6350000" cy="6350000"/>
            </a:xfrm>
            <a:grpFill/>
          </p:grpSpPr>
          <p:sp>
            <p:nvSpPr>
              <p:cNvPr id="1374" name="Freeform 40">
                <a:extLst>
                  <a:ext uri="{FF2B5EF4-FFF2-40B4-BE49-F238E27FC236}">
                    <a16:creationId xmlns:a16="http://schemas.microsoft.com/office/drawing/2014/main" id="{3D965FF3-2EF7-C552-40DF-E2C0DFB66714}"/>
                  </a:ext>
                </a:extLst>
              </p:cNvPr>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grpFill/>
            </p:spPr>
            <p:txBody>
              <a:bodyPr/>
              <a:lstStyle/>
              <a:p>
                <a:endParaRPr lang="en-US"/>
              </a:p>
            </p:txBody>
          </p:sp>
        </p:grpSp>
        <p:grpSp>
          <p:nvGrpSpPr>
            <p:cNvPr id="1034" name="Group 41">
              <a:extLst>
                <a:ext uri="{FF2B5EF4-FFF2-40B4-BE49-F238E27FC236}">
                  <a16:creationId xmlns:a16="http://schemas.microsoft.com/office/drawing/2014/main" id="{8013B4A9-68F4-EB20-F8A9-1A062E0C247F}"/>
                </a:ext>
              </a:extLst>
            </p:cNvPr>
            <p:cNvGrpSpPr/>
            <p:nvPr/>
          </p:nvGrpSpPr>
          <p:grpSpPr>
            <a:xfrm>
              <a:off x="3188502" y="7455836"/>
              <a:ext cx="82785" cy="82785"/>
              <a:chOff x="0" y="0"/>
              <a:chExt cx="6350000" cy="6350000"/>
            </a:xfrm>
            <a:grpFill/>
          </p:grpSpPr>
          <p:sp>
            <p:nvSpPr>
              <p:cNvPr id="1373" name="Freeform 42">
                <a:extLst>
                  <a:ext uri="{FF2B5EF4-FFF2-40B4-BE49-F238E27FC236}">
                    <a16:creationId xmlns:a16="http://schemas.microsoft.com/office/drawing/2014/main" id="{DEE5807A-0815-D936-CDE4-399C00D3BE62}"/>
                  </a:ext>
                </a:extLst>
              </p:cNvPr>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grpFill/>
            </p:spPr>
            <p:txBody>
              <a:bodyPr/>
              <a:lstStyle/>
              <a:p>
                <a:endParaRPr lang="en-US"/>
              </a:p>
            </p:txBody>
          </p:sp>
        </p:grpSp>
        <p:grpSp>
          <p:nvGrpSpPr>
            <p:cNvPr id="1035" name="Group 43">
              <a:extLst>
                <a:ext uri="{FF2B5EF4-FFF2-40B4-BE49-F238E27FC236}">
                  <a16:creationId xmlns:a16="http://schemas.microsoft.com/office/drawing/2014/main" id="{BD378737-C48C-183D-5471-90590B74ABC1}"/>
                </a:ext>
              </a:extLst>
            </p:cNvPr>
            <p:cNvGrpSpPr/>
            <p:nvPr/>
          </p:nvGrpSpPr>
          <p:grpSpPr>
            <a:xfrm>
              <a:off x="3188502" y="4263051"/>
              <a:ext cx="82785" cy="82785"/>
              <a:chOff x="0" y="0"/>
              <a:chExt cx="6350000" cy="6350000"/>
            </a:xfrm>
            <a:grpFill/>
          </p:grpSpPr>
          <p:sp>
            <p:nvSpPr>
              <p:cNvPr id="1372" name="Freeform 44">
                <a:extLst>
                  <a:ext uri="{FF2B5EF4-FFF2-40B4-BE49-F238E27FC236}">
                    <a16:creationId xmlns:a16="http://schemas.microsoft.com/office/drawing/2014/main" id="{566E957F-0FBF-2329-5693-3F7A1B55DD52}"/>
                  </a:ext>
                </a:extLst>
              </p:cNvPr>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grpFill/>
            </p:spPr>
            <p:txBody>
              <a:bodyPr/>
              <a:lstStyle/>
              <a:p>
                <a:endParaRPr lang="en-US"/>
              </a:p>
            </p:txBody>
          </p:sp>
        </p:grpSp>
        <p:grpSp>
          <p:nvGrpSpPr>
            <p:cNvPr id="1036" name="Group 45">
              <a:extLst>
                <a:ext uri="{FF2B5EF4-FFF2-40B4-BE49-F238E27FC236}">
                  <a16:creationId xmlns:a16="http://schemas.microsoft.com/office/drawing/2014/main" id="{3BEAD6DB-0F99-2CC6-83C7-B4838C3474B9}"/>
                </a:ext>
              </a:extLst>
            </p:cNvPr>
            <p:cNvGrpSpPr/>
            <p:nvPr/>
          </p:nvGrpSpPr>
          <p:grpSpPr>
            <a:xfrm>
              <a:off x="3188502" y="10643536"/>
              <a:ext cx="82785" cy="82785"/>
              <a:chOff x="0" y="0"/>
              <a:chExt cx="6350000" cy="6350000"/>
            </a:xfrm>
            <a:grpFill/>
          </p:grpSpPr>
          <p:sp>
            <p:nvSpPr>
              <p:cNvPr id="1371" name="Freeform 46">
                <a:extLst>
                  <a:ext uri="{FF2B5EF4-FFF2-40B4-BE49-F238E27FC236}">
                    <a16:creationId xmlns:a16="http://schemas.microsoft.com/office/drawing/2014/main" id="{D4FADEF3-F7A2-68E0-48DC-35B029EF1568}"/>
                  </a:ext>
                </a:extLst>
              </p:cNvPr>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grpFill/>
            </p:spPr>
            <p:txBody>
              <a:bodyPr/>
              <a:lstStyle/>
              <a:p>
                <a:endParaRPr lang="en-US"/>
              </a:p>
            </p:txBody>
          </p:sp>
        </p:grpSp>
        <p:grpSp>
          <p:nvGrpSpPr>
            <p:cNvPr id="1037" name="Group 47">
              <a:extLst>
                <a:ext uri="{FF2B5EF4-FFF2-40B4-BE49-F238E27FC236}">
                  <a16:creationId xmlns:a16="http://schemas.microsoft.com/office/drawing/2014/main" id="{60875AE0-FBF5-0BFC-B0F2-1F1802C645F5}"/>
                </a:ext>
              </a:extLst>
            </p:cNvPr>
            <p:cNvGrpSpPr/>
            <p:nvPr/>
          </p:nvGrpSpPr>
          <p:grpSpPr>
            <a:xfrm>
              <a:off x="1122" y="2693431"/>
              <a:ext cx="82785" cy="82785"/>
              <a:chOff x="0" y="0"/>
              <a:chExt cx="6350000" cy="6350000"/>
            </a:xfrm>
            <a:grpFill/>
          </p:grpSpPr>
          <p:sp>
            <p:nvSpPr>
              <p:cNvPr id="1370" name="Freeform 48">
                <a:extLst>
                  <a:ext uri="{FF2B5EF4-FFF2-40B4-BE49-F238E27FC236}">
                    <a16:creationId xmlns:a16="http://schemas.microsoft.com/office/drawing/2014/main" id="{3D235623-7ACB-0E87-D669-50940250E3F4}"/>
                  </a:ext>
                </a:extLst>
              </p:cNvPr>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grpFill/>
            </p:spPr>
            <p:txBody>
              <a:bodyPr/>
              <a:lstStyle/>
              <a:p>
                <a:endParaRPr lang="en-US"/>
              </a:p>
            </p:txBody>
          </p:sp>
        </p:grpSp>
        <p:grpSp>
          <p:nvGrpSpPr>
            <p:cNvPr id="1038" name="Group 49">
              <a:extLst>
                <a:ext uri="{FF2B5EF4-FFF2-40B4-BE49-F238E27FC236}">
                  <a16:creationId xmlns:a16="http://schemas.microsoft.com/office/drawing/2014/main" id="{4B6B1759-C27A-F65B-FEC8-3C8142494164}"/>
                </a:ext>
              </a:extLst>
            </p:cNvPr>
            <p:cNvGrpSpPr/>
            <p:nvPr/>
          </p:nvGrpSpPr>
          <p:grpSpPr>
            <a:xfrm>
              <a:off x="1122" y="9073915"/>
              <a:ext cx="82785" cy="82785"/>
              <a:chOff x="0" y="0"/>
              <a:chExt cx="6350000" cy="6350000"/>
            </a:xfrm>
            <a:grpFill/>
          </p:grpSpPr>
          <p:sp>
            <p:nvSpPr>
              <p:cNvPr id="1369" name="Freeform 50">
                <a:extLst>
                  <a:ext uri="{FF2B5EF4-FFF2-40B4-BE49-F238E27FC236}">
                    <a16:creationId xmlns:a16="http://schemas.microsoft.com/office/drawing/2014/main" id="{11DBF99E-F17C-4B9F-9024-15152A18BF3B}"/>
                  </a:ext>
                </a:extLst>
              </p:cNvPr>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grpFill/>
            </p:spPr>
            <p:txBody>
              <a:bodyPr/>
              <a:lstStyle/>
              <a:p>
                <a:endParaRPr lang="en-US"/>
              </a:p>
            </p:txBody>
          </p:sp>
        </p:grpSp>
        <p:grpSp>
          <p:nvGrpSpPr>
            <p:cNvPr id="1039" name="Group 51">
              <a:extLst>
                <a:ext uri="{FF2B5EF4-FFF2-40B4-BE49-F238E27FC236}">
                  <a16:creationId xmlns:a16="http://schemas.microsoft.com/office/drawing/2014/main" id="{6939145F-7407-59FC-61AB-DFB45C7B4C9B}"/>
                </a:ext>
              </a:extLst>
            </p:cNvPr>
            <p:cNvGrpSpPr/>
            <p:nvPr/>
          </p:nvGrpSpPr>
          <p:grpSpPr>
            <a:xfrm>
              <a:off x="1122" y="5881131"/>
              <a:ext cx="82785" cy="82785"/>
              <a:chOff x="0" y="0"/>
              <a:chExt cx="6350000" cy="6350000"/>
            </a:xfrm>
            <a:grpFill/>
          </p:grpSpPr>
          <p:sp>
            <p:nvSpPr>
              <p:cNvPr id="1368" name="Freeform 52">
                <a:extLst>
                  <a:ext uri="{FF2B5EF4-FFF2-40B4-BE49-F238E27FC236}">
                    <a16:creationId xmlns:a16="http://schemas.microsoft.com/office/drawing/2014/main" id="{E61C6C7F-A757-D402-0089-6117A4DFF43E}"/>
                  </a:ext>
                </a:extLst>
              </p:cNvPr>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grpFill/>
            </p:spPr>
            <p:txBody>
              <a:bodyPr/>
              <a:lstStyle/>
              <a:p>
                <a:endParaRPr lang="en-US"/>
              </a:p>
            </p:txBody>
          </p:sp>
        </p:grpSp>
        <p:grpSp>
          <p:nvGrpSpPr>
            <p:cNvPr id="1040" name="Group 53">
              <a:extLst>
                <a:ext uri="{FF2B5EF4-FFF2-40B4-BE49-F238E27FC236}">
                  <a16:creationId xmlns:a16="http://schemas.microsoft.com/office/drawing/2014/main" id="{6D2D6229-1C81-2D1D-BFE3-1B5AE7EFD7C8}"/>
                </a:ext>
              </a:extLst>
            </p:cNvPr>
            <p:cNvGrpSpPr/>
            <p:nvPr/>
          </p:nvGrpSpPr>
          <p:grpSpPr>
            <a:xfrm>
              <a:off x="3188502" y="2693431"/>
              <a:ext cx="82785" cy="82785"/>
              <a:chOff x="0" y="0"/>
              <a:chExt cx="6350000" cy="6350000"/>
            </a:xfrm>
            <a:grpFill/>
          </p:grpSpPr>
          <p:sp>
            <p:nvSpPr>
              <p:cNvPr id="1367" name="Freeform 54">
                <a:extLst>
                  <a:ext uri="{FF2B5EF4-FFF2-40B4-BE49-F238E27FC236}">
                    <a16:creationId xmlns:a16="http://schemas.microsoft.com/office/drawing/2014/main" id="{A7D24EE4-4367-BB7B-FB4D-F9C4138952B4}"/>
                  </a:ext>
                </a:extLst>
              </p:cNvPr>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grpFill/>
            </p:spPr>
            <p:txBody>
              <a:bodyPr/>
              <a:lstStyle/>
              <a:p>
                <a:endParaRPr lang="en-US"/>
              </a:p>
            </p:txBody>
          </p:sp>
        </p:grpSp>
        <p:grpSp>
          <p:nvGrpSpPr>
            <p:cNvPr id="1041" name="Group 55">
              <a:extLst>
                <a:ext uri="{FF2B5EF4-FFF2-40B4-BE49-F238E27FC236}">
                  <a16:creationId xmlns:a16="http://schemas.microsoft.com/office/drawing/2014/main" id="{3651B914-8FB2-47A1-8ECD-AB91C8445CA8}"/>
                </a:ext>
              </a:extLst>
            </p:cNvPr>
            <p:cNvGrpSpPr/>
            <p:nvPr/>
          </p:nvGrpSpPr>
          <p:grpSpPr>
            <a:xfrm>
              <a:off x="3188502" y="9073915"/>
              <a:ext cx="82785" cy="82785"/>
              <a:chOff x="0" y="0"/>
              <a:chExt cx="6350000" cy="6350000"/>
            </a:xfrm>
            <a:grpFill/>
          </p:grpSpPr>
          <p:sp>
            <p:nvSpPr>
              <p:cNvPr id="1366" name="Freeform 56">
                <a:extLst>
                  <a:ext uri="{FF2B5EF4-FFF2-40B4-BE49-F238E27FC236}">
                    <a16:creationId xmlns:a16="http://schemas.microsoft.com/office/drawing/2014/main" id="{37D381C8-C440-C48B-AF87-68F181364E3A}"/>
                  </a:ext>
                </a:extLst>
              </p:cNvPr>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grpFill/>
            </p:spPr>
            <p:txBody>
              <a:bodyPr/>
              <a:lstStyle/>
              <a:p>
                <a:endParaRPr lang="en-US"/>
              </a:p>
            </p:txBody>
          </p:sp>
        </p:grpSp>
        <p:grpSp>
          <p:nvGrpSpPr>
            <p:cNvPr id="1042" name="Group 57">
              <a:extLst>
                <a:ext uri="{FF2B5EF4-FFF2-40B4-BE49-F238E27FC236}">
                  <a16:creationId xmlns:a16="http://schemas.microsoft.com/office/drawing/2014/main" id="{F30CC950-1090-7459-0829-00BB0DF88226}"/>
                </a:ext>
              </a:extLst>
            </p:cNvPr>
            <p:cNvGrpSpPr/>
            <p:nvPr/>
          </p:nvGrpSpPr>
          <p:grpSpPr>
            <a:xfrm>
              <a:off x="3188502" y="5881131"/>
              <a:ext cx="82785" cy="82785"/>
              <a:chOff x="0" y="0"/>
              <a:chExt cx="6350000" cy="6350000"/>
            </a:xfrm>
            <a:grpFill/>
          </p:grpSpPr>
          <p:sp>
            <p:nvSpPr>
              <p:cNvPr id="1365" name="Freeform 58">
                <a:extLst>
                  <a:ext uri="{FF2B5EF4-FFF2-40B4-BE49-F238E27FC236}">
                    <a16:creationId xmlns:a16="http://schemas.microsoft.com/office/drawing/2014/main" id="{1EC2D5DB-702C-1FB5-5048-ADF20C2E0F76}"/>
                  </a:ext>
                </a:extLst>
              </p:cNvPr>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grpFill/>
            </p:spPr>
            <p:txBody>
              <a:bodyPr/>
              <a:lstStyle/>
              <a:p>
                <a:endParaRPr lang="en-US"/>
              </a:p>
            </p:txBody>
          </p:sp>
        </p:grpSp>
        <p:grpSp>
          <p:nvGrpSpPr>
            <p:cNvPr id="1043" name="Group 59">
              <a:extLst>
                <a:ext uri="{FF2B5EF4-FFF2-40B4-BE49-F238E27FC236}">
                  <a16:creationId xmlns:a16="http://schemas.microsoft.com/office/drawing/2014/main" id="{FEB29805-F211-6E66-10E8-7503F11FF228}"/>
                </a:ext>
              </a:extLst>
            </p:cNvPr>
            <p:cNvGrpSpPr/>
            <p:nvPr/>
          </p:nvGrpSpPr>
          <p:grpSpPr>
            <a:xfrm>
              <a:off x="550087" y="0"/>
              <a:ext cx="82785" cy="82785"/>
              <a:chOff x="0" y="0"/>
              <a:chExt cx="6350000" cy="6350000"/>
            </a:xfrm>
            <a:grpFill/>
          </p:grpSpPr>
          <p:sp>
            <p:nvSpPr>
              <p:cNvPr id="1364" name="Freeform 60">
                <a:extLst>
                  <a:ext uri="{FF2B5EF4-FFF2-40B4-BE49-F238E27FC236}">
                    <a16:creationId xmlns:a16="http://schemas.microsoft.com/office/drawing/2014/main" id="{031D1C3E-A1A8-3F00-AFF6-99DC2EC17C2A}"/>
                  </a:ext>
                </a:extLst>
              </p:cNvPr>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grpFill/>
            </p:spPr>
            <p:txBody>
              <a:bodyPr/>
              <a:lstStyle/>
              <a:p>
                <a:endParaRPr lang="en-US"/>
              </a:p>
            </p:txBody>
          </p:sp>
        </p:grpSp>
        <p:grpSp>
          <p:nvGrpSpPr>
            <p:cNvPr id="1044" name="Group 61">
              <a:extLst>
                <a:ext uri="{FF2B5EF4-FFF2-40B4-BE49-F238E27FC236}">
                  <a16:creationId xmlns:a16="http://schemas.microsoft.com/office/drawing/2014/main" id="{5F84BEA8-A11D-6AF9-63DD-FDDB7B786722}"/>
                </a:ext>
              </a:extLst>
            </p:cNvPr>
            <p:cNvGrpSpPr/>
            <p:nvPr/>
          </p:nvGrpSpPr>
          <p:grpSpPr>
            <a:xfrm>
              <a:off x="550087" y="6380485"/>
              <a:ext cx="82785" cy="82785"/>
              <a:chOff x="0" y="0"/>
              <a:chExt cx="6350000" cy="6350000"/>
            </a:xfrm>
            <a:grpFill/>
          </p:grpSpPr>
          <p:sp>
            <p:nvSpPr>
              <p:cNvPr id="1363" name="Freeform 62">
                <a:extLst>
                  <a:ext uri="{FF2B5EF4-FFF2-40B4-BE49-F238E27FC236}">
                    <a16:creationId xmlns:a16="http://schemas.microsoft.com/office/drawing/2014/main" id="{BEF11E05-4674-0C6A-BE0D-0B8F9B781BDF}"/>
                  </a:ext>
                </a:extLst>
              </p:cNvPr>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grpFill/>
            </p:spPr>
            <p:txBody>
              <a:bodyPr/>
              <a:lstStyle/>
              <a:p>
                <a:endParaRPr lang="en-US"/>
              </a:p>
            </p:txBody>
          </p:sp>
        </p:grpSp>
        <p:grpSp>
          <p:nvGrpSpPr>
            <p:cNvPr id="1045" name="Group 63">
              <a:extLst>
                <a:ext uri="{FF2B5EF4-FFF2-40B4-BE49-F238E27FC236}">
                  <a16:creationId xmlns:a16="http://schemas.microsoft.com/office/drawing/2014/main" id="{E9B9665F-08EB-DD83-A719-8DFAE9809514}"/>
                </a:ext>
              </a:extLst>
            </p:cNvPr>
            <p:cNvGrpSpPr/>
            <p:nvPr/>
          </p:nvGrpSpPr>
          <p:grpSpPr>
            <a:xfrm>
              <a:off x="550087" y="3187700"/>
              <a:ext cx="82785" cy="82785"/>
              <a:chOff x="0" y="0"/>
              <a:chExt cx="6350000" cy="6350000"/>
            </a:xfrm>
            <a:grpFill/>
          </p:grpSpPr>
          <p:sp>
            <p:nvSpPr>
              <p:cNvPr id="1362" name="Freeform 64">
                <a:extLst>
                  <a:ext uri="{FF2B5EF4-FFF2-40B4-BE49-F238E27FC236}">
                    <a16:creationId xmlns:a16="http://schemas.microsoft.com/office/drawing/2014/main" id="{718440DC-8710-B4B4-2ECC-221FEF11E709}"/>
                  </a:ext>
                </a:extLst>
              </p:cNvPr>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grpFill/>
            </p:spPr>
            <p:txBody>
              <a:bodyPr/>
              <a:lstStyle/>
              <a:p>
                <a:endParaRPr lang="en-US"/>
              </a:p>
            </p:txBody>
          </p:sp>
        </p:grpSp>
        <p:grpSp>
          <p:nvGrpSpPr>
            <p:cNvPr id="1046" name="Group 65">
              <a:extLst>
                <a:ext uri="{FF2B5EF4-FFF2-40B4-BE49-F238E27FC236}">
                  <a16:creationId xmlns:a16="http://schemas.microsoft.com/office/drawing/2014/main" id="{A49025AB-063A-210D-B2BF-AA279D296322}"/>
                </a:ext>
              </a:extLst>
            </p:cNvPr>
            <p:cNvGrpSpPr/>
            <p:nvPr/>
          </p:nvGrpSpPr>
          <p:grpSpPr>
            <a:xfrm>
              <a:off x="550087" y="9568185"/>
              <a:ext cx="82785" cy="82785"/>
              <a:chOff x="0" y="0"/>
              <a:chExt cx="6350000" cy="6350000"/>
            </a:xfrm>
            <a:grpFill/>
          </p:grpSpPr>
          <p:sp>
            <p:nvSpPr>
              <p:cNvPr id="1361" name="Freeform 66">
                <a:extLst>
                  <a:ext uri="{FF2B5EF4-FFF2-40B4-BE49-F238E27FC236}">
                    <a16:creationId xmlns:a16="http://schemas.microsoft.com/office/drawing/2014/main" id="{02C4C69A-41ED-0BE1-3686-FCF18793987E}"/>
                  </a:ext>
                </a:extLst>
              </p:cNvPr>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grpFill/>
            </p:spPr>
            <p:txBody>
              <a:bodyPr/>
              <a:lstStyle/>
              <a:p>
                <a:endParaRPr lang="en-US"/>
              </a:p>
            </p:txBody>
          </p:sp>
        </p:grpSp>
        <p:grpSp>
          <p:nvGrpSpPr>
            <p:cNvPr id="1047" name="Group 67">
              <a:extLst>
                <a:ext uri="{FF2B5EF4-FFF2-40B4-BE49-F238E27FC236}">
                  <a16:creationId xmlns:a16="http://schemas.microsoft.com/office/drawing/2014/main" id="{3A4E7A87-D548-FBA7-BA5A-563AAED0BE17}"/>
                </a:ext>
              </a:extLst>
            </p:cNvPr>
            <p:cNvGrpSpPr/>
            <p:nvPr/>
          </p:nvGrpSpPr>
          <p:grpSpPr>
            <a:xfrm>
              <a:off x="3737467" y="0"/>
              <a:ext cx="82785" cy="82785"/>
              <a:chOff x="0" y="0"/>
              <a:chExt cx="6350000" cy="6350000"/>
            </a:xfrm>
            <a:grpFill/>
          </p:grpSpPr>
          <p:sp>
            <p:nvSpPr>
              <p:cNvPr id="1360" name="Freeform 68">
                <a:extLst>
                  <a:ext uri="{FF2B5EF4-FFF2-40B4-BE49-F238E27FC236}">
                    <a16:creationId xmlns:a16="http://schemas.microsoft.com/office/drawing/2014/main" id="{8AD7EF34-391B-49D3-346B-63A4CAD29C13}"/>
                  </a:ext>
                </a:extLst>
              </p:cNvPr>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grpFill/>
            </p:spPr>
            <p:txBody>
              <a:bodyPr/>
              <a:lstStyle/>
              <a:p>
                <a:endParaRPr lang="en-US"/>
              </a:p>
            </p:txBody>
          </p:sp>
        </p:grpSp>
        <p:grpSp>
          <p:nvGrpSpPr>
            <p:cNvPr id="1048" name="Group 69">
              <a:extLst>
                <a:ext uri="{FF2B5EF4-FFF2-40B4-BE49-F238E27FC236}">
                  <a16:creationId xmlns:a16="http://schemas.microsoft.com/office/drawing/2014/main" id="{EE3238F2-3070-72BC-4794-23622D74A9AF}"/>
                </a:ext>
              </a:extLst>
            </p:cNvPr>
            <p:cNvGrpSpPr/>
            <p:nvPr/>
          </p:nvGrpSpPr>
          <p:grpSpPr>
            <a:xfrm>
              <a:off x="3737467" y="6380485"/>
              <a:ext cx="82785" cy="82785"/>
              <a:chOff x="0" y="0"/>
              <a:chExt cx="6350000" cy="6350000"/>
            </a:xfrm>
            <a:grpFill/>
          </p:grpSpPr>
          <p:sp>
            <p:nvSpPr>
              <p:cNvPr id="1359" name="Freeform 70">
                <a:extLst>
                  <a:ext uri="{FF2B5EF4-FFF2-40B4-BE49-F238E27FC236}">
                    <a16:creationId xmlns:a16="http://schemas.microsoft.com/office/drawing/2014/main" id="{0BF4BE5B-DA71-5DAE-9EFA-50605314A9EC}"/>
                  </a:ext>
                </a:extLst>
              </p:cNvPr>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grpFill/>
            </p:spPr>
            <p:txBody>
              <a:bodyPr/>
              <a:lstStyle/>
              <a:p>
                <a:endParaRPr lang="en-US"/>
              </a:p>
            </p:txBody>
          </p:sp>
        </p:grpSp>
        <p:grpSp>
          <p:nvGrpSpPr>
            <p:cNvPr id="1049" name="Group 71">
              <a:extLst>
                <a:ext uri="{FF2B5EF4-FFF2-40B4-BE49-F238E27FC236}">
                  <a16:creationId xmlns:a16="http://schemas.microsoft.com/office/drawing/2014/main" id="{0E1150A0-6F8D-2E03-C428-5AA456D605A2}"/>
                </a:ext>
              </a:extLst>
            </p:cNvPr>
            <p:cNvGrpSpPr/>
            <p:nvPr/>
          </p:nvGrpSpPr>
          <p:grpSpPr>
            <a:xfrm>
              <a:off x="3737467" y="3187700"/>
              <a:ext cx="82785" cy="82785"/>
              <a:chOff x="0" y="0"/>
              <a:chExt cx="6350000" cy="6350000"/>
            </a:xfrm>
            <a:grpFill/>
          </p:grpSpPr>
          <p:sp>
            <p:nvSpPr>
              <p:cNvPr id="1358" name="Freeform 72">
                <a:extLst>
                  <a:ext uri="{FF2B5EF4-FFF2-40B4-BE49-F238E27FC236}">
                    <a16:creationId xmlns:a16="http://schemas.microsoft.com/office/drawing/2014/main" id="{541A0000-BCD3-169D-EF24-0478A2FB9218}"/>
                  </a:ext>
                </a:extLst>
              </p:cNvPr>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grpFill/>
            </p:spPr>
            <p:txBody>
              <a:bodyPr/>
              <a:lstStyle/>
              <a:p>
                <a:endParaRPr lang="en-US"/>
              </a:p>
            </p:txBody>
          </p:sp>
        </p:grpSp>
        <p:grpSp>
          <p:nvGrpSpPr>
            <p:cNvPr id="1050" name="Group 73">
              <a:extLst>
                <a:ext uri="{FF2B5EF4-FFF2-40B4-BE49-F238E27FC236}">
                  <a16:creationId xmlns:a16="http://schemas.microsoft.com/office/drawing/2014/main" id="{F970F2B2-73EF-7F05-7133-12E3292E11BA}"/>
                </a:ext>
              </a:extLst>
            </p:cNvPr>
            <p:cNvGrpSpPr/>
            <p:nvPr/>
          </p:nvGrpSpPr>
          <p:grpSpPr>
            <a:xfrm>
              <a:off x="3737467" y="9568185"/>
              <a:ext cx="82785" cy="82785"/>
              <a:chOff x="0" y="0"/>
              <a:chExt cx="6350000" cy="6350000"/>
            </a:xfrm>
            <a:grpFill/>
          </p:grpSpPr>
          <p:sp>
            <p:nvSpPr>
              <p:cNvPr id="1357" name="Freeform 74">
                <a:extLst>
                  <a:ext uri="{FF2B5EF4-FFF2-40B4-BE49-F238E27FC236}">
                    <a16:creationId xmlns:a16="http://schemas.microsoft.com/office/drawing/2014/main" id="{E9051739-0623-1BE5-ECBD-1A22F503294D}"/>
                  </a:ext>
                </a:extLst>
              </p:cNvPr>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grpFill/>
            </p:spPr>
            <p:txBody>
              <a:bodyPr/>
              <a:lstStyle/>
              <a:p>
                <a:endParaRPr lang="en-US"/>
              </a:p>
            </p:txBody>
          </p:sp>
        </p:grpSp>
        <p:grpSp>
          <p:nvGrpSpPr>
            <p:cNvPr id="1051" name="Group 75">
              <a:extLst>
                <a:ext uri="{FF2B5EF4-FFF2-40B4-BE49-F238E27FC236}">
                  <a16:creationId xmlns:a16="http://schemas.microsoft.com/office/drawing/2014/main" id="{6D61C6D5-6F73-9AF4-E44C-1D57B082583B}"/>
                </a:ext>
              </a:extLst>
            </p:cNvPr>
            <p:cNvGrpSpPr/>
            <p:nvPr/>
          </p:nvGrpSpPr>
          <p:grpSpPr>
            <a:xfrm>
              <a:off x="550087" y="1618080"/>
              <a:ext cx="82785" cy="82785"/>
              <a:chOff x="0" y="0"/>
              <a:chExt cx="6350000" cy="6350000"/>
            </a:xfrm>
            <a:grpFill/>
          </p:grpSpPr>
          <p:sp>
            <p:nvSpPr>
              <p:cNvPr id="1356" name="Freeform 76">
                <a:extLst>
                  <a:ext uri="{FF2B5EF4-FFF2-40B4-BE49-F238E27FC236}">
                    <a16:creationId xmlns:a16="http://schemas.microsoft.com/office/drawing/2014/main" id="{5C3D9D1C-3D01-EA6A-3B60-8DC096FCDAD5}"/>
                  </a:ext>
                </a:extLst>
              </p:cNvPr>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grpFill/>
            </p:spPr>
            <p:txBody>
              <a:bodyPr/>
              <a:lstStyle/>
              <a:p>
                <a:endParaRPr lang="en-US"/>
              </a:p>
            </p:txBody>
          </p:sp>
        </p:grpSp>
        <p:grpSp>
          <p:nvGrpSpPr>
            <p:cNvPr id="1052" name="Group 77">
              <a:extLst>
                <a:ext uri="{FF2B5EF4-FFF2-40B4-BE49-F238E27FC236}">
                  <a16:creationId xmlns:a16="http://schemas.microsoft.com/office/drawing/2014/main" id="{777F5668-D70A-DD26-77F3-DBB2D86578A8}"/>
                </a:ext>
              </a:extLst>
            </p:cNvPr>
            <p:cNvGrpSpPr/>
            <p:nvPr/>
          </p:nvGrpSpPr>
          <p:grpSpPr>
            <a:xfrm>
              <a:off x="550087" y="7998564"/>
              <a:ext cx="82785" cy="82785"/>
              <a:chOff x="0" y="0"/>
              <a:chExt cx="6350000" cy="6350000"/>
            </a:xfrm>
            <a:grpFill/>
          </p:grpSpPr>
          <p:sp>
            <p:nvSpPr>
              <p:cNvPr id="1355" name="Freeform 78">
                <a:extLst>
                  <a:ext uri="{FF2B5EF4-FFF2-40B4-BE49-F238E27FC236}">
                    <a16:creationId xmlns:a16="http://schemas.microsoft.com/office/drawing/2014/main" id="{DBCB0F87-F089-1108-2B74-80F00A490892}"/>
                  </a:ext>
                </a:extLst>
              </p:cNvPr>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grpFill/>
            </p:spPr>
            <p:txBody>
              <a:bodyPr/>
              <a:lstStyle/>
              <a:p>
                <a:endParaRPr lang="en-US"/>
              </a:p>
            </p:txBody>
          </p:sp>
        </p:grpSp>
        <p:grpSp>
          <p:nvGrpSpPr>
            <p:cNvPr id="1053" name="Group 79">
              <a:extLst>
                <a:ext uri="{FF2B5EF4-FFF2-40B4-BE49-F238E27FC236}">
                  <a16:creationId xmlns:a16="http://schemas.microsoft.com/office/drawing/2014/main" id="{C76DAEDD-60FA-A7B9-BE85-0AFD34C2BCA9}"/>
                </a:ext>
              </a:extLst>
            </p:cNvPr>
            <p:cNvGrpSpPr/>
            <p:nvPr/>
          </p:nvGrpSpPr>
          <p:grpSpPr>
            <a:xfrm>
              <a:off x="550087" y="4805780"/>
              <a:ext cx="82785" cy="82785"/>
              <a:chOff x="0" y="0"/>
              <a:chExt cx="6350000" cy="6350000"/>
            </a:xfrm>
            <a:grpFill/>
          </p:grpSpPr>
          <p:sp>
            <p:nvSpPr>
              <p:cNvPr id="1354" name="Freeform 80">
                <a:extLst>
                  <a:ext uri="{FF2B5EF4-FFF2-40B4-BE49-F238E27FC236}">
                    <a16:creationId xmlns:a16="http://schemas.microsoft.com/office/drawing/2014/main" id="{6E587FA0-1937-E8BD-4248-50155C10A95D}"/>
                  </a:ext>
                </a:extLst>
              </p:cNvPr>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grpFill/>
            </p:spPr>
            <p:txBody>
              <a:bodyPr/>
              <a:lstStyle/>
              <a:p>
                <a:endParaRPr lang="en-US"/>
              </a:p>
            </p:txBody>
          </p:sp>
        </p:grpSp>
        <p:grpSp>
          <p:nvGrpSpPr>
            <p:cNvPr id="1054" name="Group 81">
              <a:extLst>
                <a:ext uri="{FF2B5EF4-FFF2-40B4-BE49-F238E27FC236}">
                  <a16:creationId xmlns:a16="http://schemas.microsoft.com/office/drawing/2014/main" id="{3F575E53-F95F-4265-D973-563C7DB2D33E}"/>
                </a:ext>
              </a:extLst>
            </p:cNvPr>
            <p:cNvGrpSpPr/>
            <p:nvPr/>
          </p:nvGrpSpPr>
          <p:grpSpPr>
            <a:xfrm>
              <a:off x="3737467" y="1618080"/>
              <a:ext cx="82785" cy="82785"/>
              <a:chOff x="0" y="0"/>
              <a:chExt cx="6350000" cy="6350000"/>
            </a:xfrm>
            <a:grpFill/>
          </p:grpSpPr>
          <p:sp>
            <p:nvSpPr>
              <p:cNvPr id="1353" name="Freeform 82">
                <a:extLst>
                  <a:ext uri="{FF2B5EF4-FFF2-40B4-BE49-F238E27FC236}">
                    <a16:creationId xmlns:a16="http://schemas.microsoft.com/office/drawing/2014/main" id="{CFB34FD7-3F1D-CDF7-488A-83724D41B046}"/>
                  </a:ext>
                </a:extLst>
              </p:cNvPr>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grpFill/>
            </p:spPr>
            <p:txBody>
              <a:bodyPr/>
              <a:lstStyle/>
              <a:p>
                <a:endParaRPr lang="en-US"/>
              </a:p>
            </p:txBody>
          </p:sp>
        </p:grpSp>
        <p:grpSp>
          <p:nvGrpSpPr>
            <p:cNvPr id="1055" name="Group 83">
              <a:extLst>
                <a:ext uri="{FF2B5EF4-FFF2-40B4-BE49-F238E27FC236}">
                  <a16:creationId xmlns:a16="http://schemas.microsoft.com/office/drawing/2014/main" id="{3E190720-206B-D536-69B4-C070E07B44DF}"/>
                </a:ext>
              </a:extLst>
            </p:cNvPr>
            <p:cNvGrpSpPr/>
            <p:nvPr/>
          </p:nvGrpSpPr>
          <p:grpSpPr>
            <a:xfrm>
              <a:off x="3737467" y="7998564"/>
              <a:ext cx="82785" cy="82785"/>
              <a:chOff x="0" y="0"/>
              <a:chExt cx="6350000" cy="6350000"/>
            </a:xfrm>
            <a:grpFill/>
          </p:grpSpPr>
          <p:sp>
            <p:nvSpPr>
              <p:cNvPr id="1352" name="Freeform 84">
                <a:extLst>
                  <a:ext uri="{FF2B5EF4-FFF2-40B4-BE49-F238E27FC236}">
                    <a16:creationId xmlns:a16="http://schemas.microsoft.com/office/drawing/2014/main" id="{8E18AA2B-ABD9-FC7D-D91C-2471C9C2A743}"/>
                  </a:ext>
                </a:extLst>
              </p:cNvPr>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grpFill/>
            </p:spPr>
            <p:txBody>
              <a:bodyPr/>
              <a:lstStyle/>
              <a:p>
                <a:endParaRPr lang="en-US"/>
              </a:p>
            </p:txBody>
          </p:sp>
        </p:grpSp>
        <p:grpSp>
          <p:nvGrpSpPr>
            <p:cNvPr id="1056" name="Group 85">
              <a:extLst>
                <a:ext uri="{FF2B5EF4-FFF2-40B4-BE49-F238E27FC236}">
                  <a16:creationId xmlns:a16="http://schemas.microsoft.com/office/drawing/2014/main" id="{E051AF6F-5B18-183D-08F2-F0D536D75328}"/>
                </a:ext>
              </a:extLst>
            </p:cNvPr>
            <p:cNvGrpSpPr/>
            <p:nvPr/>
          </p:nvGrpSpPr>
          <p:grpSpPr>
            <a:xfrm>
              <a:off x="3737467" y="4805780"/>
              <a:ext cx="82785" cy="82785"/>
              <a:chOff x="0" y="0"/>
              <a:chExt cx="6350000" cy="6350000"/>
            </a:xfrm>
            <a:grpFill/>
          </p:grpSpPr>
          <p:sp>
            <p:nvSpPr>
              <p:cNvPr id="1351" name="Freeform 86">
                <a:extLst>
                  <a:ext uri="{FF2B5EF4-FFF2-40B4-BE49-F238E27FC236}">
                    <a16:creationId xmlns:a16="http://schemas.microsoft.com/office/drawing/2014/main" id="{E0186E9D-DD66-D1B0-5472-63C97C6C5448}"/>
                  </a:ext>
                </a:extLst>
              </p:cNvPr>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grpFill/>
            </p:spPr>
            <p:txBody>
              <a:bodyPr/>
              <a:lstStyle/>
              <a:p>
                <a:endParaRPr lang="en-US"/>
              </a:p>
            </p:txBody>
          </p:sp>
        </p:grpSp>
        <p:grpSp>
          <p:nvGrpSpPr>
            <p:cNvPr id="1057" name="Group 87">
              <a:extLst>
                <a:ext uri="{FF2B5EF4-FFF2-40B4-BE49-F238E27FC236}">
                  <a16:creationId xmlns:a16="http://schemas.microsoft.com/office/drawing/2014/main" id="{8834924B-F8F5-49E4-A79A-5F7E690AA8AD}"/>
                </a:ext>
              </a:extLst>
            </p:cNvPr>
            <p:cNvGrpSpPr/>
            <p:nvPr/>
          </p:nvGrpSpPr>
          <p:grpSpPr>
            <a:xfrm>
              <a:off x="1088747" y="537155"/>
              <a:ext cx="82785" cy="82785"/>
              <a:chOff x="0" y="0"/>
              <a:chExt cx="6350000" cy="6350000"/>
            </a:xfrm>
            <a:grpFill/>
          </p:grpSpPr>
          <p:sp>
            <p:nvSpPr>
              <p:cNvPr id="1350" name="Freeform 88">
                <a:extLst>
                  <a:ext uri="{FF2B5EF4-FFF2-40B4-BE49-F238E27FC236}">
                    <a16:creationId xmlns:a16="http://schemas.microsoft.com/office/drawing/2014/main" id="{2DCEF18F-B768-6A34-4A49-63A99C9CA60E}"/>
                  </a:ext>
                </a:extLst>
              </p:cNvPr>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grpFill/>
            </p:spPr>
            <p:txBody>
              <a:bodyPr/>
              <a:lstStyle/>
              <a:p>
                <a:endParaRPr lang="en-US"/>
              </a:p>
            </p:txBody>
          </p:sp>
        </p:grpSp>
        <p:grpSp>
          <p:nvGrpSpPr>
            <p:cNvPr id="1058" name="Group 89">
              <a:extLst>
                <a:ext uri="{FF2B5EF4-FFF2-40B4-BE49-F238E27FC236}">
                  <a16:creationId xmlns:a16="http://schemas.microsoft.com/office/drawing/2014/main" id="{F6B0A063-3A32-4970-243E-EBB70C736C2E}"/>
                </a:ext>
              </a:extLst>
            </p:cNvPr>
            <p:cNvGrpSpPr/>
            <p:nvPr/>
          </p:nvGrpSpPr>
          <p:grpSpPr>
            <a:xfrm>
              <a:off x="1088747" y="6917640"/>
              <a:ext cx="82785" cy="82785"/>
              <a:chOff x="0" y="0"/>
              <a:chExt cx="6350000" cy="6350000"/>
            </a:xfrm>
            <a:grpFill/>
          </p:grpSpPr>
          <p:sp>
            <p:nvSpPr>
              <p:cNvPr id="1349" name="Freeform 90">
                <a:extLst>
                  <a:ext uri="{FF2B5EF4-FFF2-40B4-BE49-F238E27FC236}">
                    <a16:creationId xmlns:a16="http://schemas.microsoft.com/office/drawing/2014/main" id="{15F97E1A-6444-6DCB-2E99-15F2227928A3}"/>
                  </a:ext>
                </a:extLst>
              </p:cNvPr>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grpFill/>
            </p:spPr>
            <p:txBody>
              <a:bodyPr/>
              <a:lstStyle/>
              <a:p>
                <a:endParaRPr lang="en-US"/>
              </a:p>
            </p:txBody>
          </p:sp>
        </p:grpSp>
        <p:grpSp>
          <p:nvGrpSpPr>
            <p:cNvPr id="1059" name="Group 91">
              <a:extLst>
                <a:ext uri="{FF2B5EF4-FFF2-40B4-BE49-F238E27FC236}">
                  <a16:creationId xmlns:a16="http://schemas.microsoft.com/office/drawing/2014/main" id="{ECDB12A2-6F84-6D50-2597-D9D6E75DE594}"/>
                </a:ext>
              </a:extLst>
            </p:cNvPr>
            <p:cNvGrpSpPr/>
            <p:nvPr/>
          </p:nvGrpSpPr>
          <p:grpSpPr>
            <a:xfrm>
              <a:off x="1088747" y="3724855"/>
              <a:ext cx="82785" cy="82785"/>
              <a:chOff x="0" y="0"/>
              <a:chExt cx="6350000" cy="6350000"/>
            </a:xfrm>
            <a:grpFill/>
          </p:grpSpPr>
          <p:sp>
            <p:nvSpPr>
              <p:cNvPr id="1348" name="Freeform 92">
                <a:extLst>
                  <a:ext uri="{FF2B5EF4-FFF2-40B4-BE49-F238E27FC236}">
                    <a16:creationId xmlns:a16="http://schemas.microsoft.com/office/drawing/2014/main" id="{EC8F4367-5A36-2A7B-EB30-F02A22EB25E0}"/>
                  </a:ext>
                </a:extLst>
              </p:cNvPr>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grpFill/>
            </p:spPr>
            <p:txBody>
              <a:bodyPr/>
              <a:lstStyle/>
              <a:p>
                <a:endParaRPr lang="en-US"/>
              </a:p>
            </p:txBody>
          </p:sp>
        </p:grpSp>
        <p:grpSp>
          <p:nvGrpSpPr>
            <p:cNvPr id="1060" name="Group 93">
              <a:extLst>
                <a:ext uri="{FF2B5EF4-FFF2-40B4-BE49-F238E27FC236}">
                  <a16:creationId xmlns:a16="http://schemas.microsoft.com/office/drawing/2014/main" id="{2746E25B-CD69-7C61-45F1-7EB76E7FF839}"/>
                </a:ext>
              </a:extLst>
            </p:cNvPr>
            <p:cNvGrpSpPr/>
            <p:nvPr/>
          </p:nvGrpSpPr>
          <p:grpSpPr>
            <a:xfrm>
              <a:off x="1088747" y="10105340"/>
              <a:ext cx="82785" cy="82785"/>
              <a:chOff x="0" y="0"/>
              <a:chExt cx="6350000" cy="6350000"/>
            </a:xfrm>
            <a:grpFill/>
          </p:grpSpPr>
          <p:sp>
            <p:nvSpPr>
              <p:cNvPr id="1347" name="Freeform 94">
                <a:extLst>
                  <a:ext uri="{FF2B5EF4-FFF2-40B4-BE49-F238E27FC236}">
                    <a16:creationId xmlns:a16="http://schemas.microsoft.com/office/drawing/2014/main" id="{7C57DD06-20D7-944A-E687-4E19E81FC692}"/>
                  </a:ext>
                </a:extLst>
              </p:cNvPr>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grpFill/>
            </p:spPr>
            <p:txBody>
              <a:bodyPr/>
              <a:lstStyle/>
              <a:p>
                <a:endParaRPr lang="en-US"/>
              </a:p>
            </p:txBody>
          </p:sp>
        </p:grpSp>
        <p:grpSp>
          <p:nvGrpSpPr>
            <p:cNvPr id="1061" name="Group 95">
              <a:extLst>
                <a:ext uri="{FF2B5EF4-FFF2-40B4-BE49-F238E27FC236}">
                  <a16:creationId xmlns:a16="http://schemas.microsoft.com/office/drawing/2014/main" id="{6E399110-B8DA-397A-31F4-B6DB646F4B50}"/>
                </a:ext>
              </a:extLst>
            </p:cNvPr>
            <p:cNvGrpSpPr/>
            <p:nvPr/>
          </p:nvGrpSpPr>
          <p:grpSpPr>
            <a:xfrm>
              <a:off x="4276128" y="537155"/>
              <a:ext cx="82785" cy="82785"/>
              <a:chOff x="0" y="0"/>
              <a:chExt cx="6350000" cy="6350000"/>
            </a:xfrm>
            <a:grpFill/>
          </p:grpSpPr>
          <p:sp>
            <p:nvSpPr>
              <p:cNvPr id="1346" name="Freeform 96">
                <a:extLst>
                  <a:ext uri="{FF2B5EF4-FFF2-40B4-BE49-F238E27FC236}">
                    <a16:creationId xmlns:a16="http://schemas.microsoft.com/office/drawing/2014/main" id="{174209F7-AE74-1633-AA36-45AC14E3D558}"/>
                  </a:ext>
                </a:extLst>
              </p:cNvPr>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grpFill/>
            </p:spPr>
            <p:txBody>
              <a:bodyPr/>
              <a:lstStyle/>
              <a:p>
                <a:endParaRPr lang="en-US"/>
              </a:p>
            </p:txBody>
          </p:sp>
        </p:grpSp>
        <p:grpSp>
          <p:nvGrpSpPr>
            <p:cNvPr id="1062" name="Group 97">
              <a:extLst>
                <a:ext uri="{FF2B5EF4-FFF2-40B4-BE49-F238E27FC236}">
                  <a16:creationId xmlns:a16="http://schemas.microsoft.com/office/drawing/2014/main" id="{079260A3-651B-64D7-6944-C357BC306BBF}"/>
                </a:ext>
              </a:extLst>
            </p:cNvPr>
            <p:cNvGrpSpPr/>
            <p:nvPr/>
          </p:nvGrpSpPr>
          <p:grpSpPr>
            <a:xfrm>
              <a:off x="4276128" y="6917640"/>
              <a:ext cx="82785" cy="82785"/>
              <a:chOff x="0" y="0"/>
              <a:chExt cx="6350000" cy="6350000"/>
            </a:xfrm>
            <a:grpFill/>
          </p:grpSpPr>
          <p:sp>
            <p:nvSpPr>
              <p:cNvPr id="1345" name="Freeform 98">
                <a:extLst>
                  <a:ext uri="{FF2B5EF4-FFF2-40B4-BE49-F238E27FC236}">
                    <a16:creationId xmlns:a16="http://schemas.microsoft.com/office/drawing/2014/main" id="{4A1D11DD-54DE-1507-2A09-21EF797AE08D}"/>
                  </a:ext>
                </a:extLst>
              </p:cNvPr>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grpFill/>
            </p:spPr>
            <p:txBody>
              <a:bodyPr/>
              <a:lstStyle/>
              <a:p>
                <a:endParaRPr lang="en-US"/>
              </a:p>
            </p:txBody>
          </p:sp>
        </p:grpSp>
        <p:grpSp>
          <p:nvGrpSpPr>
            <p:cNvPr id="1063" name="Group 99">
              <a:extLst>
                <a:ext uri="{FF2B5EF4-FFF2-40B4-BE49-F238E27FC236}">
                  <a16:creationId xmlns:a16="http://schemas.microsoft.com/office/drawing/2014/main" id="{6D889358-FA39-EC43-B537-1845315223D2}"/>
                </a:ext>
              </a:extLst>
            </p:cNvPr>
            <p:cNvGrpSpPr/>
            <p:nvPr/>
          </p:nvGrpSpPr>
          <p:grpSpPr>
            <a:xfrm>
              <a:off x="4276128" y="3724855"/>
              <a:ext cx="82785" cy="82785"/>
              <a:chOff x="0" y="0"/>
              <a:chExt cx="6350000" cy="6350000"/>
            </a:xfrm>
            <a:grpFill/>
          </p:grpSpPr>
          <p:sp>
            <p:nvSpPr>
              <p:cNvPr id="1344" name="Freeform 100">
                <a:extLst>
                  <a:ext uri="{FF2B5EF4-FFF2-40B4-BE49-F238E27FC236}">
                    <a16:creationId xmlns:a16="http://schemas.microsoft.com/office/drawing/2014/main" id="{920AB227-CBF7-5AFC-B7B4-CB4E9BF202C8}"/>
                  </a:ext>
                </a:extLst>
              </p:cNvPr>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grpFill/>
            </p:spPr>
            <p:txBody>
              <a:bodyPr/>
              <a:lstStyle/>
              <a:p>
                <a:endParaRPr lang="en-US"/>
              </a:p>
            </p:txBody>
          </p:sp>
        </p:grpSp>
        <p:grpSp>
          <p:nvGrpSpPr>
            <p:cNvPr id="1064" name="Group 101">
              <a:extLst>
                <a:ext uri="{FF2B5EF4-FFF2-40B4-BE49-F238E27FC236}">
                  <a16:creationId xmlns:a16="http://schemas.microsoft.com/office/drawing/2014/main" id="{D74678C8-90C0-0248-D043-9AF27E92C6D6}"/>
                </a:ext>
              </a:extLst>
            </p:cNvPr>
            <p:cNvGrpSpPr/>
            <p:nvPr/>
          </p:nvGrpSpPr>
          <p:grpSpPr>
            <a:xfrm>
              <a:off x="4276128" y="10105340"/>
              <a:ext cx="82785" cy="82785"/>
              <a:chOff x="0" y="0"/>
              <a:chExt cx="6350000" cy="6350000"/>
            </a:xfrm>
            <a:grpFill/>
          </p:grpSpPr>
          <p:sp>
            <p:nvSpPr>
              <p:cNvPr id="1343" name="Freeform 102">
                <a:extLst>
                  <a:ext uri="{FF2B5EF4-FFF2-40B4-BE49-F238E27FC236}">
                    <a16:creationId xmlns:a16="http://schemas.microsoft.com/office/drawing/2014/main" id="{6CB399EC-424D-B7A5-3287-86A43906618B}"/>
                  </a:ext>
                </a:extLst>
              </p:cNvPr>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grpFill/>
            </p:spPr>
            <p:txBody>
              <a:bodyPr/>
              <a:lstStyle/>
              <a:p>
                <a:endParaRPr lang="en-US"/>
              </a:p>
            </p:txBody>
          </p:sp>
        </p:grpSp>
        <p:grpSp>
          <p:nvGrpSpPr>
            <p:cNvPr id="1065" name="Group 103">
              <a:extLst>
                <a:ext uri="{FF2B5EF4-FFF2-40B4-BE49-F238E27FC236}">
                  <a16:creationId xmlns:a16="http://schemas.microsoft.com/office/drawing/2014/main" id="{F7037328-E700-51BD-3801-FEF4E242E5C7}"/>
                </a:ext>
              </a:extLst>
            </p:cNvPr>
            <p:cNvGrpSpPr/>
            <p:nvPr/>
          </p:nvGrpSpPr>
          <p:grpSpPr>
            <a:xfrm>
              <a:off x="1088747" y="2155235"/>
              <a:ext cx="82785" cy="82785"/>
              <a:chOff x="0" y="0"/>
              <a:chExt cx="6350000" cy="6350000"/>
            </a:xfrm>
            <a:grpFill/>
          </p:grpSpPr>
          <p:sp>
            <p:nvSpPr>
              <p:cNvPr id="1342" name="Freeform 104">
                <a:extLst>
                  <a:ext uri="{FF2B5EF4-FFF2-40B4-BE49-F238E27FC236}">
                    <a16:creationId xmlns:a16="http://schemas.microsoft.com/office/drawing/2014/main" id="{B53D541D-F5D4-CBF3-8EA5-E5B5936B0C6D}"/>
                  </a:ext>
                </a:extLst>
              </p:cNvPr>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grpFill/>
            </p:spPr>
            <p:txBody>
              <a:bodyPr/>
              <a:lstStyle/>
              <a:p>
                <a:endParaRPr lang="en-US"/>
              </a:p>
            </p:txBody>
          </p:sp>
        </p:grpSp>
        <p:grpSp>
          <p:nvGrpSpPr>
            <p:cNvPr id="1066" name="Group 105">
              <a:extLst>
                <a:ext uri="{FF2B5EF4-FFF2-40B4-BE49-F238E27FC236}">
                  <a16:creationId xmlns:a16="http://schemas.microsoft.com/office/drawing/2014/main" id="{C479117B-DA80-1FBA-F3E2-6F238BB13AC0}"/>
                </a:ext>
              </a:extLst>
            </p:cNvPr>
            <p:cNvGrpSpPr/>
            <p:nvPr/>
          </p:nvGrpSpPr>
          <p:grpSpPr>
            <a:xfrm>
              <a:off x="1088747" y="8535719"/>
              <a:ext cx="82785" cy="82785"/>
              <a:chOff x="0" y="0"/>
              <a:chExt cx="6350000" cy="6350000"/>
            </a:xfrm>
            <a:grpFill/>
          </p:grpSpPr>
          <p:sp>
            <p:nvSpPr>
              <p:cNvPr id="1341" name="Freeform 106">
                <a:extLst>
                  <a:ext uri="{FF2B5EF4-FFF2-40B4-BE49-F238E27FC236}">
                    <a16:creationId xmlns:a16="http://schemas.microsoft.com/office/drawing/2014/main" id="{87DD3453-3978-D1DB-131F-01FB288EA027}"/>
                  </a:ext>
                </a:extLst>
              </p:cNvPr>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grpFill/>
            </p:spPr>
            <p:txBody>
              <a:bodyPr/>
              <a:lstStyle/>
              <a:p>
                <a:endParaRPr lang="en-US"/>
              </a:p>
            </p:txBody>
          </p:sp>
        </p:grpSp>
        <p:grpSp>
          <p:nvGrpSpPr>
            <p:cNvPr id="1067" name="Group 107">
              <a:extLst>
                <a:ext uri="{FF2B5EF4-FFF2-40B4-BE49-F238E27FC236}">
                  <a16:creationId xmlns:a16="http://schemas.microsoft.com/office/drawing/2014/main" id="{7EA09EA1-CBF0-49E5-FEFD-01EF120BD420}"/>
                </a:ext>
              </a:extLst>
            </p:cNvPr>
            <p:cNvGrpSpPr/>
            <p:nvPr/>
          </p:nvGrpSpPr>
          <p:grpSpPr>
            <a:xfrm>
              <a:off x="1088747" y="5342935"/>
              <a:ext cx="82785" cy="82785"/>
              <a:chOff x="0" y="0"/>
              <a:chExt cx="6350000" cy="6350000"/>
            </a:xfrm>
            <a:grpFill/>
          </p:grpSpPr>
          <p:sp>
            <p:nvSpPr>
              <p:cNvPr id="1340" name="Freeform 108">
                <a:extLst>
                  <a:ext uri="{FF2B5EF4-FFF2-40B4-BE49-F238E27FC236}">
                    <a16:creationId xmlns:a16="http://schemas.microsoft.com/office/drawing/2014/main" id="{D07A7180-BA2A-DABE-D086-07C430AF97AC}"/>
                  </a:ext>
                </a:extLst>
              </p:cNvPr>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grpFill/>
            </p:spPr>
            <p:txBody>
              <a:bodyPr/>
              <a:lstStyle/>
              <a:p>
                <a:endParaRPr lang="en-US"/>
              </a:p>
            </p:txBody>
          </p:sp>
        </p:grpSp>
        <p:grpSp>
          <p:nvGrpSpPr>
            <p:cNvPr id="1068" name="Group 109">
              <a:extLst>
                <a:ext uri="{FF2B5EF4-FFF2-40B4-BE49-F238E27FC236}">
                  <a16:creationId xmlns:a16="http://schemas.microsoft.com/office/drawing/2014/main" id="{84FD060E-EEB6-87B4-D625-CE97B08DDA85}"/>
                </a:ext>
              </a:extLst>
            </p:cNvPr>
            <p:cNvGrpSpPr/>
            <p:nvPr/>
          </p:nvGrpSpPr>
          <p:grpSpPr>
            <a:xfrm>
              <a:off x="4276128" y="2155235"/>
              <a:ext cx="82785" cy="82785"/>
              <a:chOff x="0" y="0"/>
              <a:chExt cx="6350000" cy="6350000"/>
            </a:xfrm>
            <a:grpFill/>
          </p:grpSpPr>
          <p:sp>
            <p:nvSpPr>
              <p:cNvPr id="1339" name="Freeform 110">
                <a:extLst>
                  <a:ext uri="{FF2B5EF4-FFF2-40B4-BE49-F238E27FC236}">
                    <a16:creationId xmlns:a16="http://schemas.microsoft.com/office/drawing/2014/main" id="{5EE35442-7C3C-486B-1000-154FCC4537C8}"/>
                  </a:ext>
                </a:extLst>
              </p:cNvPr>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grpFill/>
            </p:spPr>
            <p:txBody>
              <a:bodyPr/>
              <a:lstStyle/>
              <a:p>
                <a:endParaRPr lang="en-US"/>
              </a:p>
            </p:txBody>
          </p:sp>
        </p:grpSp>
        <p:grpSp>
          <p:nvGrpSpPr>
            <p:cNvPr id="1069" name="Group 111">
              <a:extLst>
                <a:ext uri="{FF2B5EF4-FFF2-40B4-BE49-F238E27FC236}">
                  <a16:creationId xmlns:a16="http://schemas.microsoft.com/office/drawing/2014/main" id="{DFCD5C6B-7F62-27B2-F233-B5894CA76D54}"/>
                </a:ext>
              </a:extLst>
            </p:cNvPr>
            <p:cNvGrpSpPr/>
            <p:nvPr/>
          </p:nvGrpSpPr>
          <p:grpSpPr>
            <a:xfrm>
              <a:off x="4276128" y="8535719"/>
              <a:ext cx="82785" cy="82785"/>
              <a:chOff x="0" y="0"/>
              <a:chExt cx="6350000" cy="6350000"/>
            </a:xfrm>
            <a:grpFill/>
          </p:grpSpPr>
          <p:sp>
            <p:nvSpPr>
              <p:cNvPr id="1338" name="Freeform 112">
                <a:extLst>
                  <a:ext uri="{FF2B5EF4-FFF2-40B4-BE49-F238E27FC236}">
                    <a16:creationId xmlns:a16="http://schemas.microsoft.com/office/drawing/2014/main" id="{ED9BF779-08E6-F745-76D1-DA4565EE0C1F}"/>
                  </a:ext>
                </a:extLst>
              </p:cNvPr>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grpFill/>
            </p:spPr>
            <p:txBody>
              <a:bodyPr/>
              <a:lstStyle/>
              <a:p>
                <a:endParaRPr lang="en-US"/>
              </a:p>
            </p:txBody>
          </p:sp>
        </p:grpSp>
        <p:grpSp>
          <p:nvGrpSpPr>
            <p:cNvPr id="1070" name="Group 113">
              <a:extLst>
                <a:ext uri="{FF2B5EF4-FFF2-40B4-BE49-F238E27FC236}">
                  <a16:creationId xmlns:a16="http://schemas.microsoft.com/office/drawing/2014/main" id="{A3C8F6D7-8C06-8B1D-4292-920FDAC71704}"/>
                </a:ext>
              </a:extLst>
            </p:cNvPr>
            <p:cNvGrpSpPr/>
            <p:nvPr/>
          </p:nvGrpSpPr>
          <p:grpSpPr>
            <a:xfrm>
              <a:off x="4276128" y="5342935"/>
              <a:ext cx="82785" cy="82785"/>
              <a:chOff x="0" y="0"/>
              <a:chExt cx="6350000" cy="6350000"/>
            </a:xfrm>
            <a:grpFill/>
          </p:grpSpPr>
          <p:sp>
            <p:nvSpPr>
              <p:cNvPr id="1337" name="Freeform 114">
                <a:extLst>
                  <a:ext uri="{FF2B5EF4-FFF2-40B4-BE49-F238E27FC236}">
                    <a16:creationId xmlns:a16="http://schemas.microsoft.com/office/drawing/2014/main" id="{027987B6-54C8-87AC-A163-3ED08D3A4FEF}"/>
                  </a:ext>
                </a:extLst>
              </p:cNvPr>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grpFill/>
            </p:spPr>
            <p:txBody>
              <a:bodyPr/>
              <a:lstStyle/>
              <a:p>
                <a:endParaRPr lang="en-US"/>
              </a:p>
            </p:txBody>
          </p:sp>
        </p:grpSp>
        <p:grpSp>
          <p:nvGrpSpPr>
            <p:cNvPr id="1071" name="Group 115">
              <a:extLst>
                <a:ext uri="{FF2B5EF4-FFF2-40B4-BE49-F238E27FC236}">
                  <a16:creationId xmlns:a16="http://schemas.microsoft.com/office/drawing/2014/main" id="{285427FE-58C6-0BFE-1D13-F57079743282}"/>
                </a:ext>
              </a:extLst>
            </p:cNvPr>
            <p:cNvGrpSpPr/>
            <p:nvPr/>
          </p:nvGrpSpPr>
          <p:grpSpPr>
            <a:xfrm>
              <a:off x="1628608" y="1075351"/>
              <a:ext cx="82785" cy="82785"/>
              <a:chOff x="0" y="0"/>
              <a:chExt cx="6350000" cy="6350000"/>
            </a:xfrm>
            <a:grpFill/>
          </p:grpSpPr>
          <p:sp>
            <p:nvSpPr>
              <p:cNvPr id="1336" name="Freeform 116">
                <a:extLst>
                  <a:ext uri="{FF2B5EF4-FFF2-40B4-BE49-F238E27FC236}">
                    <a16:creationId xmlns:a16="http://schemas.microsoft.com/office/drawing/2014/main" id="{61DFAC08-1C05-1E33-2DEF-48DFE40E222A}"/>
                  </a:ext>
                </a:extLst>
              </p:cNvPr>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grpFill/>
            </p:spPr>
            <p:txBody>
              <a:bodyPr/>
              <a:lstStyle/>
              <a:p>
                <a:endParaRPr lang="en-US"/>
              </a:p>
            </p:txBody>
          </p:sp>
        </p:grpSp>
        <p:grpSp>
          <p:nvGrpSpPr>
            <p:cNvPr id="1072" name="Group 117">
              <a:extLst>
                <a:ext uri="{FF2B5EF4-FFF2-40B4-BE49-F238E27FC236}">
                  <a16:creationId xmlns:a16="http://schemas.microsoft.com/office/drawing/2014/main" id="{D9DB2FAB-EC1D-E01F-A376-0E2398AA5321}"/>
                </a:ext>
              </a:extLst>
            </p:cNvPr>
            <p:cNvGrpSpPr/>
            <p:nvPr/>
          </p:nvGrpSpPr>
          <p:grpSpPr>
            <a:xfrm>
              <a:off x="1628608" y="7455836"/>
              <a:ext cx="82785" cy="82785"/>
              <a:chOff x="0" y="0"/>
              <a:chExt cx="6350000" cy="6350000"/>
            </a:xfrm>
            <a:grpFill/>
          </p:grpSpPr>
          <p:sp>
            <p:nvSpPr>
              <p:cNvPr id="1335" name="Freeform 118">
                <a:extLst>
                  <a:ext uri="{FF2B5EF4-FFF2-40B4-BE49-F238E27FC236}">
                    <a16:creationId xmlns:a16="http://schemas.microsoft.com/office/drawing/2014/main" id="{0170DC71-0FB7-539E-D96A-EAC82227CBA5}"/>
                  </a:ext>
                </a:extLst>
              </p:cNvPr>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grpFill/>
            </p:spPr>
            <p:txBody>
              <a:bodyPr/>
              <a:lstStyle/>
              <a:p>
                <a:endParaRPr lang="en-US"/>
              </a:p>
            </p:txBody>
          </p:sp>
        </p:grpSp>
        <p:grpSp>
          <p:nvGrpSpPr>
            <p:cNvPr id="1073" name="Group 119">
              <a:extLst>
                <a:ext uri="{FF2B5EF4-FFF2-40B4-BE49-F238E27FC236}">
                  <a16:creationId xmlns:a16="http://schemas.microsoft.com/office/drawing/2014/main" id="{DED90718-4E18-8270-B7ED-F15175ED1F37}"/>
                </a:ext>
              </a:extLst>
            </p:cNvPr>
            <p:cNvGrpSpPr/>
            <p:nvPr/>
          </p:nvGrpSpPr>
          <p:grpSpPr>
            <a:xfrm>
              <a:off x="1628608" y="4263051"/>
              <a:ext cx="82785" cy="82785"/>
              <a:chOff x="0" y="0"/>
              <a:chExt cx="6350000" cy="6350000"/>
            </a:xfrm>
            <a:grpFill/>
          </p:grpSpPr>
          <p:sp>
            <p:nvSpPr>
              <p:cNvPr id="1334" name="Freeform 120">
                <a:extLst>
                  <a:ext uri="{FF2B5EF4-FFF2-40B4-BE49-F238E27FC236}">
                    <a16:creationId xmlns:a16="http://schemas.microsoft.com/office/drawing/2014/main" id="{921D8D54-5898-583A-D62F-F185104161A3}"/>
                  </a:ext>
                </a:extLst>
              </p:cNvPr>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grpFill/>
            </p:spPr>
            <p:txBody>
              <a:bodyPr/>
              <a:lstStyle/>
              <a:p>
                <a:endParaRPr lang="en-US"/>
              </a:p>
            </p:txBody>
          </p:sp>
        </p:grpSp>
        <p:grpSp>
          <p:nvGrpSpPr>
            <p:cNvPr id="1074" name="Group 121">
              <a:extLst>
                <a:ext uri="{FF2B5EF4-FFF2-40B4-BE49-F238E27FC236}">
                  <a16:creationId xmlns:a16="http://schemas.microsoft.com/office/drawing/2014/main" id="{6C13F447-A18B-0BCD-DD34-AC02C611EC84}"/>
                </a:ext>
              </a:extLst>
            </p:cNvPr>
            <p:cNvGrpSpPr/>
            <p:nvPr/>
          </p:nvGrpSpPr>
          <p:grpSpPr>
            <a:xfrm>
              <a:off x="1628608" y="10643536"/>
              <a:ext cx="82785" cy="82785"/>
              <a:chOff x="0" y="0"/>
              <a:chExt cx="6350000" cy="6350000"/>
            </a:xfrm>
            <a:grpFill/>
          </p:grpSpPr>
          <p:sp>
            <p:nvSpPr>
              <p:cNvPr id="1333" name="Freeform 122">
                <a:extLst>
                  <a:ext uri="{FF2B5EF4-FFF2-40B4-BE49-F238E27FC236}">
                    <a16:creationId xmlns:a16="http://schemas.microsoft.com/office/drawing/2014/main" id="{E83BEE63-DB66-81DB-72BD-E6B757679F2F}"/>
                  </a:ext>
                </a:extLst>
              </p:cNvPr>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grpFill/>
            </p:spPr>
            <p:txBody>
              <a:bodyPr/>
              <a:lstStyle/>
              <a:p>
                <a:endParaRPr lang="en-US"/>
              </a:p>
            </p:txBody>
          </p:sp>
        </p:grpSp>
        <p:grpSp>
          <p:nvGrpSpPr>
            <p:cNvPr id="1075" name="Group 123">
              <a:extLst>
                <a:ext uri="{FF2B5EF4-FFF2-40B4-BE49-F238E27FC236}">
                  <a16:creationId xmlns:a16="http://schemas.microsoft.com/office/drawing/2014/main" id="{58DF4375-1D0D-24AA-F1F5-C1EF285AECD0}"/>
                </a:ext>
              </a:extLst>
            </p:cNvPr>
            <p:cNvGrpSpPr/>
            <p:nvPr/>
          </p:nvGrpSpPr>
          <p:grpSpPr>
            <a:xfrm>
              <a:off x="1628608" y="2693431"/>
              <a:ext cx="82785" cy="82785"/>
              <a:chOff x="0" y="0"/>
              <a:chExt cx="6350000" cy="6350000"/>
            </a:xfrm>
            <a:grpFill/>
          </p:grpSpPr>
          <p:sp>
            <p:nvSpPr>
              <p:cNvPr id="1332" name="Freeform 124">
                <a:extLst>
                  <a:ext uri="{FF2B5EF4-FFF2-40B4-BE49-F238E27FC236}">
                    <a16:creationId xmlns:a16="http://schemas.microsoft.com/office/drawing/2014/main" id="{57E81535-BC6D-3580-90BE-336EA4F76DBE}"/>
                  </a:ext>
                </a:extLst>
              </p:cNvPr>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grpFill/>
            </p:spPr>
            <p:txBody>
              <a:bodyPr/>
              <a:lstStyle/>
              <a:p>
                <a:endParaRPr lang="en-US"/>
              </a:p>
            </p:txBody>
          </p:sp>
        </p:grpSp>
        <p:grpSp>
          <p:nvGrpSpPr>
            <p:cNvPr id="1076" name="Group 125">
              <a:extLst>
                <a:ext uri="{FF2B5EF4-FFF2-40B4-BE49-F238E27FC236}">
                  <a16:creationId xmlns:a16="http://schemas.microsoft.com/office/drawing/2014/main" id="{A8946CDD-45E8-F0D1-3F09-BC79BE860070}"/>
                </a:ext>
              </a:extLst>
            </p:cNvPr>
            <p:cNvGrpSpPr/>
            <p:nvPr/>
          </p:nvGrpSpPr>
          <p:grpSpPr>
            <a:xfrm>
              <a:off x="1628608" y="9073915"/>
              <a:ext cx="82785" cy="82785"/>
              <a:chOff x="0" y="0"/>
              <a:chExt cx="6350000" cy="6350000"/>
            </a:xfrm>
            <a:grpFill/>
          </p:grpSpPr>
          <p:sp>
            <p:nvSpPr>
              <p:cNvPr id="1331" name="Freeform 126">
                <a:extLst>
                  <a:ext uri="{FF2B5EF4-FFF2-40B4-BE49-F238E27FC236}">
                    <a16:creationId xmlns:a16="http://schemas.microsoft.com/office/drawing/2014/main" id="{5516C934-6325-579A-19AE-AD5E4607E621}"/>
                  </a:ext>
                </a:extLst>
              </p:cNvPr>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grpFill/>
            </p:spPr>
            <p:txBody>
              <a:bodyPr/>
              <a:lstStyle/>
              <a:p>
                <a:endParaRPr lang="en-US"/>
              </a:p>
            </p:txBody>
          </p:sp>
        </p:grpSp>
        <p:grpSp>
          <p:nvGrpSpPr>
            <p:cNvPr id="1077" name="Group 127">
              <a:extLst>
                <a:ext uri="{FF2B5EF4-FFF2-40B4-BE49-F238E27FC236}">
                  <a16:creationId xmlns:a16="http://schemas.microsoft.com/office/drawing/2014/main" id="{4B90FCDD-16EA-29F5-991B-1385CCE7B5B5}"/>
                </a:ext>
              </a:extLst>
            </p:cNvPr>
            <p:cNvGrpSpPr/>
            <p:nvPr/>
          </p:nvGrpSpPr>
          <p:grpSpPr>
            <a:xfrm>
              <a:off x="1628608" y="5881131"/>
              <a:ext cx="82785" cy="82785"/>
              <a:chOff x="0" y="0"/>
              <a:chExt cx="6350000" cy="6350000"/>
            </a:xfrm>
            <a:grpFill/>
          </p:grpSpPr>
          <p:sp>
            <p:nvSpPr>
              <p:cNvPr id="1330" name="Freeform 128">
                <a:extLst>
                  <a:ext uri="{FF2B5EF4-FFF2-40B4-BE49-F238E27FC236}">
                    <a16:creationId xmlns:a16="http://schemas.microsoft.com/office/drawing/2014/main" id="{6C93E383-7DD3-4C4B-B4F1-50AF3E53D298}"/>
                  </a:ext>
                </a:extLst>
              </p:cNvPr>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grpFill/>
            </p:spPr>
            <p:txBody>
              <a:bodyPr/>
              <a:lstStyle/>
              <a:p>
                <a:endParaRPr lang="en-US"/>
              </a:p>
            </p:txBody>
          </p:sp>
        </p:grpSp>
        <p:grpSp>
          <p:nvGrpSpPr>
            <p:cNvPr id="1078" name="Group 129">
              <a:extLst>
                <a:ext uri="{FF2B5EF4-FFF2-40B4-BE49-F238E27FC236}">
                  <a16:creationId xmlns:a16="http://schemas.microsoft.com/office/drawing/2014/main" id="{F82A09FD-2B31-8A59-EDB6-91A90E1F60C1}"/>
                </a:ext>
              </a:extLst>
            </p:cNvPr>
            <p:cNvGrpSpPr/>
            <p:nvPr/>
          </p:nvGrpSpPr>
          <p:grpSpPr>
            <a:xfrm>
              <a:off x="2648719" y="0"/>
              <a:ext cx="82785" cy="82785"/>
              <a:chOff x="0" y="0"/>
              <a:chExt cx="1913890" cy="1913890"/>
            </a:xfrm>
            <a:grpFill/>
          </p:grpSpPr>
          <p:sp>
            <p:nvSpPr>
              <p:cNvPr id="1329" name="Freeform 130">
                <a:extLst>
                  <a:ext uri="{FF2B5EF4-FFF2-40B4-BE49-F238E27FC236}">
                    <a16:creationId xmlns:a16="http://schemas.microsoft.com/office/drawing/2014/main" id="{290129E2-9E4A-AB8F-2544-BCB814C10808}"/>
                  </a:ext>
                </a:extLst>
              </p:cNvPr>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grpFill/>
            </p:spPr>
            <p:txBody>
              <a:bodyPr/>
              <a:lstStyle/>
              <a:p>
                <a:endParaRPr lang="en-US"/>
              </a:p>
            </p:txBody>
          </p:sp>
        </p:grpSp>
        <p:grpSp>
          <p:nvGrpSpPr>
            <p:cNvPr id="1079" name="Group 131">
              <a:extLst>
                <a:ext uri="{FF2B5EF4-FFF2-40B4-BE49-F238E27FC236}">
                  <a16:creationId xmlns:a16="http://schemas.microsoft.com/office/drawing/2014/main" id="{FBA963FA-CEB0-C55C-BF6D-7ADB7BB804DC}"/>
                </a:ext>
              </a:extLst>
            </p:cNvPr>
            <p:cNvGrpSpPr/>
            <p:nvPr/>
          </p:nvGrpSpPr>
          <p:grpSpPr>
            <a:xfrm>
              <a:off x="2648719" y="6380485"/>
              <a:ext cx="82785" cy="82785"/>
              <a:chOff x="0" y="0"/>
              <a:chExt cx="1913890" cy="1913890"/>
            </a:xfrm>
            <a:grpFill/>
          </p:grpSpPr>
          <p:sp>
            <p:nvSpPr>
              <p:cNvPr id="1328" name="Freeform 132">
                <a:extLst>
                  <a:ext uri="{FF2B5EF4-FFF2-40B4-BE49-F238E27FC236}">
                    <a16:creationId xmlns:a16="http://schemas.microsoft.com/office/drawing/2014/main" id="{45EF6AF4-D1C3-D0BF-BC2B-5C8151AD800F}"/>
                  </a:ext>
                </a:extLst>
              </p:cNvPr>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grpFill/>
            </p:spPr>
            <p:txBody>
              <a:bodyPr/>
              <a:lstStyle/>
              <a:p>
                <a:endParaRPr lang="en-US"/>
              </a:p>
            </p:txBody>
          </p:sp>
        </p:grpSp>
        <p:grpSp>
          <p:nvGrpSpPr>
            <p:cNvPr id="1080" name="Group 133">
              <a:extLst>
                <a:ext uri="{FF2B5EF4-FFF2-40B4-BE49-F238E27FC236}">
                  <a16:creationId xmlns:a16="http://schemas.microsoft.com/office/drawing/2014/main" id="{60E989CC-8E0C-AEB7-D8C0-3A8D0C4600A8}"/>
                </a:ext>
              </a:extLst>
            </p:cNvPr>
            <p:cNvGrpSpPr/>
            <p:nvPr/>
          </p:nvGrpSpPr>
          <p:grpSpPr>
            <a:xfrm>
              <a:off x="2648719" y="3187700"/>
              <a:ext cx="82785" cy="82785"/>
              <a:chOff x="0" y="0"/>
              <a:chExt cx="1913890" cy="1913890"/>
            </a:xfrm>
            <a:grpFill/>
          </p:grpSpPr>
          <p:sp>
            <p:nvSpPr>
              <p:cNvPr id="1327" name="Freeform 134">
                <a:extLst>
                  <a:ext uri="{FF2B5EF4-FFF2-40B4-BE49-F238E27FC236}">
                    <a16:creationId xmlns:a16="http://schemas.microsoft.com/office/drawing/2014/main" id="{487F31C7-5EF6-96C6-7E45-E7FD53DCDC29}"/>
                  </a:ext>
                </a:extLst>
              </p:cNvPr>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grpFill/>
            </p:spPr>
            <p:txBody>
              <a:bodyPr/>
              <a:lstStyle/>
              <a:p>
                <a:endParaRPr lang="en-US"/>
              </a:p>
            </p:txBody>
          </p:sp>
        </p:grpSp>
        <p:grpSp>
          <p:nvGrpSpPr>
            <p:cNvPr id="1081" name="Group 135">
              <a:extLst>
                <a:ext uri="{FF2B5EF4-FFF2-40B4-BE49-F238E27FC236}">
                  <a16:creationId xmlns:a16="http://schemas.microsoft.com/office/drawing/2014/main" id="{3D5E092E-523F-7EE9-0CE7-9E973E1F617D}"/>
                </a:ext>
              </a:extLst>
            </p:cNvPr>
            <p:cNvGrpSpPr/>
            <p:nvPr/>
          </p:nvGrpSpPr>
          <p:grpSpPr>
            <a:xfrm>
              <a:off x="2648719" y="9568185"/>
              <a:ext cx="82785" cy="82785"/>
              <a:chOff x="0" y="0"/>
              <a:chExt cx="1913890" cy="1913890"/>
            </a:xfrm>
            <a:grpFill/>
          </p:grpSpPr>
          <p:sp>
            <p:nvSpPr>
              <p:cNvPr id="1326" name="Freeform 136">
                <a:extLst>
                  <a:ext uri="{FF2B5EF4-FFF2-40B4-BE49-F238E27FC236}">
                    <a16:creationId xmlns:a16="http://schemas.microsoft.com/office/drawing/2014/main" id="{45E55184-1E93-52FC-2F0C-D789F3EE38C9}"/>
                  </a:ext>
                </a:extLst>
              </p:cNvPr>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grpFill/>
            </p:spPr>
            <p:txBody>
              <a:bodyPr/>
              <a:lstStyle/>
              <a:p>
                <a:endParaRPr lang="en-US"/>
              </a:p>
            </p:txBody>
          </p:sp>
        </p:grpSp>
        <p:grpSp>
          <p:nvGrpSpPr>
            <p:cNvPr id="1082" name="Group 137">
              <a:extLst>
                <a:ext uri="{FF2B5EF4-FFF2-40B4-BE49-F238E27FC236}">
                  <a16:creationId xmlns:a16="http://schemas.microsoft.com/office/drawing/2014/main" id="{84BADB77-0A83-A2BF-2CDD-4755343805B8}"/>
                </a:ext>
              </a:extLst>
            </p:cNvPr>
            <p:cNvGrpSpPr/>
            <p:nvPr/>
          </p:nvGrpSpPr>
          <p:grpSpPr>
            <a:xfrm>
              <a:off x="2648719" y="1618080"/>
              <a:ext cx="82785" cy="82785"/>
              <a:chOff x="0" y="0"/>
              <a:chExt cx="1913890" cy="1913890"/>
            </a:xfrm>
            <a:grpFill/>
          </p:grpSpPr>
          <p:sp>
            <p:nvSpPr>
              <p:cNvPr id="1325" name="Freeform 138">
                <a:extLst>
                  <a:ext uri="{FF2B5EF4-FFF2-40B4-BE49-F238E27FC236}">
                    <a16:creationId xmlns:a16="http://schemas.microsoft.com/office/drawing/2014/main" id="{D80A06B4-5696-EB9C-7FCD-AB534933B000}"/>
                  </a:ext>
                </a:extLst>
              </p:cNvPr>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grpFill/>
            </p:spPr>
            <p:txBody>
              <a:bodyPr/>
              <a:lstStyle/>
              <a:p>
                <a:endParaRPr lang="en-US"/>
              </a:p>
            </p:txBody>
          </p:sp>
        </p:grpSp>
        <p:grpSp>
          <p:nvGrpSpPr>
            <p:cNvPr id="1083" name="Group 139">
              <a:extLst>
                <a:ext uri="{FF2B5EF4-FFF2-40B4-BE49-F238E27FC236}">
                  <a16:creationId xmlns:a16="http://schemas.microsoft.com/office/drawing/2014/main" id="{66A8C5A9-FC40-475D-F3B2-46621E44B399}"/>
                </a:ext>
              </a:extLst>
            </p:cNvPr>
            <p:cNvGrpSpPr/>
            <p:nvPr/>
          </p:nvGrpSpPr>
          <p:grpSpPr>
            <a:xfrm>
              <a:off x="2648719" y="7998564"/>
              <a:ext cx="82785" cy="82785"/>
              <a:chOff x="0" y="0"/>
              <a:chExt cx="1913890" cy="1913890"/>
            </a:xfrm>
            <a:grpFill/>
          </p:grpSpPr>
          <p:sp>
            <p:nvSpPr>
              <p:cNvPr id="1324" name="Freeform 140">
                <a:extLst>
                  <a:ext uri="{FF2B5EF4-FFF2-40B4-BE49-F238E27FC236}">
                    <a16:creationId xmlns:a16="http://schemas.microsoft.com/office/drawing/2014/main" id="{91D62FAD-D529-E787-F3C5-25E51E9AB362}"/>
                  </a:ext>
                </a:extLst>
              </p:cNvPr>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grpFill/>
            </p:spPr>
            <p:txBody>
              <a:bodyPr/>
              <a:lstStyle/>
              <a:p>
                <a:endParaRPr lang="en-US"/>
              </a:p>
            </p:txBody>
          </p:sp>
        </p:grpSp>
        <p:grpSp>
          <p:nvGrpSpPr>
            <p:cNvPr id="1084" name="Group 141">
              <a:extLst>
                <a:ext uri="{FF2B5EF4-FFF2-40B4-BE49-F238E27FC236}">
                  <a16:creationId xmlns:a16="http://schemas.microsoft.com/office/drawing/2014/main" id="{0638091B-D834-9FB1-ACFA-75AE51973570}"/>
                </a:ext>
              </a:extLst>
            </p:cNvPr>
            <p:cNvGrpSpPr/>
            <p:nvPr/>
          </p:nvGrpSpPr>
          <p:grpSpPr>
            <a:xfrm>
              <a:off x="2648719" y="4805780"/>
              <a:ext cx="82785" cy="82785"/>
              <a:chOff x="0" y="0"/>
              <a:chExt cx="1913890" cy="1913890"/>
            </a:xfrm>
            <a:grpFill/>
          </p:grpSpPr>
          <p:sp>
            <p:nvSpPr>
              <p:cNvPr id="1323" name="Freeform 142">
                <a:extLst>
                  <a:ext uri="{FF2B5EF4-FFF2-40B4-BE49-F238E27FC236}">
                    <a16:creationId xmlns:a16="http://schemas.microsoft.com/office/drawing/2014/main" id="{DAF09216-1C72-1089-FADF-1BABAE10726D}"/>
                  </a:ext>
                </a:extLst>
              </p:cNvPr>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grpFill/>
            </p:spPr>
            <p:txBody>
              <a:bodyPr/>
              <a:lstStyle/>
              <a:p>
                <a:endParaRPr lang="en-US"/>
              </a:p>
            </p:txBody>
          </p:sp>
        </p:grpSp>
        <p:grpSp>
          <p:nvGrpSpPr>
            <p:cNvPr id="1085" name="Group 143">
              <a:extLst>
                <a:ext uri="{FF2B5EF4-FFF2-40B4-BE49-F238E27FC236}">
                  <a16:creationId xmlns:a16="http://schemas.microsoft.com/office/drawing/2014/main" id="{FB97D1D6-1E1F-2559-CAB7-8D42B17B48AC}"/>
                </a:ext>
              </a:extLst>
            </p:cNvPr>
            <p:cNvGrpSpPr/>
            <p:nvPr/>
          </p:nvGrpSpPr>
          <p:grpSpPr>
            <a:xfrm>
              <a:off x="0" y="537155"/>
              <a:ext cx="82785" cy="82785"/>
              <a:chOff x="0" y="0"/>
              <a:chExt cx="1913890" cy="1913890"/>
            </a:xfrm>
            <a:grpFill/>
          </p:grpSpPr>
          <p:sp>
            <p:nvSpPr>
              <p:cNvPr id="1322" name="Freeform 144">
                <a:extLst>
                  <a:ext uri="{FF2B5EF4-FFF2-40B4-BE49-F238E27FC236}">
                    <a16:creationId xmlns:a16="http://schemas.microsoft.com/office/drawing/2014/main" id="{DBCBCC9F-148C-479D-EEDE-A044CF5C5F63}"/>
                  </a:ext>
                </a:extLst>
              </p:cNvPr>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grpFill/>
            </p:spPr>
            <p:txBody>
              <a:bodyPr/>
              <a:lstStyle/>
              <a:p>
                <a:endParaRPr lang="en-US"/>
              </a:p>
            </p:txBody>
          </p:sp>
        </p:grpSp>
        <p:grpSp>
          <p:nvGrpSpPr>
            <p:cNvPr id="1086" name="Group 145">
              <a:extLst>
                <a:ext uri="{FF2B5EF4-FFF2-40B4-BE49-F238E27FC236}">
                  <a16:creationId xmlns:a16="http://schemas.microsoft.com/office/drawing/2014/main" id="{224204E4-C296-E206-AB65-5DA862A07003}"/>
                </a:ext>
              </a:extLst>
            </p:cNvPr>
            <p:cNvGrpSpPr/>
            <p:nvPr/>
          </p:nvGrpSpPr>
          <p:grpSpPr>
            <a:xfrm>
              <a:off x="0" y="6917640"/>
              <a:ext cx="82785" cy="82785"/>
              <a:chOff x="0" y="0"/>
              <a:chExt cx="1913890" cy="1913890"/>
            </a:xfrm>
            <a:grpFill/>
          </p:grpSpPr>
          <p:sp>
            <p:nvSpPr>
              <p:cNvPr id="1321" name="Freeform 146">
                <a:extLst>
                  <a:ext uri="{FF2B5EF4-FFF2-40B4-BE49-F238E27FC236}">
                    <a16:creationId xmlns:a16="http://schemas.microsoft.com/office/drawing/2014/main" id="{686674BF-BA03-0315-3126-17CA4281A62A}"/>
                  </a:ext>
                </a:extLst>
              </p:cNvPr>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grpFill/>
            </p:spPr>
            <p:txBody>
              <a:bodyPr/>
              <a:lstStyle/>
              <a:p>
                <a:endParaRPr lang="en-US"/>
              </a:p>
            </p:txBody>
          </p:sp>
        </p:grpSp>
        <p:grpSp>
          <p:nvGrpSpPr>
            <p:cNvPr id="1087" name="Group 147">
              <a:extLst>
                <a:ext uri="{FF2B5EF4-FFF2-40B4-BE49-F238E27FC236}">
                  <a16:creationId xmlns:a16="http://schemas.microsoft.com/office/drawing/2014/main" id="{013D8EE8-F548-726D-F84F-B1D90E888648}"/>
                </a:ext>
              </a:extLst>
            </p:cNvPr>
            <p:cNvGrpSpPr/>
            <p:nvPr/>
          </p:nvGrpSpPr>
          <p:grpSpPr>
            <a:xfrm>
              <a:off x="0" y="3724855"/>
              <a:ext cx="82785" cy="82785"/>
              <a:chOff x="0" y="0"/>
              <a:chExt cx="1913890" cy="1913890"/>
            </a:xfrm>
            <a:grpFill/>
          </p:grpSpPr>
          <p:sp>
            <p:nvSpPr>
              <p:cNvPr id="1320" name="Freeform 148">
                <a:extLst>
                  <a:ext uri="{FF2B5EF4-FFF2-40B4-BE49-F238E27FC236}">
                    <a16:creationId xmlns:a16="http://schemas.microsoft.com/office/drawing/2014/main" id="{28BA35D3-2FD4-6D77-4AD8-7B9ED3A15EF9}"/>
                  </a:ext>
                </a:extLst>
              </p:cNvPr>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grpFill/>
            </p:spPr>
            <p:txBody>
              <a:bodyPr/>
              <a:lstStyle/>
              <a:p>
                <a:endParaRPr lang="en-US"/>
              </a:p>
            </p:txBody>
          </p:sp>
        </p:grpSp>
        <p:grpSp>
          <p:nvGrpSpPr>
            <p:cNvPr id="1088" name="Group 149">
              <a:extLst>
                <a:ext uri="{FF2B5EF4-FFF2-40B4-BE49-F238E27FC236}">
                  <a16:creationId xmlns:a16="http://schemas.microsoft.com/office/drawing/2014/main" id="{EB3E34CC-EFF0-AB11-60DC-8D20705545B9}"/>
                </a:ext>
              </a:extLst>
            </p:cNvPr>
            <p:cNvGrpSpPr/>
            <p:nvPr/>
          </p:nvGrpSpPr>
          <p:grpSpPr>
            <a:xfrm>
              <a:off x="0" y="10105340"/>
              <a:ext cx="82785" cy="82785"/>
              <a:chOff x="0" y="0"/>
              <a:chExt cx="1913890" cy="1913890"/>
            </a:xfrm>
            <a:grpFill/>
          </p:grpSpPr>
          <p:sp>
            <p:nvSpPr>
              <p:cNvPr id="1319" name="Freeform 150">
                <a:extLst>
                  <a:ext uri="{FF2B5EF4-FFF2-40B4-BE49-F238E27FC236}">
                    <a16:creationId xmlns:a16="http://schemas.microsoft.com/office/drawing/2014/main" id="{5402E239-427B-7DFA-6BE3-07A71C588D85}"/>
                  </a:ext>
                </a:extLst>
              </p:cNvPr>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grpFill/>
            </p:spPr>
            <p:txBody>
              <a:bodyPr/>
              <a:lstStyle/>
              <a:p>
                <a:endParaRPr lang="en-US"/>
              </a:p>
            </p:txBody>
          </p:sp>
        </p:grpSp>
        <p:grpSp>
          <p:nvGrpSpPr>
            <p:cNvPr id="1089" name="Group 151">
              <a:extLst>
                <a:ext uri="{FF2B5EF4-FFF2-40B4-BE49-F238E27FC236}">
                  <a16:creationId xmlns:a16="http://schemas.microsoft.com/office/drawing/2014/main" id="{192AA8C3-498C-B465-F8DC-BA72E8F602D6}"/>
                </a:ext>
              </a:extLst>
            </p:cNvPr>
            <p:cNvGrpSpPr/>
            <p:nvPr/>
          </p:nvGrpSpPr>
          <p:grpSpPr>
            <a:xfrm>
              <a:off x="3187380" y="537155"/>
              <a:ext cx="82785" cy="82785"/>
              <a:chOff x="0" y="0"/>
              <a:chExt cx="1913890" cy="1913890"/>
            </a:xfrm>
            <a:grpFill/>
          </p:grpSpPr>
          <p:sp>
            <p:nvSpPr>
              <p:cNvPr id="1318" name="Freeform 152">
                <a:extLst>
                  <a:ext uri="{FF2B5EF4-FFF2-40B4-BE49-F238E27FC236}">
                    <a16:creationId xmlns:a16="http://schemas.microsoft.com/office/drawing/2014/main" id="{807ADF90-33B3-1413-21A0-574DFE68227D}"/>
                  </a:ext>
                </a:extLst>
              </p:cNvPr>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grpFill/>
            </p:spPr>
            <p:txBody>
              <a:bodyPr/>
              <a:lstStyle/>
              <a:p>
                <a:endParaRPr lang="en-US"/>
              </a:p>
            </p:txBody>
          </p:sp>
        </p:grpSp>
        <p:grpSp>
          <p:nvGrpSpPr>
            <p:cNvPr id="1090" name="Group 153">
              <a:extLst>
                <a:ext uri="{FF2B5EF4-FFF2-40B4-BE49-F238E27FC236}">
                  <a16:creationId xmlns:a16="http://schemas.microsoft.com/office/drawing/2014/main" id="{9F75F2F6-F2DA-FA98-81CD-662BCF51D0B2}"/>
                </a:ext>
              </a:extLst>
            </p:cNvPr>
            <p:cNvGrpSpPr/>
            <p:nvPr/>
          </p:nvGrpSpPr>
          <p:grpSpPr>
            <a:xfrm>
              <a:off x="3187380" y="6917640"/>
              <a:ext cx="82785" cy="82785"/>
              <a:chOff x="0" y="0"/>
              <a:chExt cx="1913890" cy="1913890"/>
            </a:xfrm>
            <a:grpFill/>
          </p:grpSpPr>
          <p:sp>
            <p:nvSpPr>
              <p:cNvPr id="1317" name="Freeform 154">
                <a:extLst>
                  <a:ext uri="{FF2B5EF4-FFF2-40B4-BE49-F238E27FC236}">
                    <a16:creationId xmlns:a16="http://schemas.microsoft.com/office/drawing/2014/main" id="{D592166C-9BB5-2869-1EFC-41A3632EE527}"/>
                  </a:ext>
                </a:extLst>
              </p:cNvPr>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grpFill/>
            </p:spPr>
            <p:txBody>
              <a:bodyPr/>
              <a:lstStyle/>
              <a:p>
                <a:endParaRPr lang="en-US"/>
              </a:p>
            </p:txBody>
          </p:sp>
        </p:grpSp>
        <p:grpSp>
          <p:nvGrpSpPr>
            <p:cNvPr id="1091" name="Group 155">
              <a:extLst>
                <a:ext uri="{FF2B5EF4-FFF2-40B4-BE49-F238E27FC236}">
                  <a16:creationId xmlns:a16="http://schemas.microsoft.com/office/drawing/2014/main" id="{88B13F4B-7CA4-2EA9-58EF-4B67436AFA39}"/>
                </a:ext>
              </a:extLst>
            </p:cNvPr>
            <p:cNvGrpSpPr/>
            <p:nvPr/>
          </p:nvGrpSpPr>
          <p:grpSpPr>
            <a:xfrm>
              <a:off x="3187380" y="3724855"/>
              <a:ext cx="82785" cy="82785"/>
              <a:chOff x="0" y="0"/>
              <a:chExt cx="1913890" cy="1913890"/>
            </a:xfrm>
            <a:grpFill/>
          </p:grpSpPr>
          <p:sp>
            <p:nvSpPr>
              <p:cNvPr id="1316" name="Freeform 156">
                <a:extLst>
                  <a:ext uri="{FF2B5EF4-FFF2-40B4-BE49-F238E27FC236}">
                    <a16:creationId xmlns:a16="http://schemas.microsoft.com/office/drawing/2014/main" id="{E2BDDBEA-6F01-0980-F0EB-A21E4450062E}"/>
                  </a:ext>
                </a:extLst>
              </p:cNvPr>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grpFill/>
            </p:spPr>
            <p:txBody>
              <a:bodyPr/>
              <a:lstStyle/>
              <a:p>
                <a:endParaRPr lang="en-US"/>
              </a:p>
            </p:txBody>
          </p:sp>
        </p:grpSp>
        <p:grpSp>
          <p:nvGrpSpPr>
            <p:cNvPr id="1092" name="Group 157">
              <a:extLst>
                <a:ext uri="{FF2B5EF4-FFF2-40B4-BE49-F238E27FC236}">
                  <a16:creationId xmlns:a16="http://schemas.microsoft.com/office/drawing/2014/main" id="{A85674A1-9A04-7D2C-25A3-B2C71A22DD98}"/>
                </a:ext>
              </a:extLst>
            </p:cNvPr>
            <p:cNvGrpSpPr/>
            <p:nvPr/>
          </p:nvGrpSpPr>
          <p:grpSpPr>
            <a:xfrm>
              <a:off x="3187380" y="10105340"/>
              <a:ext cx="82785" cy="82785"/>
              <a:chOff x="0" y="0"/>
              <a:chExt cx="1913890" cy="1913890"/>
            </a:xfrm>
            <a:grpFill/>
          </p:grpSpPr>
          <p:sp>
            <p:nvSpPr>
              <p:cNvPr id="1315" name="Freeform 158">
                <a:extLst>
                  <a:ext uri="{FF2B5EF4-FFF2-40B4-BE49-F238E27FC236}">
                    <a16:creationId xmlns:a16="http://schemas.microsoft.com/office/drawing/2014/main" id="{2E162275-040A-70E8-5895-FFEBEFB8348D}"/>
                  </a:ext>
                </a:extLst>
              </p:cNvPr>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grpFill/>
            </p:spPr>
            <p:txBody>
              <a:bodyPr/>
              <a:lstStyle/>
              <a:p>
                <a:endParaRPr lang="en-US"/>
              </a:p>
            </p:txBody>
          </p:sp>
        </p:grpSp>
        <p:grpSp>
          <p:nvGrpSpPr>
            <p:cNvPr id="1093" name="Group 159">
              <a:extLst>
                <a:ext uri="{FF2B5EF4-FFF2-40B4-BE49-F238E27FC236}">
                  <a16:creationId xmlns:a16="http://schemas.microsoft.com/office/drawing/2014/main" id="{999C64D4-3A25-F0F6-B3C8-5195E2EDE11B}"/>
                </a:ext>
              </a:extLst>
            </p:cNvPr>
            <p:cNvGrpSpPr/>
            <p:nvPr/>
          </p:nvGrpSpPr>
          <p:grpSpPr>
            <a:xfrm>
              <a:off x="0" y="2155235"/>
              <a:ext cx="82785" cy="82785"/>
              <a:chOff x="0" y="0"/>
              <a:chExt cx="1913890" cy="1913890"/>
            </a:xfrm>
            <a:grpFill/>
          </p:grpSpPr>
          <p:sp>
            <p:nvSpPr>
              <p:cNvPr id="1314" name="Freeform 160">
                <a:extLst>
                  <a:ext uri="{FF2B5EF4-FFF2-40B4-BE49-F238E27FC236}">
                    <a16:creationId xmlns:a16="http://schemas.microsoft.com/office/drawing/2014/main" id="{F8DB3031-7D45-9C51-5822-6F4563CCF81D}"/>
                  </a:ext>
                </a:extLst>
              </p:cNvPr>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grpFill/>
            </p:spPr>
            <p:txBody>
              <a:bodyPr/>
              <a:lstStyle/>
              <a:p>
                <a:endParaRPr lang="en-US"/>
              </a:p>
            </p:txBody>
          </p:sp>
        </p:grpSp>
        <p:grpSp>
          <p:nvGrpSpPr>
            <p:cNvPr id="1094" name="Group 161">
              <a:extLst>
                <a:ext uri="{FF2B5EF4-FFF2-40B4-BE49-F238E27FC236}">
                  <a16:creationId xmlns:a16="http://schemas.microsoft.com/office/drawing/2014/main" id="{8D1D164E-4CB8-12D8-825E-4911EC353FBE}"/>
                </a:ext>
              </a:extLst>
            </p:cNvPr>
            <p:cNvGrpSpPr/>
            <p:nvPr/>
          </p:nvGrpSpPr>
          <p:grpSpPr>
            <a:xfrm>
              <a:off x="0" y="8535719"/>
              <a:ext cx="82785" cy="82785"/>
              <a:chOff x="0" y="0"/>
              <a:chExt cx="1913890" cy="1913890"/>
            </a:xfrm>
            <a:grpFill/>
          </p:grpSpPr>
          <p:sp>
            <p:nvSpPr>
              <p:cNvPr id="1313" name="Freeform 162">
                <a:extLst>
                  <a:ext uri="{FF2B5EF4-FFF2-40B4-BE49-F238E27FC236}">
                    <a16:creationId xmlns:a16="http://schemas.microsoft.com/office/drawing/2014/main" id="{E5FDB4FD-0EC8-6DE6-39A5-6819A5C8D706}"/>
                  </a:ext>
                </a:extLst>
              </p:cNvPr>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grpFill/>
            </p:spPr>
            <p:txBody>
              <a:bodyPr/>
              <a:lstStyle/>
              <a:p>
                <a:endParaRPr lang="en-US"/>
              </a:p>
            </p:txBody>
          </p:sp>
        </p:grpSp>
        <p:grpSp>
          <p:nvGrpSpPr>
            <p:cNvPr id="1095" name="Group 163">
              <a:extLst>
                <a:ext uri="{FF2B5EF4-FFF2-40B4-BE49-F238E27FC236}">
                  <a16:creationId xmlns:a16="http://schemas.microsoft.com/office/drawing/2014/main" id="{F7F3DD2E-5A62-20E3-2A93-787E96A3D407}"/>
                </a:ext>
              </a:extLst>
            </p:cNvPr>
            <p:cNvGrpSpPr/>
            <p:nvPr/>
          </p:nvGrpSpPr>
          <p:grpSpPr>
            <a:xfrm>
              <a:off x="0" y="5342935"/>
              <a:ext cx="82785" cy="82785"/>
              <a:chOff x="0" y="0"/>
              <a:chExt cx="1913890" cy="1913890"/>
            </a:xfrm>
            <a:grpFill/>
          </p:grpSpPr>
          <p:sp>
            <p:nvSpPr>
              <p:cNvPr id="1312" name="Freeform 164">
                <a:extLst>
                  <a:ext uri="{FF2B5EF4-FFF2-40B4-BE49-F238E27FC236}">
                    <a16:creationId xmlns:a16="http://schemas.microsoft.com/office/drawing/2014/main" id="{0123A9FC-06B1-0CB7-E5A6-45C98E25BB42}"/>
                  </a:ext>
                </a:extLst>
              </p:cNvPr>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grpFill/>
            </p:spPr>
            <p:txBody>
              <a:bodyPr/>
              <a:lstStyle/>
              <a:p>
                <a:endParaRPr lang="en-US"/>
              </a:p>
            </p:txBody>
          </p:sp>
        </p:grpSp>
        <p:grpSp>
          <p:nvGrpSpPr>
            <p:cNvPr id="1096" name="Group 165">
              <a:extLst>
                <a:ext uri="{FF2B5EF4-FFF2-40B4-BE49-F238E27FC236}">
                  <a16:creationId xmlns:a16="http://schemas.microsoft.com/office/drawing/2014/main" id="{36479E22-095B-8319-489F-3F9582A853F0}"/>
                </a:ext>
              </a:extLst>
            </p:cNvPr>
            <p:cNvGrpSpPr/>
            <p:nvPr/>
          </p:nvGrpSpPr>
          <p:grpSpPr>
            <a:xfrm>
              <a:off x="3187380" y="2155235"/>
              <a:ext cx="82785" cy="82785"/>
              <a:chOff x="0" y="0"/>
              <a:chExt cx="1913890" cy="1913890"/>
            </a:xfrm>
            <a:grpFill/>
          </p:grpSpPr>
          <p:sp>
            <p:nvSpPr>
              <p:cNvPr id="1311" name="Freeform 166">
                <a:extLst>
                  <a:ext uri="{FF2B5EF4-FFF2-40B4-BE49-F238E27FC236}">
                    <a16:creationId xmlns:a16="http://schemas.microsoft.com/office/drawing/2014/main" id="{5C420CA7-B0DC-D1E5-21E0-5ABF82FB34D4}"/>
                  </a:ext>
                </a:extLst>
              </p:cNvPr>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grpFill/>
            </p:spPr>
            <p:txBody>
              <a:bodyPr/>
              <a:lstStyle/>
              <a:p>
                <a:endParaRPr lang="en-US"/>
              </a:p>
            </p:txBody>
          </p:sp>
        </p:grpSp>
        <p:grpSp>
          <p:nvGrpSpPr>
            <p:cNvPr id="1097" name="Group 167">
              <a:extLst>
                <a:ext uri="{FF2B5EF4-FFF2-40B4-BE49-F238E27FC236}">
                  <a16:creationId xmlns:a16="http://schemas.microsoft.com/office/drawing/2014/main" id="{087F9DB4-282B-EB86-E3E8-2C50EC2A0173}"/>
                </a:ext>
              </a:extLst>
            </p:cNvPr>
            <p:cNvGrpSpPr/>
            <p:nvPr/>
          </p:nvGrpSpPr>
          <p:grpSpPr>
            <a:xfrm>
              <a:off x="3187380" y="8535719"/>
              <a:ext cx="82785" cy="82785"/>
              <a:chOff x="0" y="0"/>
              <a:chExt cx="1913890" cy="1913890"/>
            </a:xfrm>
            <a:grpFill/>
          </p:grpSpPr>
          <p:sp>
            <p:nvSpPr>
              <p:cNvPr id="1310" name="Freeform 168">
                <a:extLst>
                  <a:ext uri="{FF2B5EF4-FFF2-40B4-BE49-F238E27FC236}">
                    <a16:creationId xmlns:a16="http://schemas.microsoft.com/office/drawing/2014/main" id="{F921C281-CF58-1359-4DCC-FBBCC8D30A4B}"/>
                  </a:ext>
                </a:extLst>
              </p:cNvPr>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grpFill/>
            </p:spPr>
            <p:txBody>
              <a:bodyPr/>
              <a:lstStyle/>
              <a:p>
                <a:endParaRPr lang="en-US"/>
              </a:p>
            </p:txBody>
          </p:sp>
        </p:grpSp>
        <p:grpSp>
          <p:nvGrpSpPr>
            <p:cNvPr id="1098" name="Group 169">
              <a:extLst>
                <a:ext uri="{FF2B5EF4-FFF2-40B4-BE49-F238E27FC236}">
                  <a16:creationId xmlns:a16="http://schemas.microsoft.com/office/drawing/2014/main" id="{4FE23965-B009-0629-BC44-65A96A516BBE}"/>
                </a:ext>
              </a:extLst>
            </p:cNvPr>
            <p:cNvGrpSpPr/>
            <p:nvPr/>
          </p:nvGrpSpPr>
          <p:grpSpPr>
            <a:xfrm>
              <a:off x="3187380" y="5342935"/>
              <a:ext cx="82785" cy="82785"/>
              <a:chOff x="0" y="0"/>
              <a:chExt cx="1913890" cy="1913890"/>
            </a:xfrm>
            <a:grpFill/>
          </p:grpSpPr>
          <p:sp>
            <p:nvSpPr>
              <p:cNvPr id="1309" name="Freeform 170">
                <a:extLst>
                  <a:ext uri="{FF2B5EF4-FFF2-40B4-BE49-F238E27FC236}">
                    <a16:creationId xmlns:a16="http://schemas.microsoft.com/office/drawing/2014/main" id="{1283FC61-B575-4B03-1441-05DDB3719599}"/>
                  </a:ext>
                </a:extLst>
              </p:cNvPr>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grpFill/>
            </p:spPr>
            <p:txBody>
              <a:bodyPr/>
              <a:lstStyle/>
              <a:p>
                <a:endParaRPr lang="en-US"/>
              </a:p>
            </p:txBody>
          </p:sp>
        </p:grpSp>
        <p:grpSp>
          <p:nvGrpSpPr>
            <p:cNvPr id="1099" name="Group 171">
              <a:extLst>
                <a:ext uri="{FF2B5EF4-FFF2-40B4-BE49-F238E27FC236}">
                  <a16:creationId xmlns:a16="http://schemas.microsoft.com/office/drawing/2014/main" id="{1605C07B-3E82-550C-D4BB-8A55F4D69357}"/>
                </a:ext>
              </a:extLst>
            </p:cNvPr>
            <p:cNvGrpSpPr/>
            <p:nvPr/>
          </p:nvGrpSpPr>
          <p:grpSpPr>
            <a:xfrm>
              <a:off x="539861" y="1075351"/>
              <a:ext cx="82785" cy="82785"/>
              <a:chOff x="0" y="0"/>
              <a:chExt cx="1913890" cy="1913890"/>
            </a:xfrm>
            <a:grpFill/>
          </p:grpSpPr>
          <p:sp>
            <p:nvSpPr>
              <p:cNvPr id="1308" name="Freeform 172">
                <a:extLst>
                  <a:ext uri="{FF2B5EF4-FFF2-40B4-BE49-F238E27FC236}">
                    <a16:creationId xmlns:a16="http://schemas.microsoft.com/office/drawing/2014/main" id="{40D00C8E-85C3-9A02-21DA-0D4F096B76FC}"/>
                  </a:ext>
                </a:extLst>
              </p:cNvPr>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grpFill/>
            </p:spPr>
            <p:txBody>
              <a:bodyPr/>
              <a:lstStyle/>
              <a:p>
                <a:endParaRPr lang="en-US"/>
              </a:p>
            </p:txBody>
          </p:sp>
        </p:grpSp>
        <p:grpSp>
          <p:nvGrpSpPr>
            <p:cNvPr id="1100" name="Group 173">
              <a:extLst>
                <a:ext uri="{FF2B5EF4-FFF2-40B4-BE49-F238E27FC236}">
                  <a16:creationId xmlns:a16="http://schemas.microsoft.com/office/drawing/2014/main" id="{2F2B53C9-D37B-2703-3833-AE30C9D8B9D5}"/>
                </a:ext>
              </a:extLst>
            </p:cNvPr>
            <p:cNvGrpSpPr/>
            <p:nvPr/>
          </p:nvGrpSpPr>
          <p:grpSpPr>
            <a:xfrm>
              <a:off x="539861" y="7455836"/>
              <a:ext cx="82785" cy="82785"/>
              <a:chOff x="0" y="0"/>
              <a:chExt cx="1913890" cy="1913890"/>
            </a:xfrm>
            <a:grpFill/>
          </p:grpSpPr>
          <p:sp>
            <p:nvSpPr>
              <p:cNvPr id="1307" name="Freeform 174">
                <a:extLst>
                  <a:ext uri="{FF2B5EF4-FFF2-40B4-BE49-F238E27FC236}">
                    <a16:creationId xmlns:a16="http://schemas.microsoft.com/office/drawing/2014/main" id="{16ED7BB1-9231-A4C9-18CD-A270A0873821}"/>
                  </a:ext>
                </a:extLst>
              </p:cNvPr>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grpFill/>
            </p:spPr>
            <p:txBody>
              <a:bodyPr/>
              <a:lstStyle/>
              <a:p>
                <a:endParaRPr lang="en-US"/>
              </a:p>
            </p:txBody>
          </p:sp>
        </p:grpSp>
        <p:grpSp>
          <p:nvGrpSpPr>
            <p:cNvPr id="1101" name="Group 175">
              <a:extLst>
                <a:ext uri="{FF2B5EF4-FFF2-40B4-BE49-F238E27FC236}">
                  <a16:creationId xmlns:a16="http://schemas.microsoft.com/office/drawing/2014/main" id="{49FC9440-65E9-EC18-3E07-1C948D1DE673}"/>
                </a:ext>
              </a:extLst>
            </p:cNvPr>
            <p:cNvGrpSpPr/>
            <p:nvPr/>
          </p:nvGrpSpPr>
          <p:grpSpPr>
            <a:xfrm>
              <a:off x="539861" y="4263051"/>
              <a:ext cx="82785" cy="82785"/>
              <a:chOff x="0" y="0"/>
              <a:chExt cx="1913890" cy="1913890"/>
            </a:xfrm>
            <a:grpFill/>
          </p:grpSpPr>
          <p:sp>
            <p:nvSpPr>
              <p:cNvPr id="1306" name="Freeform 176">
                <a:extLst>
                  <a:ext uri="{FF2B5EF4-FFF2-40B4-BE49-F238E27FC236}">
                    <a16:creationId xmlns:a16="http://schemas.microsoft.com/office/drawing/2014/main" id="{BFC321EA-4105-CC80-40F7-6A878CE0675E}"/>
                  </a:ext>
                </a:extLst>
              </p:cNvPr>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grpFill/>
            </p:spPr>
            <p:txBody>
              <a:bodyPr/>
              <a:lstStyle/>
              <a:p>
                <a:endParaRPr lang="en-US"/>
              </a:p>
            </p:txBody>
          </p:sp>
        </p:grpSp>
        <p:grpSp>
          <p:nvGrpSpPr>
            <p:cNvPr id="1102" name="Group 177">
              <a:extLst>
                <a:ext uri="{FF2B5EF4-FFF2-40B4-BE49-F238E27FC236}">
                  <a16:creationId xmlns:a16="http://schemas.microsoft.com/office/drawing/2014/main" id="{CD870467-EE5C-D8DF-42BB-C6F08881FDCC}"/>
                </a:ext>
              </a:extLst>
            </p:cNvPr>
            <p:cNvGrpSpPr/>
            <p:nvPr/>
          </p:nvGrpSpPr>
          <p:grpSpPr>
            <a:xfrm>
              <a:off x="539861" y="10643536"/>
              <a:ext cx="82785" cy="82785"/>
              <a:chOff x="0" y="0"/>
              <a:chExt cx="1913890" cy="1913890"/>
            </a:xfrm>
            <a:grpFill/>
          </p:grpSpPr>
          <p:sp>
            <p:nvSpPr>
              <p:cNvPr id="1305" name="Freeform 178">
                <a:extLst>
                  <a:ext uri="{FF2B5EF4-FFF2-40B4-BE49-F238E27FC236}">
                    <a16:creationId xmlns:a16="http://schemas.microsoft.com/office/drawing/2014/main" id="{927CD92A-B871-5F52-6909-0379FB62E771}"/>
                  </a:ext>
                </a:extLst>
              </p:cNvPr>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grpFill/>
            </p:spPr>
            <p:txBody>
              <a:bodyPr/>
              <a:lstStyle/>
              <a:p>
                <a:endParaRPr lang="en-US"/>
              </a:p>
            </p:txBody>
          </p:sp>
        </p:grpSp>
        <p:grpSp>
          <p:nvGrpSpPr>
            <p:cNvPr id="1103" name="Group 179">
              <a:extLst>
                <a:ext uri="{FF2B5EF4-FFF2-40B4-BE49-F238E27FC236}">
                  <a16:creationId xmlns:a16="http://schemas.microsoft.com/office/drawing/2014/main" id="{E918FE97-853E-AAD8-F68F-6BD33ABD3BFF}"/>
                </a:ext>
              </a:extLst>
            </p:cNvPr>
            <p:cNvGrpSpPr/>
            <p:nvPr/>
          </p:nvGrpSpPr>
          <p:grpSpPr>
            <a:xfrm>
              <a:off x="3727241" y="1075351"/>
              <a:ext cx="82785" cy="82785"/>
              <a:chOff x="0" y="0"/>
              <a:chExt cx="1913890" cy="1913890"/>
            </a:xfrm>
            <a:grpFill/>
          </p:grpSpPr>
          <p:sp>
            <p:nvSpPr>
              <p:cNvPr id="1304" name="Freeform 180">
                <a:extLst>
                  <a:ext uri="{FF2B5EF4-FFF2-40B4-BE49-F238E27FC236}">
                    <a16:creationId xmlns:a16="http://schemas.microsoft.com/office/drawing/2014/main" id="{F3FF43FF-0D8C-E014-7942-CADBFF41E7DF}"/>
                  </a:ext>
                </a:extLst>
              </p:cNvPr>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grpFill/>
            </p:spPr>
            <p:txBody>
              <a:bodyPr/>
              <a:lstStyle/>
              <a:p>
                <a:endParaRPr lang="en-US"/>
              </a:p>
            </p:txBody>
          </p:sp>
        </p:grpSp>
        <p:grpSp>
          <p:nvGrpSpPr>
            <p:cNvPr id="1104" name="Group 181">
              <a:extLst>
                <a:ext uri="{FF2B5EF4-FFF2-40B4-BE49-F238E27FC236}">
                  <a16:creationId xmlns:a16="http://schemas.microsoft.com/office/drawing/2014/main" id="{07B7ABCE-69E8-DF63-1512-563585480EB5}"/>
                </a:ext>
              </a:extLst>
            </p:cNvPr>
            <p:cNvGrpSpPr/>
            <p:nvPr/>
          </p:nvGrpSpPr>
          <p:grpSpPr>
            <a:xfrm>
              <a:off x="3727241" y="7455836"/>
              <a:ext cx="82785" cy="82785"/>
              <a:chOff x="0" y="0"/>
              <a:chExt cx="1913890" cy="1913890"/>
            </a:xfrm>
            <a:grpFill/>
          </p:grpSpPr>
          <p:sp>
            <p:nvSpPr>
              <p:cNvPr id="1303" name="Freeform 182">
                <a:extLst>
                  <a:ext uri="{FF2B5EF4-FFF2-40B4-BE49-F238E27FC236}">
                    <a16:creationId xmlns:a16="http://schemas.microsoft.com/office/drawing/2014/main" id="{C1456675-E916-90A7-68B0-FCDDBE1910AE}"/>
                  </a:ext>
                </a:extLst>
              </p:cNvPr>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grpFill/>
            </p:spPr>
            <p:txBody>
              <a:bodyPr/>
              <a:lstStyle/>
              <a:p>
                <a:endParaRPr lang="en-US"/>
              </a:p>
            </p:txBody>
          </p:sp>
        </p:grpSp>
        <p:grpSp>
          <p:nvGrpSpPr>
            <p:cNvPr id="1105" name="Group 183">
              <a:extLst>
                <a:ext uri="{FF2B5EF4-FFF2-40B4-BE49-F238E27FC236}">
                  <a16:creationId xmlns:a16="http://schemas.microsoft.com/office/drawing/2014/main" id="{557BBABE-7FB9-0072-C27B-AC7111A5B1DF}"/>
                </a:ext>
              </a:extLst>
            </p:cNvPr>
            <p:cNvGrpSpPr/>
            <p:nvPr/>
          </p:nvGrpSpPr>
          <p:grpSpPr>
            <a:xfrm>
              <a:off x="3727241" y="4263051"/>
              <a:ext cx="82785" cy="82785"/>
              <a:chOff x="0" y="0"/>
              <a:chExt cx="1913890" cy="1913890"/>
            </a:xfrm>
            <a:grpFill/>
          </p:grpSpPr>
          <p:sp>
            <p:nvSpPr>
              <p:cNvPr id="1302" name="Freeform 184">
                <a:extLst>
                  <a:ext uri="{FF2B5EF4-FFF2-40B4-BE49-F238E27FC236}">
                    <a16:creationId xmlns:a16="http://schemas.microsoft.com/office/drawing/2014/main" id="{57E522C3-1967-3E83-A5CD-5F8ED15AAD34}"/>
                  </a:ext>
                </a:extLst>
              </p:cNvPr>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grpFill/>
            </p:spPr>
            <p:txBody>
              <a:bodyPr/>
              <a:lstStyle/>
              <a:p>
                <a:endParaRPr lang="en-US"/>
              </a:p>
            </p:txBody>
          </p:sp>
        </p:grpSp>
        <p:grpSp>
          <p:nvGrpSpPr>
            <p:cNvPr id="1106" name="Group 185">
              <a:extLst>
                <a:ext uri="{FF2B5EF4-FFF2-40B4-BE49-F238E27FC236}">
                  <a16:creationId xmlns:a16="http://schemas.microsoft.com/office/drawing/2014/main" id="{6D6932F2-1EAE-6330-99C6-1C73C846B528}"/>
                </a:ext>
              </a:extLst>
            </p:cNvPr>
            <p:cNvGrpSpPr/>
            <p:nvPr/>
          </p:nvGrpSpPr>
          <p:grpSpPr>
            <a:xfrm>
              <a:off x="3727241" y="10643536"/>
              <a:ext cx="82785" cy="82785"/>
              <a:chOff x="0" y="0"/>
              <a:chExt cx="1913890" cy="1913890"/>
            </a:xfrm>
            <a:grpFill/>
          </p:grpSpPr>
          <p:sp>
            <p:nvSpPr>
              <p:cNvPr id="1301" name="Freeform 186">
                <a:extLst>
                  <a:ext uri="{FF2B5EF4-FFF2-40B4-BE49-F238E27FC236}">
                    <a16:creationId xmlns:a16="http://schemas.microsoft.com/office/drawing/2014/main" id="{25143A33-0BF2-30E7-B526-2BABE447998B}"/>
                  </a:ext>
                </a:extLst>
              </p:cNvPr>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grpFill/>
            </p:spPr>
            <p:txBody>
              <a:bodyPr/>
              <a:lstStyle/>
              <a:p>
                <a:endParaRPr lang="en-US"/>
              </a:p>
            </p:txBody>
          </p:sp>
        </p:grpSp>
        <p:grpSp>
          <p:nvGrpSpPr>
            <p:cNvPr id="1107" name="Group 187">
              <a:extLst>
                <a:ext uri="{FF2B5EF4-FFF2-40B4-BE49-F238E27FC236}">
                  <a16:creationId xmlns:a16="http://schemas.microsoft.com/office/drawing/2014/main" id="{EED8BA11-8BBF-81DA-1C62-BBD55BB291F8}"/>
                </a:ext>
              </a:extLst>
            </p:cNvPr>
            <p:cNvGrpSpPr/>
            <p:nvPr/>
          </p:nvGrpSpPr>
          <p:grpSpPr>
            <a:xfrm>
              <a:off x="539861" y="2693431"/>
              <a:ext cx="82785" cy="82785"/>
              <a:chOff x="0" y="0"/>
              <a:chExt cx="1913890" cy="1913890"/>
            </a:xfrm>
            <a:grpFill/>
          </p:grpSpPr>
          <p:sp>
            <p:nvSpPr>
              <p:cNvPr id="1300" name="Freeform 188">
                <a:extLst>
                  <a:ext uri="{FF2B5EF4-FFF2-40B4-BE49-F238E27FC236}">
                    <a16:creationId xmlns:a16="http://schemas.microsoft.com/office/drawing/2014/main" id="{9FB2072A-85CF-F5BE-5837-A64009D07D6B}"/>
                  </a:ext>
                </a:extLst>
              </p:cNvPr>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grpFill/>
            </p:spPr>
            <p:txBody>
              <a:bodyPr/>
              <a:lstStyle/>
              <a:p>
                <a:endParaRPr lang="en-US"/>
              </a:p>
            </p:txBody>
          </p:sp>
        </p:grpSp>
        <p:grpSp>
          <p:nvGrpSpPr>
            <p:cNvPr id="1108" name="Group 189">
              <a:extLst>
                <a:ext uri="{FF2B5EF4-FFF2-40B4-BE49-F238E27FC236}">
                  <a16:creationId xmlns:a16="http://schemas.microsoft.com/office/drawing/2014/main" id="{89B93400-50E3-C3B2-1BFC-F55FB3B5A0FD}"/>
                </a:ext>
              </a:extLst>
            </p:cNvPr>
            <p:cNvGrpSpPr/>
            <p:nvPr/>
          </p:nvGrpSpPr>
          <p:grpSpPr>
            <a:xfrm>
              <a:off x="539861" y="9073915"/>
              <a:ext cx="82785" cy="82785"/>
              <a:chOff x="0" y="0"/>
              <a:chExt cx="1913890" cy="1913890"/>
            </a:xfrm>
            <a:grpFill/>
          </p:grpSpPr>
          <p:sp>
            <p:nvSpPr>
              <p:cNvPr id="1299" name="Freeform 190">
                <a:extLst>
                  <a:ext uri="{FF2B5EF4-FFF2-40B4-BE49-F238E27FC236}">
                    <a16:creationId xmlns:a16="http://schemas.microsoft.com/office/drawing/2014/main" id="{ED4B7024-9888-C04D-06C4-A3D59B758241}"/>
                  </a:ext>
                </a:extLst>
              </p:cNvPr>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grpFill/>
            </p:spPr>
            <p:txBody>
              <a:bodyPr/>
              <a:lstStyle/>
              <a:p>
                <a:endParaRPr lang="en-US"/>
              </a:p>
            </p:txBody>
          </p:sp>
        </p:grpSp>
        <p:grpSp>
          <p:nvGrpSpPr>
            <p:cNvPr id="1109" name="Group 191">
              <a:extLst>
                <a:ext uri="{FF2B5EF4-FFF2-40B4-BE49-F238E27FC236}">
                  <a16:creationId xmlns:a16="http://schemas.microsoft.com/office/drawing/2014/main" id="{4E4594B5-2E18-E975-28D3-4EEC060A7E94}"/>
                </a:ext>
              </a:extLst>
            </p:cNvPr>
            <p:cNvGrpSpPr/>
            <p:nvPr/>
          </p:nvGrpSpPr>
          <p:grpSpPr>
            <a:xfrm>
              <a:off x="539861" y="5881131"/>
              <a:ext cx="82785" cy="82785"/>
              <a:chOff x="0" y="0"/>
              <a:chExt cx="1913890" cy="1913890"/>
            </a:xfrm>
            <a:grpFill/>
          </p:grpSpPr>
          <p:sp>
            <p:nvSpPr>
              <p:cNvPr id="1298" name="Freeform 192">
                <a:extLst>
                  <a:ext uri="{FF2B5EF4-FFF2-40B4-BE49-F238E27FC236}">
                    <a16:creationId xmlns:a16="http://schemas.microsoft.com/office/drawing/2014/main" id="{8B994CBD-4410-76EE-2DA6-75118B417769}"/>
                  </a:ext>
                </a:extLst>
              </p:cNvPr>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grpFill/>
            </p:spPr>
            <p:txBody>
              <a:bodyPr/>
              <a:lstStyle/>
              <a:p>
                <a:endParaRPr lang="en-US"/>
              </a:p>
            </p:txBody>
          </p:sp>
        </p:grpSp>
        <p:grpSp>
          <p:nvGrpSpPr>
            <p:cNvPr id="1110" name="Group 193">
              <a:extLst>
                <a:ext uri="{FF2B5EF4-FFF2-40B4-BE49-F238E27FC236}">
                  <a16:creationId xmlns:a16="http://schemas.microsoft.com/office/drawing/2014/main" id="{A945EEFE-D3B6-AE28-FC53-0E5B3D42A69E}"/>
                </a:ext>
              </a:extLst>
            </p:cNvPr>
            <p:cNvGrpSpPr/>
            <p:nvPr/>
          </p:nvGrpSpPr>
          <p:grpSpPr>
            <a:xfrm>
              <a:off x="3727241" y="2693431"/>
              <a:ext cx="82785" cy="82785"/>
              <a:chOff x="0" y="0"/>
              <a:chExt cx="1913890" cy="1913890"/>
            </a:xfrm>
            <a:grpFill/>
          </p:grpSpPr>
          <p:sp>
            <p:nvSpPr>
              <p:cNvPr id="1297" name="Freeform 194">
                <a:extLst>
                  <a:ext uri="{FF2B5EF4-FFF2-40B4-BE49-F238E27FC236}">
                    <a16:creationId xmlns:a16="http://schemas.microsoft.com/office/drawing/2014/main" id="{A46EB307-237C-1644-9175-2E9C1F6E7159}"/>
                  </a:ext>
                </a:extLst>
              </p:cNvPr>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grpFill/>
            </p:spPr>
            <p:txBody>
              <a:bodyPr/>
              <a:lstStyle/>
              <a:p>
                <a:endParaRPr lang="en-US"/>
              </a:p>
            </p:txBody>
          </p:sp>
        </p:grpSp>
        <p:grpSp>
          <p:nvGrpSpPr>
            <p:cNvPr id="1111" name="Group 195">
              <a:extLst>
                <a:ext uri="{FF2B5EF4-FFF2-40B4-BE49-F238E27FC236}">
                  <a16:creationId xmlns:a16="http://schemas.microsoft.com/office/drawing/2014/main" id="{2A80284E-76EE-B1A0-6407-90359B41371A}"/>
                </a:ext>
              </a:extLst>
            </p:cNvPr>
            <p:cNvGrpSpPr/>
            <p:nvPr/>
          </p:nvGrpSpPr>
          <p:grpSpPr>
            <a:xfrm>
              <a:off x="3727241" y="9073915"/>
              <a:ext cx="82785" cy="82785"/>
              <a:chOff x="0" y="0"/>
              <a:chExt cx="1913890" cy="1913890"/>
            </a:xfrm>
            <a:grpFill/>
          </p:grpSpPr>
          <p:sp>
            <p:nvSpPr>
              <p:cNvPr id="1296" name="Freeform 196">
                <a:extLst>
                  <a:ext uri="{FF2B5EF4-FFF2-40B4-BE49-F238E27FC236}">
                    <a16:creationId xmlns:a16="http://schemas.microsoft.com/office/drawing/2014/main" id="{B40EE6AF-9430-9262-C365-13D0FCCAF69A}"/>
                  </a:ext>
                </a:extLst>
              </p:cNvPr>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grpFill/>
            </p:spPr>
            <p:txBody>
              <a:bodyPr/>
              <a:lstStyle/>
              <a:p>
                <a:endParaRPr lang="en-US"/>
              </a:p>
            </p:txBody>
          </p:sp>
        </p:grpSp>
        <p:grpSp>
          <p:nvGrpSpPr>
            <p:cNvPr id="1112" name="Group 197">
              <a:extLst>
                <a:ext uri="{FF2B5EF4-FFF2-40B4-BE49-F238E27FC236}">
                  <a16:creationId xmlns:a16="http://schemas.microsoft.com/office/drawing/2014/main" id="{FEAA91F2-9234-36AB-3F2F-2DE464C6044D}"/>
                </a:ext>
              </a:extLst>
            </p:cNvPr>
            <p:cNvGrpSpPr/>
            <p:nvPr/>
          </p:nvGrpSpPr>
          <p:grpSpPr>
            <a:xfrm>
              <a:off x="3727241" y="5881131"/>
              <a:ext cx="82785" cy="82785"/>
              <a:chOff x="0" y="0"/>
              <a:chExt cx="1913890" cy="1913890"/>
            </a:xfrm>
            <a:grpFill/>
          </p:grpSpPr>
          <p:sp>
            <p:nvSpPr>
              <p:cNvPr id="1295" name="Freeform 198">
                <a:extLst>
                  <a:ext uri="{FF2B5EF4-FFF2-40B4-BE49-F238E27FC236}">
                    <a16:creationId xmlns:a16="http://schemas.microsoft.com/office/drawing/2014/main" id="{2131CDD0-7CD2-E138-C946-D24DDDBBD261}"/>
                  </a:ext>
                </a:extLst>
              </p:cNvPr>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grpFill/>
            </p:spPr>
            <p:txBody>
              <a:bodyPr/>
              <a:lstStyle/>
              <a:p>
                <a:endParaRPr lang="en-US"/>
              </a:p>
            </p:txBody>
          </p:sp>
        </p:grpSp>
        <p:grpSp>
          <p:nvGrpSpPr>
            <p:cNvPr id="1113" name="Group 199">
              <a:extLst>
                <a:ext uri="{FF2B5EF4-FFF2-40B4-BE49-F238E27FC236}">
                  <a16:creationId xmlns:a16="http://schemas.microsoft.com/office/drawing/2014/main" id="{A6FAD643-52E1-0B41-100B-2271C342F69D}"/>
                </a:ext>
              </a:extLst>
            </p:cNvPr>
            <p:cNvGrpSpPr/>
            <p:nvPr/>
          </p:nvGrpSpPr>
          <p:grpSpPr>
            <a:xfrm>
              <a:off x="2109980" y="1075351"/>
              <a:ext cx="82785" cy="82785"/>
              <a:chOff x="0" y="0"/>
              <a:chExt cx="1913890" cy="1913890"/>
            </a:xfrm>
            <a:grpFill/>
          </p:grpSpPr>
          <p:sp>
            <p:nvSpPr>
              <p:cNvPr id="1294" name="Freeform 200">
                <a:extLst>
                  <a:ext uri="{FF2B5EF4-FFF2-40B4-BE49-F238E27FC236}">
                    <a16:creationId xmlns:a16="http://schemas.microsoft.com/office/drawing/2014/main" id="{C71F484B-8F5F-5C3E-5361-839FB7A1385B}"/>
                  </a:ext>
                </a:extLst>
              </p:cNvPr>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grpFill/>
            </p:spPr>
            <p:txBody>
              <a:bodyPr/>
              <a:lstStyle/>
              <a:p>
                <a:endParaRPr lang="en-US"/>
              </a:p>
            </p:txBody>
          </p:sp>
        </p:grpSp>
        <p:grpSp>
          <p:nvGrpSpPr>
            <p:cNvPr id="1114" name="Group 201">
              <a:extLst>
                <a:ext uri="{FF2B5EF4-FFF2-40B4-BE49-F238E27FC236}">
                  <a16:creationId xmlns:a16="http://schemas.microsoft.com/office/drawing/2014/main" id="{3FE0A58A-4259-EA50-2F06-187FBAD8130B}"/>
                </a:ext>
              </a:extLst>
            </p:cNvPr>
            <p:cNvGrpSpPr/>
            <p:nvPr/>
          </p:nvGrpSpPr>
          <p:grpSpPr>
            <a:xfrm>
              <a:off x="2109980" y="7455836"/>
              <a:ext cx="82785" cy="82785"/>
              <a:chOff x="0" y="0"/>
              <a:chExt cx="1913890" cy="1913890"/>
            </a:xfrm>
            <a:grpFill/>
          </p:grpSpPr>
          <p:sp>
            <p:nvSpPr>
              <p:cNvPr id="1293" name="Freeform 202">
                <a:extLst>
                  <a:ext uri="{FF2B5EF4-FFF2-40B4-BE49-F238E27FC236}">
                    <a16:creationId xmlns:a16="http://schemas.microsoft.com/office/drawing/2014/main" id="{4A6795A7-1574-0C0F-C36D-7F63AA7A54A3}"/>
                  </a:ext>
                </a:extLst>
              </p:cNvPr>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grpFill/>
            </p:spPr>
            <p:txBody>
              <a:bodyPr/>
              <a:lstStyle/>
              <a:p>
                <a:endParaRPr lang="en-US"/>
              </a:p>
            </p:txBody>
          </p:sp>
        </p:grpSp>
        <p:grpSp>
          <p:nvGrpSpPr>
            <p:cNvPr id="1115" name="Group 203">
              <a:extLst>
                <a:ext uri="{FF2B5EF4-FFF2-40B4-BE49-F238E27FC236}">
                  <a16:creationId xmlns:a16="http://schemas.microsoft.com/office/drawing/2014/main" id="{96FD1974-CD28-4670-B789-C7743EDF908D}"/>
                </a:ext>
              </a:extLst>
            </p:cNvPr>
            <p:cNvGrpSpPr/>
            <p:nvPr/>
          </p:nvGrpSpPr>
          <p:grpSpPr>
            <a:xfrm>
              <a:off x="2109980" y="4263051"/>
              <a:ext cx="82785" cy="82785"/>
              <a:chOff x="0" y="0"/>
              <a:chExt cx="1913890" cy="1913890"/>
            </a:xfrm>
            <a:grpFill/>
          </p:grpSpPr>
          <p:sp>
            <p:nvSpPr>
              <p:cNvPr id="1292" name="Freeform 204">
                <a:extLst>
                  <a:ext uri="{FF2B5EF4-FFF2-40B4-BE49-F238E27FC236}">
                    <a16:creationId xmlns:a16="http://schemas.microsoft.com/office/drawing/2014/main" id="{70535046-937C-7360-4879-0284681D5793}"/>
                  </a:ext>
                </a:extLst>
              </p:cNvPr>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grpFill/>
            </p:spPr>
            <p:txBody>
              <a:bodyPr/>
              <a:lstStyle/>
              <a:p>
                <a:endParaRPr lang="en-US"/>
              </a:p>
            </p:txBody>
          </p:sp>
        </p:grpSp>
        <p:grpSp>
          <p:nvGrpSpPr>
            <p:cNvPr id="1116" name="Group 205">
              <a:extLst>
                <a:ext uri="{FF2B5EF4-FFF2-40B4-BE49-F238E27FC236}">
                  <a16:creationId xmlns:a16="http://schemas.microsoft.com/office/drawing/2014/main" id="{904DC916-2460-88A9-BA06-F41B004F45D4}"/>
                </a:ext>
              </a:extLst>
            </p:cNvPr>
            <p:cNvGrpSpPr/>
            <p:nvPr/>
          </p:nvGrpSpPr>
          <p:grpSpPr>
            <a:xfrm>
              <a:off x="2109980" y="10643536"/>
              <a:ext cx="82785" cy="82785"/>
              <a:chOff x="0" y="0"/>
              <a:chExt cx="1913890" cy="1913890"/>
            </a:xfrm>
            <a:grpFill/>
          </p:grpSpPr>
          <p:sp>
            <p:nvSpPr>
              <p:cNvPr id="1291" name="Freeform 206">
                <a:extLst>
                  <a:ext uri="{FF2B5EF4-FFF2-40B4-BE49-F238E27FC236}">
                    <a16:creationId xmlns:a16="http://schemas.microsoft.com/office/drawing/2014/main" id="{A40576CD-6BC2-CF41-D075-E78DCFCDF096}"/>
                  </a:ext>
                </a:extLst>
              </p:cNvPr>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grpFill/>
            </p:spPr>
            <p:txBody>
              <a:bodyPr/>
              <a:lstStyle/>
              <a:p>
                <a:endParaRPr lang="en-US"/>
              </a:p>
            </p:txBody>
          </p:sp>
        </p:grpSp>
        <p:grpSp>
          <p:nvGrpSpPr>
            <p:cNvPr id="1117" name="Group 207">
              <a:extLst>
                <a:ext uri="{FF2B5EF4-FFF2-40B4-BE49-F238E27FC236}">
                  <a16:creationId xmlns:a16="http://schemas.microsoft.com/office/drawing/2014/main" id="{D6BDD1E3-AC4A-B8D0-B82C-685AED781A10}"/>
                </a:ext>
              </a:extLst>
            </p:cNvPr>
            <p:cNvGrpSpPr/>
            <p:nvPr/>
          </p:nvGrpSpPr>
          <p:grpSpPr>
            <a:xfrm>
              <a:off x="2109980" y="2693431"/>
              <a:ext cx="82785" cy="82785"/>
              <a:chOff x="0" y="0"/>
              <a:chExt cx="1913890" cy="1913890"/>
            </a:xfrm>
            <a:grpFill/>
          </p:grpSpPr>
          <p:sp>
            <p:nvSpPr>
              <p:cNvPr id="1290" name="Freeform 208">
                <a:extLst>
                  <a:ext uri="{FF2B5EF4-FFF2-40B4-BE49-F238E27FC236}">
                    <a16:creationId xmlns:a16="http://schemas.microsoft.com/office/drawing/2014/main" id="{9FF88D2E-298B-AE32-2968-D95FB0B361B7}"/>
                  </a:ext>
                </a:extLst>
              </p:cNvPr>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grpFill/>
            </p:spPr>
            <p:txBody>
              <a:bodyPr/>
              <a:lstStyle/>
              <a:p>
                <a:endParaRPr lang="en-US"/>
              </a:p>
            </p:txBody>
          </p:sp>
        </p:grpSp>
        <p:grpSp>
          <p:nvGrpSpPr>
            <p:cNvPr id="1118" name="Group 209">
              <a:extLst>
                <a:ext uri="{FF2B5EF4-FFF2-40B4-BE49-F238E27FC236}">
                  <a16:creationId xmlns:a16="http://schemas.microsoft.com/office/drawing/2014/main" id="{9BB1DFAB-1034-5518-417C-0B8DF153BA51}"/>
                </a:ext>
              </a:extLst>
            </p:cNvPr>
            <p:cNvGrpSpPr/>
            <p:nvPr/>
          </p:nvGrpSpPr>
          <p:grpSpPr>
            <a:xfrm>
              <a:off x="2109980" y="9073915"/>
              <a:ext cx="82785" cy="82785"/>
              <a:chOff x="0" y="0"/>
              <a:chExt cx="1913890" cy="1913890"/>
            </a:xfrm>
            <a:grpFill/>
          </p:grpSpPr>
          <p:sp>
            <p:nvSpPr>
              <p:cNvPr id="1289" name="Freeform 210">
                <a:extLst>
                  <a:ext uri="{FF2B5EF4-FFF2-40B4-BE49-F238E27FC236}">
                    <a16:creationId xmlns:a16="http://schemas.microsoft.com/office/drawing/2014/main" id="{C7652A7A-383B-8577-A1DB-E5B5EC7007B1}"/>
                  </a:ext>
                </a:extLst>
              </p:cNvPr>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grpFill/>
            </p:spPr>
            <p:txBody>
              <a:bodyPr/>
              <a:lstStyle/>
              <a:p>
                <a:endParaRPr lang="en-US"/>
              </a:p>
            </p:txBody>
          </p:sp>
        </p:grpSp>
        <p:grpSp>
          <p:nvGrpSpPr>
            <p:cNvPr id="1119" name="Group 211">
              <a:extLst>
                <a:ext uri="{FF2B5EF4-FFF2-40B4-BE49-F238E27FC236}">
                  <a16:creationId xmlns:a16="http://schemas.microsoft.com/office/drawing/2014/main" id="{09631945-A979-D5FD-6247-DFBA51DD8471}"/>
                </a:ext>
              </a:extLst>
            </p:cNvPr>
            <p:cNvGrpSpPr/>
            <p:nvPr/>
          </p:nvGrpSpPr>
          <p:grpSpPr>
            <a:xfrm>
              <a:off x="2109980" y="5881131"/>
              <a:ext cx="82785" cy="82785"/>
              <a:chOff x="0" y="0"/>
              <a:chExt cx="1913890" cy="1913890"/>
            </a:xfrm>
            <a:grpFill/>
          </p:grpSpPr>
          <p:sp>
            <p:nvSpPr>
              <p:cNvPr id="1288" name="Freeform 212">
                <a:extLst>
                  <a:ext uri="{FF2B5EF4-FFF2-40B4-BE49-F238E27FC236}">
                    <a16:creationId xmlns:a16="http://schemas.microsoft.com/office/drawing/2014/main" id="{25EA01DC-3DCA-16AC-D84B-0C5D2B312FFE}"/>
                  </a:ext>
                </a:extLst>
              </p:cNvPr>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grpFill/>
            </p:spPr>
            <p:txBody>
              <a:bodyPr/>
              <a:lstStyle/>
              <a:p>
                <a:endParaRPr lang="en-US"/>
              </a:p>
            </p:txBody>
          </p:sp>
        </p:grpSp>
        <p:grpSp>
          <p:nvGrpSpPr>
            <p:cNvPr id="1120" name="Group 213">
              <a:extLst>
                <a:ext uri="{FF2B5EF4-FFF2-40B4-BE49-F238E27FC236}">
                  <a16:creationId xmlns:a16="http://schemas.microsoft.com/office/drawing/2014/main" id="{13EF370F-8878-CCD2-E0ED-060A9F986929}"/>
                </a:ext>
              </a:extLst>
            </p:cNvPr>
            <p:cNvGrpSpPr/>
            <p:nvPr/>
          </p:nvGrpSpPr>
          <p:grpSpPr>
            <a:xfrm>
              <a:off x="1088826" y="0"/>
              <a:ext cx="82785" cy="82785"/>
              <a:chOff x="0" y="0"/>
              <a:chExt cx="1913890" cy="1913890"/>
            </a:xfrm>
            <a:grpFill/>
          </p:grpSpPr>
          <p:sp>
            <p:nvSpPr>
              <p:cNvPr id="1287" name="Freeform 214">
                <a:extLst>
                  <a:ext uri="{FF2B5EF4-FFF2-40B4-BE49-F238E27FC236}">
                    <a16:creationId xmlns:a16="http://schemas.microsoft.com/office/drawing/2014/main" id="{81388CB4-FDD5-A4BC-A168-4AE53213B337}"/>
                  </a:ext>
                </a:extLst>
              </p:cNvPr>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grpFill/>
            </p:spPr>
            <p:txBody>
              <a:bodyPr/>
              <a:lstStyle/>
              <a:p>
                <a:endParaRPr lang="en-US"/>
              </a:p>
            </p:txBody>
          </p:sp>
        </p:grpSp>
        <p:grpSp>
          <p:nvGrpSpPr>
            <p:cNvPr id="1121" name="Group 215">
              <a:extLst>
                <a:ext uri="{FF2B5EF4-FFF2-40B4-BE49-F238E27FC236}">
                  <a16:creationId xmlns:a16="http://schemas.microsoft.com/office/drawing/2014/main" id="{E919EAA4-FCBC-6B16-120B-0F7870095A51}"/>
                </a:ext>
              </a:extLst>
            </p:cNvPr>
            <p:cNvGrpSpPr/>
            <p:nvPr/>
          </p:nvGrpSpPr>
          <p:grpSpPr>
            <a:xfrm>
              <a:off x="1088826" y="6380485"/>
              <a:ext cx="82785" cy="82785"/>
              <a:chOff x="0" y="0"/>
              <a:chExt cx="1913890" cy="1913890"/>
            </a:xfrm>
            <a:grpFill/>
          </p:grpSpPr>
          <p:sp>
            <p:nvSpPr>
              <p:cNvPr id="1286" name="Freeform 216">
                <a:extLst>
                  <a:ext uri="{FF2B5EF4-FFF2-40B4-BE49-F238E27FC236}">
                    <a16:creationId xmlns:a16="http://schemas.microsoft.com/office/drawing/2014/main" id="{BB956FD0-29D3-1F82-096D-D21993984502}"/>
                  </a:ext>
                </a:extLst>
              </p:cNvPr>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grpFill/>
            </p:spPr>
            <p:txBody>
              <a:bodyPr/>
              <a:lstStyle/>
              <a:p>
                <a:endParaRPr lang="en-US"/>
              </a:p>
            </p:txBody>
          </p:sp>
        </p:grpSp>
        <p:grpSp>
          <p:nvGrpSpPr>
            <p:cNvPr id="1122" name="Group 217">
              <a:extLst>
                <a:ext uri="{FF2B5EF4-FFF2-40B4-BE49-F238E27FC236}">
                  <a16:creationId xmlns:a16="http://schemas.microsoft.com/office/drawing/2014/main" id="{2CD0CFD2-4D1D-31BF-4160-195D85239F87}"/>
                </a:ext>
              </a:extLst>
            </p:cNvPr>
            <p:cNvGrpSpPr/>
            <p:nvPr/>
          </p:nvGrpSpPr>
          <p:grpSpPr>
            <a:xfrm>
              <a:off x="1088826" y="3187700"/>
              <a:ext cx="82785" cy="82785"/>
              <a:chOff x="0" y="0"/>
              <a:chExt cx="1913890" cy="1913890"/>
            </a:xfrm>
            <a:grpFill/>
          </p:grpSpPr>
          <p:sp>
            <p:nvSpPr>
              <p:cNvPr id="1285" name="Freeform 218">
                <a:extLst>
                  <a:ext uri="{FF2B5EF4-FFF2-40B4-BE49-F238E27FC236}">
                    <a16:creationId xmlns:a16="http://schemas.microsoft.com/office/drawing/2014/main" id="{345FD040-3F3A-A81F-CDF1-E9ED9D5EF91B}"/>
                  </a:ext>
                </a:extLst>
              </p:cNvPr>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grpFill/>
            </p:spPr>
            <p:txBody>
              <a:bodyPr/>
              <a:lstStyle/>
              <a:p>
                <a:endParaRPr lang="en-US"/>
              </a:p>
            </p:txBody>
          </p:sp>
        </p:grpSp>
        <p:grpSp>
          <p:nvGrpSpPr>
            <p:cNvPr id="1123" name="Group 219">
              <a:extLst>
                <a:ext uri="{FF2B5EF4-FFF2-40B4-BE49-F238E27FC236}">
                  <a16:creationId xmlns:a16="http://schemas.microsoft.com/office/drawing/2014/main" id="{FF6A316C-D1F4-17E4-E9CA-CE2C5D000F05}"/>
                </a:ext>
              </a:extLst>
            </p:cNvPr>
            <p:cNvGrpSpPr/>
            <p:nvPr/>
          </p:nvGrpSpPr>
          <p:grpSpPr>
            <a:xfrm>
              <a:off x="1088826" y="9568185"/>
              <a:ext cx="82785" cy="82785"/>
              <a:chOff x="0" y="0"/>
              <a:chExt cx="1913890" cy="1913890"/>
            </a:xfrm>
            <a:grpFill/>
          </p:grpSpPr>
          <p:sp>
            <p:nvSpPr>
              <p:cNvPr id="1284" name="Freeform 220">
                <a:extLst>
                  <a:ext uri="{FF2B5EF4-FFF2-40B4-BE49-F238E27FC236}">
                    <a16:creationId xmlns:a16="http://schemas.microsoft.com/office/drawing/2014/main" id="{41414F48-2BB0-8E0B-91F1-E62140074316}"/>
                  </a:ext>
                </a:extLst>
              </p:cNvPr>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grpFill/>
            </p:spPr>
            <p:txBody>
              <a:bodyPr/>
              <a:lstStyle/>
              <a:p>
                <a:endParaRPr lang="en-US"/>
              </a:p>
            </p:txBody>
          </p:sp>
        </p:grpSp>
        <p:grpSp>
          <p:nvGrpSpPr>
            <p:cNvPr id="1124" name="Group 221">
              <a:extLst>
                <a:ext uri="{FF2B5EF4-FFF2-40B4-BE49-F238E27FC236}">
                  <a16:creationId xmlns:a16="http://schemas.microsoft.com/office/drawing/2014/main" id="{6D237A80-1BA5-002D-0EAD-DDDC9DFA2AB2}"/>
                </a:ext>
              </a:extLst>
            </p:cNvPr>
            <p:cNvGrpSpPr/>
            <p:nvPr/>
          </p:nvGrpSpPr>
          <p:grpSpPr>
            <a:xfrm>
              <a:off x="4276206" y="0"/>
              <a:ext cx="82785" cy="82785"/>
              <a:chOff x="0" y="0"/>
              <a:chExt cx="1913890" cy="1913890"/>
            </a:xfrm>
            <a:grpFill/>
          </p:grpSpPr>
          <p:sp>
            <p:nvSpPr>
              <p:cNvPr id="1283" name="Freeform 222">
                <a:extLst>
                  <a:ext uri="{FF2B5EF4-FFF2-40B4-BE49-F238E27FC236}">
                    <a16:creationId xmlns:a16="http://schemas.microsoft.com/office/drawing/2014/main" id="{29084E45-AE8F-683C-9598-B33EC9C4B189}"/>
                  </a:ext>
                </a:extLst>
              </p:cNvPr>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grpFill/>
            </p:spPr>
            <p:txBody>
              <a:bodyPr/>
              <a:lstStyle/>
              <a:p>
                <a:endParaRPr lang="en-US"/>
              </a:p>
            </p:txBody>
          </p:sp>
        </p:grpSp>
        <p:grpSp>
          <p:nvGrpSpPr>
            <p:cNvPr id="1125" name="Group 223">
              <a:extLst>
                <a:ext uri="{FF2B5EF4-FFF2-40B4-BE49-F238E27FC236}">
                  <a16:creationId xmlns:a16="http://schemas.microsoft.com/office/drawing/2014/main" id="{1E57783F-C4D0-2181-2289-EE3F316AF788}"/>
                </a:ext>
              </a:extLst>
            </p:cNvPr>
            <p:cNvGrpSpPr/>
            <p:nvPr/>
          </p:nvGrpSpPr>
          <p:grpSpPr>
            <a:xfrm>
              <a:off x="4276206" y="6380485"/>
              <a:ext cx="82785" cy="82785"/>
              <a:chOff x="0" y="0"/>
              <a:chExt cx="1913890" cy="1913890"/>
            </a:xfrm>
            <a:grpFill/>
          </p:grpSpPr>
          <p:sp>
            <p:nvSpPr>
              <p:cNvPr id="1282" name="Freeform 224">
                <a:extLst>
                  <a:ext uri="{FF2B5EF4-FFF2-40B4-BE49-F238E27FC236}">
                    <a16:creationId xmlns:a16="http://schemas.microsoft.com/office/drawing/2014/main" id="{867B9E1D-6005-2AFA-C0CE-7F8496092011}"/>
                  </a:ext>
                </a:extLst>
              </p:cNvPr>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grpFill/>
            </p:spPr>
            <p:txBody>
              <a:bodyPr/>
              <a:lstStyle/>
              <a:p>
                <a:endParaRPr lang="en-US"/>
              </a:p>
            </p:txBody>
          </p:sp>
        </p:grpSp>
        <p:grpSp>
          <p:nvGrpSpPr>
            <p:cNvPr id="1126" name="Group 225">
              <a:extLst>
                <a:ext uri="{FF2B5EF4-FFF2-40B4-BE49-F238E27FC236}">
                  <a16:creationId xmlns:a16="http://schemas.microsoft.com/office/drawing/2014/main" id="{CDB95504-FDF3-F250-CBF9-D68DAE8E2E74}"/>
                </a:ext>
              </a:extLst>
            </p:cNvPr>
            <p:cNvGrpSpPr/>
            <p:nvPr/>
          </p:nvGrpSpPr>
          <p:grpSpPr>
            <a:xfrm>
              <a:off x="4276206" y="3187700"/>
              <a:ext cx="82785" cy="82785"/>
              <a:chOff x="0" y="0"/>
              <a:chExt cx="1913890" cy="1913890"/>
            </a:xfrm>
            <a:grpFill/>
          </p:grpSpPr>
          <p:sp>
            <p:nvSpPr>
              <p:cNvPr id="1281" name="Freeform 226">
                <a:extLst>
                  <a:ext uri="{FF2B5EF4-FFF2-40B4-BE49-F238E27FC236}">
                    <a16:creationId xmlns:a16="http://schemas.microsoft.com/office/drawing/2014/main" id="{DEBE147D-3668-C9E3-79B0-C00E9366C9BB}"/>
                  </a:ext>
                </a:extLst>
              </p:cNvPr>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grpFill/>
            </p:spPr>
            <p:txBody>
              <a:bodyPr/>
              <a:lstStyle/>
              <a:p>
                <a:endParaRPr lang="en-US"/>
              </a:p>
            </p:txBody>
          </p:sp>
        </p:grpSp>
        <p:grpSp>
          <p:nvGrpSpPr>
            <p:cNvPr id="1127" name="Group 227">
              <a:extLst>
                <a:ext uri="{FF2B5EF4-FFF2-40B4-BE49-F238E27FC236}">
                  <a16:creationId xmlns:a16="http://schemas.microsoft.com/office/drawing/2014/main" id="{16D627B0-6FC4-D813-0F2D-43BE019C49AD}"/>
                </a:ext>
              </a:extLst>
            </p:cNvPr>
            <p:cNvGrpSpPr/>
            <p:nvPr/>
          </p:nvGrpSpPr>
          <p:grpSpPr>
            <a:xfrm>
              <a:off x="4276206" y="9568185"/>
              <a:ext cx="82785" cy="82785"/>
              <a:chOff x="0" y="0"/>
              <a:chExt cx="1913890" cy="1913890"/>
            </a:xfrm>
            <a:grpFill/>
          </p:grpSpPr>
          <p:sp>
            <p:nvSpPr>
              <p:cNvPr id="1280" name="Freeform 228">
                <a:extLst>
                  <a:ext uri="{FF2B5EF4-FFF2-40B4-BE49-F238E27FC236}">
                    <a16:creationId xmlns:a16="http://schemas.microsoft.com/office/drawing/2014/main" id="{7AB0684E-F1A4-053E-F8F1-605856E0C5D0}"/>
                  </a:ext>
                </a:extLst>
              </p:cNvPr>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grpFill/>
            </p:spPr>
            <p:txBody>
              <a:bodyPr/>
              <a:lstStyle/>
              <a:p>
                <a:endParaRPr lang="en-US"/>
              </a:p>
            </p:txBody>
          </p:sp>
        </p:grpSp>
        <p:grpSp>
          <p:nvGrpSpPr>
            <p:cNvPr id="1128" name="Group 229">
              <a:extLst>
                <a:ext uri="{FF2B5EF4-FFF2-40B4-BE49-F238E27FC236}">
                  <a16:creationId xmlns:a16="http://schemas.microsoft.com/office/drawing/2014/main" id="{A49E6A8B-899D-8B9D-C591-71BC41F067DE}"/>
                </a:ext>
              </a:extLst>
            </p:cNvPr>
            <p:cNvGrpSpPr/>
            <p:nvPr/>
          </p:nvGrpSpPr>
          <p:grpSpPr>
            <a:xfrm>
              <a:off x="1088826" y="1618080"/>
              <a:ext cx="82785" cy="82785"/>
              <a:chOff x="0" y="0"/>
              <a:chExt cx="1913890" cy="1913890"/>
            </a:xfrm>
            <a:grpFill/>
          </p:grpSpPr>
          <p:sp>
            <p:nvSpPr>
              <p:cNvPr id="1279" name="Freeform 230">
                <a:extLst>
                  <a:ext uri="{FF2B5EF4-FFF2-40B4-BE49-F238E27FC236}">
                    <a16:creationId xmlns:a16="http://schemas.microsoft.com/office/drawing/2014/main" id="{AF621916-3F57-9F9B-0751-EF86675C0DAC}"/>
                  </a:ext>
                </a:extLst>
              </p:cNvPr>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grpFill/>
            </p:spPr>
            <p:txBody>
              <a:bodyPr/>
              <a:lstStyle/>
              <a:p>
                <a:endParaRPr lang="en-US"/>
              </a:p>
            </p:txBody>
          </p:sp>
        </p:grpSp>
        <p:grpSp>
          <p:nvGrpSpPr>
            <p:cNvPr id="1129" name="Group 231">
              <a:extLst>
                <a:ext uri="{FF2B5EF4-FFF2-40B4-BE49-F238E27FC236}">
                  <a16:creationId xmlns:a16="http://schemas.microsoft.com/office/drawing/2014/main" id="{6E88D548-56D8-BE1F-DD30-CF021E460422}"/>
                </a:ext>
              </a:extLst>
            </p:cNvPr>
            <p:cNvGrpSpPr/>
            <p:nvPr/>
          </p:nvGrpSpPr>
          <p:grpSpPr>
            <a:xfrm>
              <a:off x="1088826" y="7998564"/>
              <a:ext cx="82785" cy="82785"/>
              <a:chOff x="0" y="0"/>
              <a:chExt cx="1913890" cy="1913890"/>
            </a:xfrm>
            <a:grpFill/>
          </p:grpSpPr>
          <p:sp>
            <p:nvSpPr>
              <p:cNvPr id="1278" name="Freeform 232">
                <a:extLst>
                  <a:ext uri="{FF2B5EF4-FFF2-40B4-BE49-F238E27FC236}">
                    <a16:creationId xmlns:a16="http://schemas.microsoft.com/office/drawing/2014/main" id="{4D9481D7-B919-FB87-7AF7-125EB1B32C6A}"/>
                  </a:ext>
                </a:extLst>
              </p:cNvPr>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grpFill/>
            </p:spPr>
            <p:txBody>
              <a:bodyPr/>
              <a:lstStyle/>
              <a:p>
                <a:endParaRPr lang="en-US"/>
              </a:p>
            </p:txBody>
          </p:sp>
        </p:grpSp>
        <p:grpSp>
          <p:nvGrpSpPr>
            <p:cNvPr id="1130" name="Group 233">
              <a:extLst>
                <a:ext uri="{FF2B5EF4-FFF2-40B4-BE49-F238E27FC236}">
                  <a16:creationId xmlns:a16="http://schemas.microsoft.com/office/drawing/2014/main" id="{B6C0F6B9-655C-EC55-85DE-7531CA882DC7}"/>
                </a:ext>
              </a:extLst>
            </p:cNvPr>
            <p:cNvGrpSpPr/>
            <p:nvPr/>
          </p:nvGrpSpPr>
          <p:grpSpPr>
            <a:xfrm>
              <a:off x="1088826" y="4805780"/>
              <a:ext cx="82785" cy="82785"/>
              <a:chOff x="0" y="0"/>
              <a:chExt cx="1913890" cy="1913890"/>
            </a:xfrm>
            <a:grpFill/>
          </p:grpSpPr>
          <p:sp>
            <p:nvSpPr>
              <p:cNvPr id="1277" name="Freeform 234">
                <a:extLst>
                  <a:ext uri="{FF2B5EF4-FFF2-40B4-BE49-F238E27FC236}">
                    <a16:creationId xmlns:a16="http://schemas.microsoft.com/office/drawing/2014/main" id="{4DE3E74D-D43C-3829-E151-C2A1346F4A4D}"/>
                  </a:ext>
                </a:extLst>
              </p:cNvPr>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grpFill/>
            </p:spPr>
            <p:txBody>
              <a:bodyPr/>
              <a:lstStyle/>
              <a:p>
                <a:endParaRPr lang="en-US"/>
              </a:p>
            </p:txBody>
          </p:sp>
        </p:grpSp>
        <p:grpSp>
          <p:nvGrpSpPr>
            <p:cNvPr id="1131" name="Group 235">
              <a:extLst>
                <a:ext uri="{FF2B5EF4-FFF2-40B4-BE49-F238E27FC236}">
                  <a16:creationId xmlns:a16="http://schemas.microsoft.com/office/drawing/2014/main" id="{8B1101AB-76C4-4CF4-EE64-7DFB9BDEB4BA}"/>
                </a:ext>
              </a:extLst>
            </p:cNvPr>
            <p:cNvGrpSpPr/>
            <p:nvPr/>
          </p:nvGrpSpPr>
          <p:grpSpPr>
            <a:xfrm>
              <a:off x="4276206" y="1618080"/>
              <a:ext cx="82785" cy="82785"/>
              <a:chOff x="0" y="0"/>
              <a:chExt cx="1913890" cy="1913890"/>
            </a:xfrm>
            <a:grpFill/>
          </p:grpSpPr>
          <p:sp>
            <p:nvSpPr>
              <p:cNvPr id="1276" name="Freeform 236">
                <a:extLst>
                  <a:ext uri="{FF2B5EF4-FFF2-40B4-BE49-F238E27FC236}">
                    <a16:creationId xmlns:a16="http://schemas.microsoft.com/office/drawing/2014/main" id="{2CCA8E5E-D3C5-BC0B-C8E4-6C34993E0548}"/>
                  </a:ext>
                </a:extLst>
              </p:cNvPr>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grpFill/>
            </p:spPr>
            <p:txBody>
              <a:bodyPr/>
              <a:lstStyle/>
              <a:p>
                <a:endParaRPr lang="en-US"/>
              </a:p>
            </p:txBody>
          </p:sp>
        </p:grpSp>
        <p:grpSp>
          <p:nvGrpSpPr>
            <p:cNvPr id="1132" name="Group 237">
              <a:extLst>
                <a:ext uri="{FF2B5EF4-FFF2-40B4-BE49-F238E27FC236}">
                  <a16:creationId xmlns:a16="http://schemas.microsoft.com/office/drawing/2014/main" id="{5D052386-7243-8254-C49D-208C2383EF64}"/>
                </a:ext>
              </a:extLst>
            </p:cNvPr>
            <p:cNvGrpSpPr/>
            <p:nvPr/>
          </p:nvGrpSpPr>
          <p:grpSpPr>
            <a:xfrm>
              <a:off x="4276206" y="7998564"/>
              <a:ext cx="82785" cy="82785"/>
              <a:chOff x="0" y="0"/>
              <a:chExt cx="1913890" cy="1913890"/>
            </a:xfrm>
            <a:grpFill/>
          </p:grpSpPr>
          <p:sp>
            <p:nvSpPr>
              <p:cNvPr id="1275" name="Freeform 238">
                <a:extLst>
                  <a:ext uri="{FF2B5EF4-FFF2-40B4-BE49-F238E27FC236}">
                    <a16:creationId xmlns:a16="http://schemas.microsoft.com/office/drawing/2014/main" id="{93FA5BF2-68CE-9F3B-9354-51BA9B638707}"/>
                  </a:ext>
                </a:extLst>
              </p:cNvPr>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grpFill/>
            </p:spPr>
            <p:txBody>
              <a:bodyPr/>
              <a:lstStyle/>
              <a:p>
                <a:endParaRPr lang="en-US"/>
              </a:p>
            </p:txBody>
          </p:sp>
        </p:grpSp>
        <p:grpSp>
          <p:nvGrpSpPr>
            <p:cNvPr id="1133" name="Group 239">
              <a:extLst>
                <a:ext uri="{FF2B5EF4-FFF2-40B4-BE49-F238E27FC236}">
                  <a16:creationId xmlns:a16="http://schemas.microsoft.com/office/drawing/2014/main" id="{585898D1-C142-C3F2-CFF9-3C9CDA82F5BF}"/>
                </a:ext>
              </a:extLst>
            </p:cNvPr>
            <p:cNvGrpSpPr/>
            <p:nvPr/>
          </p:nvGrpSpPr>
          <p:grpSpPr>
            <a:xfrm>
              <a:off x="4276206" y="4805780"/>
              <a:ext cx="82785" cy="82785"/>
              <a:chOff x="0" y="0"/>
              <a:chExt cx="1913890" cy="1913890"/>
            </a:xfrm>
            <a:grpFill/>
          </p:grpSpPr>
          <p:sp>
            <p:nvSpPr>
              <p:cNvPr id="1274" name="Freeform 240">
                <a:extLst>
                  <a:ext uri="{FF2B5EF4-FFF2-40B4-BE49-F238E27FC236}">
                    <a16:creationId xmlns:a16="http://schemas.microsoft.com/office/drawing/2014/main" id="{A409D35A-497D-BCB3-E26F-58564C1088BE}"/>
                  </a:ext>
                </a:extLst>
              </p:cNvPr>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grpFill/>
            </p:spPr>
            <p:txBody>
              <a:bodyPr/>
              <a:lstStyle/>
              <a:p>
                <a:endParaRPr lang="en-US"/>
              </a:p>
            </p:txBody>
          </p:sp>
        </p:grpSp>
        <p:grpSp>
          <p:nvGrpSpPr>
            <p:cNvPr id="1134" name="Group 241">
              <a:extLst>
                <a:ext uri="{FF2B5EF4-FFF2-40B4-BE49-F238E27FC236}">
                  <a16:creationId xmlns:a16="http://schemas.microsoft.com/office/drawing/2014/main" id="{B163B507-1B23-F6F9-FD52-9F11D5D5C6AD}"/>
                </a:ext>
              </a:extLst>
            </p:cNvPr>
            <p:cNvGrpSpPr/>
            <p:nvPr/>
          </p:nvGrpSpPr>
          <p:grpSpPr>
            <a:xfrm>
              <a:off x="1627486" y="537155"/>
              <a:ext cx="82785" cy="82785"/>
              <a:chOff x="0" y="0"/>
              <a:chExt cx="1913890" cy="1913890"/>
            </a:xfrm>
            <a:grpFill/>
          </p:grpSpPr>
          <p:sp>
            <p:nvSpPr>
              <p:cNvPr id="1273" name="Freeform 242">
                <a:extLst>
                  <a:ext uri="{FF2B5EF4-FFF2-40B4-BE49-F238E27FC236}">
                    <a16:creationId xmlns:a16="http://schemas.microsoft.com/office/drawing/2014/main" id="{784B052C-4385-4A44-9456-1E9E989138A4}"/>
                  </a:ext>
                </a:extLst>
              </p:cNvPr>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grpFill/>
            </p:spPr>
            <p:txBody>
              <a:bodyPr/>
              <a:lstStyle/>
              <a:p>
                <a:endParaRPr lang="en-US"/>
              </a:p>
            </p:txBody>
          </p:sp>
        </p:grpSp>
        <p:grpSp>
          <p:nvGrpSpPr>
            <p:cNvPr id="1135" name="Group 243">
              <a:extLst>
                <a:ext uri="{FF2B5EF4-FFF2-40B4-BE49-F238E27FC236}">
                  <a16:creationId xmlns:a16="http://schemas.microsoft.com/office/drawing/2014/main" id="{08A26B95-1ADA-9EA7-538B-6E91A4065263}"/>
                </a:ext>
              </a:extLst>
            </p:cNvPr>
            <p:cNvGrpSpPr/>
            <p:nvPr/>
          </p:nvGrpSpPr>
          <p:grpSpPr>
            <a:xfrm>
              <a:off x="1627486" y="6917640"/>
              <a:ext cx="82785" cy="82785"/>
              <a:chOff x="0" y="0"/>
              <a:chExt cx="1913890" cy="1913890"/>
            </a:xfrm>
            <a:grpFill/>
          </p:grpSpPr>
          <p:sp>
            <p:nvSpPr>
              <p:cNvPr id="1272" name="Freeform 244">
                <a:extLst>
                  <a:ext uri="{FF2B5EF4-FFF2-40B4-BE49-F238E27FC236}">
                    <a16:creationId xmlns:a16="http://schemas.microsoft.com/office/drawing/2014/main" id="{604032C9-C7B1-9121-DC9D-A481469E404A}"/>
                  </a:ext>
                </a:extLst>
              </p:cNvPr>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grpFill/>
            </p:spPr>
            <p:txBody>
              <a:bodyPr/>
              <a:lstStyle/>
              <a:p>
                <a:endParaRPr lang="en-US"/>
              </a:p>
            </p:txBody>
          </p:sp>
        </p:grpSp>
        <p:grpSp>
          <p:nvGrpSpPr>
            <p:cNvPr id="1136" name="Group 245">
              <a:extLst>
                <a:ext uri="{FF2B5EF4-FFF2-40B4-BE49-F238E27FC236}">
                  <a16:creationId xmlns:a16="http://schemas.microsoft.com/office/drawing/2014/main" id="{01A7906C-2157-0ADA-AA55-A6764CAF1BAD}"/>
                </a:ext>
              </a:extLst>
            </p:cNvPr>
            <p:cNvGrpSpPr/>
            <p:nvPr/>
          </p:nvGrpSpPr>
          <p:grpSpPr>
            <a:xfrm>
              <a:off x="1627486" y="3724855"/>
              <a:ext cx="82785" cy="82785"/>
              <a:chOff x="0" y="0"/>
              <a:chExt cx="1913890" cy="1913890"/>
            </a:xfrm>
            <a:grpFill/>
          </p:grpSpPr>
          <p:sp>
            <p:nvSpPr>
              <p:cNvPr id="1271" name="Freeform 246">
                <a:extLst>
                  <a:ext uri="{FF2B5EF4-FFF2-40B4-BE49-F238E27FC236}">
                    <a16:creationId xmlns:a16="http://schemas.microsoft.com/office/drawing/2014/main" id="{196E7CE9-38CF-2AC1-B2D0-F7ED1593F05E}"/>
                  </a:ext>
                </a:extLst>
              </p:cNvPr>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grpFill/>
            </p:spPr>
            <p:txBody>
              <a:bodyPr/>
              <a:lstStyle/>
              <a:p>
                <a:endParaRPr lang="en-US"/>
              </a:p>
            </p:txBody>
          </p:sp>
        </p:grpSp>
        <p:grpSp>
          <p:nvGrpSpPr>
            <p:cNvPr id="1137" name="Group 247">
              <a:extLst>
                <a:ext uri="{FF2B5EF4-FFF2-40B4-BE49-F238E27FC236}">
                  <a16:creationId xmlns:a16="http://schemas.microsoft.com/office/drawing/2014/main" id="{01DE7196-9D77-1792-B14A-A102F7D7D3B8}"/>
                </a:ext>
              </a:extLst>
            </p:cNvPr>
            <p:cNvGrpSpPr/>
            <p:nvPr/>
          </p:nvGrpSpPr>
          <p:grpSpPr>
            <a:xfrm>
              <a:off x="1627486" y="10105340"/>
              <a:ext cx="82785" cy="82785"/>
              <a:chOff x="0" y="0"/>
              <a:chExt cx="1913890" cy="1913890"/>
            </a:xfrm>
            <a:grpFill/>
          </p:grpSpPr>
          <p:sp>
            <p:nvSpPr>
              <p:cNvPr id="1270" name="Freeform 248">
                <a:extLst>
                  <a:ext uri="{FF2B5EF4-FFF2-40B4-BE49-F238E27FC236}">
                    <a16:creationId xmlns:a16="http://schemas.microsoft.com/office/drawing/2014/main" id="{AD93C543-BAEE-BC2C-FC65-6E4AA7793B6C}"/>
                  </a:ext>
                </a:extLst>
              </p:cNvPr>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grpFill/>
            </p:spPr>
            <p:txBody>
              <a:bodyPr/>
              <a:lstStyle/>
              <a:p>
                <a:endParaRPr lang="en-US"/>
              </a:p>
            </p:txBody>
          </p:sp>
        </p:grpSp>
        <p:grpSp>
          <p:nvGrpSpPr>
            <p:cNvPr id="1138" name="Group 249">
              <a:extLst>
                <a:ext uri="{FF2B5EF4-FFF2-40B4-BE49-F238E27FC236}">
                  <a16:creationId xmlns:a16="http://schemas.microsoft.com/office/drawing/2014/main" id="{601F4B9C-D992-1F4C-D3DA-6A5D88F69418}"/>
                </a:ext>
              </a:extLst>
            </p:cNvPr>
            <p:cNvGrpSpPr/>
            <p:nvPr/>
          </p:nvGrpSpPr>
          <p:grpSpPr>
            <a:xfrm>
              <a:off x="1627486" y="2155235"/>
              <a:ext cx="82785" cy="82785"/>
              <a:chOff x="0" y="0"/>
              <a:chExt cx="1913890" cy="1913890"/>
            </a:xfrm>
            <a:grpFill/>
          </p:grpSpPr>
          <p:sp>
            <p:nvSpPr>
              <p:cNvPr id="1269" name="Freeform 250">
                <a:extLst>
                  <a:ext uri="{FF2B5EF4-FFF2-40B4-BE49-F238E27FC236}">
                    <a16:creationId xmlns:a16="http://schemas.microsoft.com/office/drawing/2014/main" id="{587A265A-1FD3-A655-BCF2-9B64D9A8306C}"/>
                  </a:ext>
                </a:extLst>
              </p:cNvPr>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grpFill/>
            </p:spPr>
            <p:txBody>
              <a:bodyPr/>
              <a:lstStyle/>
              <a:p>
                <a:endParaRPr lang="en-US"/>
              </a:p>
            </p:txBody>
          </p:sp>
        </p:grpSp>
        <p:grpSp>
          <p:nvGrpSpPr>
            <p:cNvPr id="1139" name="Group 251">
              <a:extLst>
                <a:ext uri="{FF2B5EF4-FFF2-40B4-BE49-F238E27FC236}">
                  <a16:creationId xmlns:a16="http://schemas.microsoft.com/office/drawing/2014/main" id="{F6CF23F9-FC3B-0D0D-48A7-80EA879B9E2C}"/>
                </a:ext>
              </a:extLst>
            </p:cNvPr>
            <p:cNvGrpSpPr/>
            <p:nvPr/>
          </p:nvGrpSpPr>
          <p:grpSpPr>
            <a:xfrm>
              <a:off x="1627486" y="8535719"/>
              <a:ext cx="82785" cy="82785"/>
              <a:chOff x="0" y="0"/>
              <a:chExt cx="1913890" cy="1913890"/>
            </a:xfrm>
            <a:grpFill/>
          </p:grpSpPr>
          <p:sp>
            <p:nvSpPr>
              <p:cNvPr id="1268" name="Freeform 252">
                <a:extLst>
                  <a:ext uri="{FF2B5EF4-FFF2-40B4-BE49-F238E27FC236}">
                    <a16:creationId xmlns:a16="http://schemas.microsoft.com/office/drawing/2014/main" id="{73F70949-7D62-3EAC-630A-9FD93CFC6BE0}"/>
                  </a:ext>
                </a:extLst>
              </p:cNvPr>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grpFill/>
            </p:spPr>
            <p:txBody>
              <a:bodyPr/>
              <a:lstStyle/>
              <a:p>
                <a:endParaRPr lang="en-US"/>
              </a:p>
            </p:txBody>
          </p:sp>
        </p:grpSp>
        <p:grpSp>
          <p:nvGrpSpPr>
            <p:cNvPr id="1140" name="Group 253">
              <a:extLst>
                <a:ext uri="{FF2B5EF4-FFF2-40B4-BE49-F238E27FC236}">
                  <a16:creationId xmlns:a16="http://schemas.microsoft.com/office/drawing/2014/main" id="{8C38E69E-6756-A6B7-A523-42F3DDB2ECBF}"/>
                </a:ext>
              </a:extLst>
            </p:cNvPr>
            <p:cNvGrpSpPr/>
            <p:nvPr/>
          </p:nvGrpSpPr>
          <p:grpSpPr>
            <a:xfrm>
              <a:off x="1627486" y="5342935"/>
              <a:ext cx="82785" cy="82785"/>
              <a:chOff x="0" y="0"/>
              <a:chExt cx="1913890" cy="1913890"/>
            </a:xfrm>
            <a:grpFill/>
          </p:grpSpPr>
          <p:sp>
            <p:nvSpPr>
              <p:cNvPr id="1267" name="Freeform 254">
                <a:extLst>
                  <a:ext uri="{FF2B5EF4-FFF2-40B4-BE49-F238E27FC236}">
                    <a16:creationId xmlns:a16="http://schemas.microsoft.com/office/drawing/2014/main" id="{77F83F1C-F25B-1545-6914-5BDFF43DDA3C}"/>
                  </a:ext>
                </a:extLst>
              </p:cNvPr>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grpFill/>
            </p:spPr>
            <p:txBody>
              <a:bodyPr/>
              <a:lstStyle/>
              <a:p>
                <a:endParaRPr lang="en-US"/>
              </a:p>
            </p:txBody>
          </p:sp>
        </p:grpSp>
        <p:grpSp>
          <p:nvGrpSpPr>
            <p:cNvPr id="1141" name="Group 255">
              <a:extLst>
                <a:ext uri="{FF2B5EF4-FFF2-40B4-BE49-F238E27FC236}">
                  <a16:creationId xmlns:a16="http://schemas.microsoft.com/office/drawing/2014/main" id="{A14C2F75-50CA-5394-0232-2AF42CBB9AAF}"/>
                </a:ext>
              </a:extLst>
            </p:cNvPr>
            <p:cNvGrpSpPr>
              <a:grpSpLocks noChangeAspect="1"/>
            </p:cNvGrpSpPr>
            <p:nvPr/>
          </p:nvGrpSpPr>
          <p:grpSpPr>
            <a:xfrm>
              <a:off x="78" y="0"/>
              <a:ext cx="95594" cy="82785"/>
              <a:chOff x="0" y="0"/>
              <a:chExt cx="6350000" cy="5499100"/>
            </a:xfrm>
            <a:grpFill/>
          </p:grpSpPr>
          <p:sp>
            <p:nvSpPr>
              <p:cNvPr id="1266" name="Freeform 256">
                <a:extLst>
                  <a:ext uri="{FF2B5EF4-FFF2-40B4-BE49-F238E27FC236}">
                    <a16:creationId xmlns:a16="http://schemas.microsoft.com/office/drawing/2014/main" id="{E648D925-12CB-2C97-D035-69FF3FCFC7FF}"/>
                  </a:ext>
                </a:extLst>
              </p:cNvPr>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grpFill/>
            </p:spPr>
            <p:txBody>
              <a:bodyPr/>
              <a:lstStyle/>
              <a:p>
                <a:endParaRPr lang="en-US"/>
              </a:p>
            </p:txBody>
          </p:sp>
        </p:grpSp>
        <p:grpSp>
          <p:nvGrpSpPr>
            <p:cNvPr id="1142" name="Group 257">
              <a:extLst>
                <a:ext uri="{FF2B5EF4-FFF2-40B4-BE49-F238E27FC236}">
                  <a16:creationId xmlns:a16="http://schemas.microsoft.com/office/drawing/2014/main" id="{84FE4DE0-1220-0862-5E36-CC37C33BDE5A}"/>
                </a:ext>
              </a:extLst>
            </p:cNvPr>
            <p:cNvGrpSpPr>
              <a:grpSpLocks noChangeAspect="1"/>
            </p:cNvGrpSpPr>
            <p:nvPr/>
          </p:nvGrpSpPr>
          <p:grpSpPr>
            <a:xfrm>
              <a:off x="78" y="6380485"/>
              <a:ext cx="95594" cy="82785"/>
              <a:chOff x="0" y="0"/>
              <a:chExt cx="6350000" cy="5499100"/>
            </a:xfrm>
            <a:grpFill/>
          </p:grpSpPr>
          <p:sp>
            <p:nvSpPr>
              <p:cNvPr id="1265" name="Freeform 258">
                <a:extLst>
                  <a:ext uri="{FF2B5EF4-FFF2-40B4-BE49-F238E27FC236}">
                    <a16:creationId xmlns:a16="http://schemas.microsoft.com/office/drawing/2014/main" id="{8C3DA078-42D9-759B-753A-158C92AC596A}"/>
                  </a:ext>
                </a:extLst>
              </p:cNvPr>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grpFill/>
            </p:spPr>
            <p:txBody>
              <a:bodyPr/>
              <a:lstStyle/>
              <a:p>
                <a:endParaRPr lang="en-US"/>
              </a:p>
            </p:txBody>
          </p:sp>
        </p:grpSp>
        <p:grpSp>
          <p:nvGrpSpPr>
            <p:cNvPr id="1143" name="Group 259">
              <a:extLst>
                <a:ext uri="{FF2B5EF4-FFF2-40B4-BE49-F238E27FC236}">
                  <a16:creationId xmlns:a16="http://schemas.microsoft.com/office/drawing/2014/main" id="{35E9DFE6-0C46-92D0-0D9F-48EF3B4D7EE4}"/>
                </a:ext>
              </a:extLst>
            </p:cNvPr>
            <p:cNvGrpSpPr>
              <a:grpSpLocks noChangeAspect="1"/>
            </p:cNvGrpSpPr>
            <p:nvPr/>
          </p:nvGrpSpPr>
          <p:grpSpPr>
            <a:xfrm>
              <a:off x="78" y="3187700"/>
              <a:ext cx="95594" cy="82785"/>
              <a:chOff x="0" y="0"/>
              <a:chExt cx="6350000" cy="5499100"/>
            </a:xfrm>
            <a:grpFill/>
          </p:grpSpPr>
          <p:sp>
            <p:nvSpPr>
              <p:cNvPr id="1264" name="Freeform 260">
                <a:extLst>
                  <a:ext uri="{FF2B5EF4-FFF2-40B4-BE49-F238E27FC236}">
                    <a16:creationId xmlns:a16="http://schemas.microsoft.com/office/drawing/2014/main" id="{210F4BCA-7B7E-2673-EC19-B2E513A90F73}"/>
                  </a:ext>
                </a:extLst>
              </p:cNvPr>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grpFill/>
            </p:spPr>
            <p:txBody>
              <a:bodyPr/>
              <a:lstStyle/>
              <a:p>
                <a:endParaRPr lang="en-US"/>
              </a:p>
            </p:txBody>
          </p:sp>
        </p:grpSp>
        <p:grpSp>
          <p:nvGrpSpPr>
            <p:cNvPr id="1144" name="Group 261">
              <a:extLst>
                <a:ext uri="{FF2B5EF4-FFF2-40B4-BE49-F238E27FC236}">
                  <a16:creationId xmlns:a16="http://schemas.microsoft.com/office/drawing/2014/main" id="{3A621CC3-B21D-B53B-EB9B-4BC387FF6AA3}"/>
                </a:ext>
              </a:extLst>
            </p:cNvPr>
            <p:cNvGrpSpPr>
              <a:grpSpLocks noChangeAspect="1"/>
            </p:cNvGrpSpPr>
            <p:nvPr/>
          </p:nvGrpSpPr>
          <p:grpSpPr>
            <a:xfrm>
              <a:off x="78" y="9568185"/>
              <a:ext cx="95594" cy="82785"/>
              <a:chOff x="0" y="0"/>
              <a:chExt cx="6350000" cy="5499100"/>
            </a:xfrm>
            <a:grpFill/>
          </p:grpSpPr>
          <p:sp>
            <p:nvSpPr>
              <p:cNvPr id="1263" name="Freeform 262">
                <a:extLst>
                  <a:ext uri="{FF2B5EF4-FFF2-40B4-BE49-F238E27FC236}">
                    <a16:creationId xmlns:a16="http://schemas.microsoft.com/office/drawing/2014/main" id="{5B768390-9013-646D-2BE7-06C121B9946B}"/>
                  </a:ext>
                </a:extLst>
              </p:cNvPr>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grpFill/>
            </p:spPr>
            <p:txBody>
              <a:bodyPr/>
              <a:lstStyle/>
              <a:p>
                <a:endParaRPr lang="en-US"/>
              </a:p>
            </p:txBody>
          </p:sp>
        </p:grpSp>
        <p:grpSp>
          <p:nvGrpSpPr>
            <p:cNvPr id="1145" name="Group 263">
              <a:extLst>
                <a:ext uri="{FF2B5EF4-FFF2-40B4-BE49-F238E27FC236}">
                  <a16:creationId xmlns:a16="http://schemas.microsoft.com/office/drawing/2014/main" id="{5C19203D-7B05-501F-72A2-BFBE23D4867C}"/>
                </a:ext>
              </a:extLst>
            </p:cNvPr>
            <p:cNvGrpSpPr>
              <a:grpSpLocks noChangeAspect="1"/>
            </p:cNvGrpSpPr>
            <p:nvPr/>
          </p:nvGrpSpPr>
          <p:grpSpPr>
            <a:xfrm>
              <a:off x="3187459" y="0"/>
              <a:ext cx="95594" cy="82785"/>
              <a:chOff x="0" y="0"/>
              <a:chExt cx="6350000" cy="5499100"/>
            </a:xfrm>
            <a:grpFill/>
          </p:grpSpPr>
          <p:sp>
            <p:nvSpPr>
              <p:cNvPr id="1262" name="Freeform 264">
                <a:extLst>
                  <a:ext uri="{FF2B5EF4-FFF2-40B4-BE49-F238E27FC236}">
                    <a16:creationId xmlns:a16="http://schemas.microsoft.com/office/drawing/2014/main" id="{BAE6FC21-578F-DE6D-44AC-0ADC37248719}"/>
                  </a:ext>
                </a:extLst>
              </p:cNvPr>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grpFill/>
            </p:spPr>
            <p:txBody>
              <a:bodyPr/>
              <a:lstStyle/>
              <a:p>
                <a:endParaRPr lang="en-US"/>
              </a:p>
            </p:txBody>
          </p:sp>
        </p:grpSp>
        <p:grpSp>
          <p:nvGrpSpPr>
            <p:cNvPr id="1146" name="Group 265">
              <a:extLst>
                <a:ext uri="{FF2B5EF4-FFF2-40B4-BE49-F238E27FC236}">
                  <a16:creationId xmlns:a16="http://schemas.microsoft.com/office/drawing/2014/main" id="{F5581CDD-FAE3-4F6D-62ED-C4CE79E25F3D}"/>
                </a:ext>
              </a:extLst>
            </p:cNvPr>
            <p:cNvGrpSpPr>
              <a:grpSpLocks noChangeAspect="1"/>
            </p:cNvGrpSpPr>
            <p:nvPr/>
          </p:nvGrpSpPr>
          <p:grpSpPr>
            <a:xfrm>
              <a:off x="3187459" y="6380485"/>
              <a:ext cx="95594" cy="82785"/>
              <a:chOff x="0" y="0"/>
              <a:chExt cx="6350000" cy="5499100"/>
            </a:xfrm>
            <a:grpFill/>
          </p:grpSpPr>
          <p:sp>
            <p:nvSpPr>
              <p:cNvPr id="1261" name="Freeform 266">
                <a:extLst>
                  <a:ext uri="{FF2B5EF4-FFF2-40B4-BE49-F238E27FC236}">
                    <a16:creationId xmlns:a16="http://schemas.microsoft.com/office/drawing/2014/main" id="{BACADC68-EF6D-40AC-21A4-1D3E1C25C588}"/>
                  </a:ext>
                </a:extLst>
              </p:cNvPr>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grpFill/>
            </p:spPr>
            <p:txBody>
              <a:bodyPr/>
              <a:lstStyle/>
              <a:p>
                <a:endParaRPr lang="en-US"/>
              </a:p>
            </p:txBody>
          </p:sp>
        </p:grpSp>
        <p:grpSp>
          <p:nvGrpSpPr>
            <p:cNvPr id="1147" name="Group 267">
              <a:extLst>
                <a:ext uri="{FF2B5EF4-FFF2-40B4-BE49-F238E27FC236}">
                  <a16:creationId xmlns:a16="http://schemas.microsoft.com/office/drawing/2014/main" id="{61F959E5-DCF0-3EB2-8D06-5669309D19F2}"/>
                </a:ext>
              </a:extLst>
            </p:cNvPr>
            <p:cNvGrpSpPr>
              <a:grpSpLocks noChangeAspect="1"/>
            </p:cNvGrpSpPr>
            <p:nvPr/>
          </p:nvGrpSpPr>
          <p:grpSpPr>
            <a:xfrm>
              <a:off x="3187459" y="3187700"/>
              <a:ext cx="95594" cy="82785"/>
              <a:chOff x="0" y="0"/>
              <a:chExt cx="6350000" cy="5499100"/>
            </a:xfrm>
            <a:grpFill/>
          </p:grpSpPr>
          <p:sp>
            <p:nvSpPr>
              <p:cNvPr id="1260" name="Freeform 268">
                <a:extLst>
                  <a:ext uri="{FF2B5EF4-FFF2-40B4-BE49-F238E27FC236}">
                    <a16:creationId xmlns:a16="http://schemas.microsoft.com/office/drawing/2014/main" id="{7F4774DA-C340-B7B6-5635-F960F015EC4C}"/>
                  </a:ext>
                </a:extLst>
              </p:cNvPr>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grpFill/>
            </p:spPr>
            <p:txBody>
              <a:bodyPr/>
              <a:lstStyle/>
              <a:p>
                <a:endParaRPr lang="en-US"/>
              </a:p>
            </p:txBody>
          </p:sp>
        </p:grpSp>
        <p:grpSp>
          <p:nvGrpSpPr>
            <p:cNvPr id="1148" name="Group 269">
              <a:extLst>
                <a:ext uri="{FF2B5EF4-FFF2-40B4-BE49-F238E27FC236}">
                  <a16:creationId xmlns:a16="http://schemas.microsoft.com/office/drawing/2014/main" id="{6965DB4A-AEC3-9338-5E7B-F84DD2BDF01D}"/>
                </a:ext>
              </a:extLst>
            </p:cNvPr>
            <p:cNvGrpSpPr>
              <a:grpSpLocks noChangeAspect="1"/>
            </p:cNvGrpSpPr>
            <p:nvPr/>
          </p:nvGrpSpPr>
          <p:grpSpPr>
            <a:xfrm>
              <a:off x="3187459" y="9568185"/>
              <a:ext cx="95594" cy="82785"/>
              <a:chOff x="0" y="0"/>
              <a:chExt cx="6350000" cy="5499100"/>
            </a:xfrm>
            <a:grpFill/>
          </p:grpSpPr>
          <p:sp>
            <p:nvSpPr>
              <p:cNvPr id="1259" name="Freeform 270">
                <a:extLst>
                  <a:ext uri="{FF2B5EF4-FFF2-40B4-BE49-F238E27FC236}">
                    <a16:creationId xmlns:a16="http://schemas.microsoft.com/office/drawing/2014/main" id="{EC87F643-8202-03F2-7AD2-53B007EDC331}"/>
                  </a:ext>
                </a:extLst>
              </p:cNvPr>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grpFill/>
            </p:spPr>
            <p:txBody>
              <a:bodyPr/>
              <a:lstStyle/>
              <a:p>
                <a:endParaRPr lang="en-US"/>
              </a:p>
            </p:txBody>
          </p:sp>
        </p:grpSp>
        <p:grpSp>
          <p:nvGrpSpPr>
            <p:cNvPr id="1149" name="Group 271">
              <a:extLst>
                <a:ext uri="{FF2B5EF4-FFF2-40B4-BE49-F238E27FC236}">
                  <a16:creationId xmlns:a16="http://schemas.microsoft.com/office/drawing/2014/main" id="{BB8452F5-02F9-7940-5DE1-D0705CBE93C5}"/>
                </a:ext>
              </a:extLst>
            </p:cNvPr>
            <p:cNvGrpSpPr>
              <a:grpSpLocks noChangeAspect="1"/>
            </p:cNvGrpSpPr>
            <p:nvPr/>
          </p:nvGrpSpPr>
          <p:grpSpPr>
            <a:xfrm>
              <a:off x="78" y="1618080"/>
              <a:ext cx="95594" cy="82785"/>
              <a:chOff x="0" y="0"/>
              <a:chExt cx="6350000" cy="5499100"/>
            </a:xfrm>
            <a:grpFill/>
          </p:grpSpPr>
          <p:sp>
            <p:nvSpPr>
              <p:cNvPr id="1258" name="Freeform 272">
                <a:extLst>
                  <a:ext uri="{FF2B5EF4-FFF2-40B4-BE49-F238E27FC236}">
                    <a16:creationId xmlns:a16="http://schemas.microsoft.com/office/drawing/2014/main" id="{F3750739-DD50-71C8-619B-05371F3C503C}"/>
                  </a:ext>
                </a:extLst>
              </p:cNvPr>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grpFill/>
            </p:spPr>
            <p:txBody>
              <a:bodyPr/>
              <a:lstStyle/>
              <a:p>
                <a:endParaRPr lang="en-US"/>
              </a:p>
            </p:txBody>
          </p:sp>
        </p:grpSp>
        <p:grpSp>
          <p:nvGrpSpPr>
            <p:cNvPr id="1150" name="Group 273">
              <a:extLst>
                <a:ext uri="{FF2B5EF4-FFF2-40B4-BE49-F238E27FC236}">
                  <a16:creationId xmlns:a16="http://schemas.microsoft.com/office/drawing/2014/main" id="{D0FF2BC2-8441-AD5F-468F-2D27036060FF}"/>
                </a:ext>
              </a:extLst>
            </p:cNvPr>
            <p:cNvGrpSpPr>
              <a:grpSpLocks noChangeAspect="1"/>
            </p:cNvGrpSpPr>
            <p:nvPr/>
          </p:nvGrpSpPr>
          <p:grpSpPr>
            <a:xfrm>
              <a:off x="78" y="7998564"/>
              <a:ext cx="95594" cy="82785"/>
              <a:chOff x="0" y="0"/>
              <a:chExt cx="6350000" cy="5499100"/>
            </a:xfrm>
            <a:grpFill/>
          </p:grpSpPr>
          <p:sp>
            <p:nvSpPr>
              <p:cNvPr id="1257" name="Freeform 274">
                <a:extLst>
                  <a:ext uri="{FF2B5EF4-FFF2-40B4-BE49-F238E27FC236}">
                    <a16:creationId xmlns:a16="http://schemas.microsoft.com/office/drawing/2014/main" id="{CB405146-D27F-6C0B-7289-AAA2C59BE529}"/>
                  </a:ext>
                </a:extLst>
              </p:cNvPr>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grpFill/>
            </p:spPr>
            <p:txBody>
              <a:bodyPr/>
              <a:lstStyle/>
              <a:p>
                <a:endParaRPr lang="en-US"/>
              </a:p>
            </p:txBody>
          </p:sp>
        </p:grpSp>
        <p:grpSp>
          <p:nvGrpSpPr>
            <p:cNvPr id="1151" name="Group 275">
              <a:extLst>
                <a:ext uri="{FF2B5EF4-FFF2-40B4-BE49-F238E27FC236}">
                  <a16:creationId xmlns:a16="http://schemas.microsoft.com/office/drawing/2014/main" id="{22DC0325-C181-1BA0-B38C-7E40947B3777}"/>
                </a:ext>
              </a:extLst>
            </p:cNvPr>
            <p:cNvGrpSpPr>
              <a:grpSpLocks noChangeAspect="1"/>
            </p:cNvGrpSpPr>
            <p:nvPr/>
          </p:nvGrpSpPr>
          <p:grpSpPr>
            <a:xfrm>
              <a:off x="78" y="4805780"/>
              <a:ext cx="95594" cy="82785"/>
              <a:chOff x="0" y="0"/>
              <a:chExt cx="6350000" cy="5499100"/>
            </a:xfrm>
            <a:grpFill/>
          </p:grpSpPr>
          <p:sp>
            <p:nvSpPr>
              <p:cNvPr id="1256" name="Freeform 276">
                <a:extLst>
                  <a:ext uri="{FF2B5EF4-FFF2-40B4-BE49-F238E27FC236}">
                    <a16:creationId xmlns:a16="http://schemas.microsoft.com/office/drawing/2014/main" id="{82408A9A-55D5-B671-006C-C21C069CCABC}"/>
                  </a:ext>
                </a:extLst>
              </p:cNvPr>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grpFill/>
            </p:spPr>
            <p:txBody>
              <a:bodyPr/>
              <a:lstStyle/>
              <a:p>
                <a:endParaRPr lang="en-US"/>
              </a:p>
            </p:txBody>
          </p:sp>
        </p:grpSp>
        <p:grpSp>
          <p:nvGrpSpPr>
            <p:cNvPr id="1152" name="Group 277">
              <a:extLst>
                <a:ext uri="{FF2B5EF4-FFF2-40B4-BE49-F238E27FC236}">
                  <a16:creationId xmlns:a16="http://schemas.microsoft.com/office/drawing/2014/main" id="{E0D3629A-9092-A0E2-E2BE-D95B3DF2C387}"/>
                </a:ext>
              </a:extLst>
            </p:cNvPr>
            <p:cNvGrpSpPr>
              <a:grpSpLocks noChangeAspect="1"/>
            </p:cNvGrpSpPr>
            <p:nvPr/>
          </p:nvGrpSpPr>
          <p:grpSpPr>
            <a:xfrm>
              <a:off x="3187459" y="1618080"/>
              <a:ext cx="95594" cy="82785"/>
              <a:chOff x="0" y="0"/>
              <a:chExt cx="6350000" cy="5499100"/>
            </a:xfrm>
            <a:grpFill/>
          </p:grpSpPr>
          <p:sp>
            <p:nvSpPr>
              <p:cNvPr id="1255" name="Freeform 278">
                <a:extLst>
                  <a:ext uri="{FF2B5EF4-FFF2-40B4-BE49-F238E27FC236}">
                    <a16:creationId xmlns:a16="http://schemas.microsoft.com/office/drawing/2014/main" id="{7ABDD6C6-B686-F49D-F453-5E94DFE7770B}"/>
                  </a:ext>
                </a:extLst>
              </p:cNvPr>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grpFill/>
            </p:spPr>
            <p:txBody>
              <a:bodyPr/>
              <a:lstStyle/>
              <a:p>
                <a:endParaRPr lang="en-US"/>
              </a:p>
            </p:txBody>
          </p:sp>
        </p:grpSp>
        <p:grpSp>
          <p:nvGrpSpPr>
            <p:cNvPr id="1153" name="Group 279">
              <a:extLst>
                <a:ext uri="{FF2B5EF4-FFF2-40B4-BE49-F238E27FC236}">
                  <a16:creationId xmlns:a16="http://schemas.microsoft.com/office/drawing/2014/main" id="{D8B26EC8-FD95-B8A9-3E61-DCFCC0FA6A48}"/>
                </a:ext>
              </a:extLst>
            </p:cNvPr>
            <p:cNvGrpSpPr>
              <a:grpSpLocks noChangeAspect="1"/>
            </p:cNvGrpSpPr>
            <p:nvPr/>
          </p:nvGrpSpPr>
          <p:grpSpPr>
            <a:xfrm>
              <a:off x="3187459" y="7998564"/>
              <a:ext cx="95594" cy="82785"/>
              <a:chOff x="0" y="0"/>
              <a:chExt cx="6350000" cy="5499100"/>
            </a:xfrm>
            <a:grpFill/>
          </p:grpSpPr>
          <p:sp>
            <p:nvSpPr>
              <p:cNvPr id="1254" name="Freeform 280">
                <a:extLst>
                  <a:ext uri="{FF2B5EF4-FFF2-40B4-BE49-F238E27FC236}">
                    <a16:creationId xmlns:a16="http://schemas.microsoft.com/office/drawing/2014/main" id="{FBCB89F5-BDE6-D708-4446-0ABFFA523A8E}"/>
                  </a:ext>
                </a:extLst>
              </p:cNvPr>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grpFill/>
            </p:spPr>
            <p:txBody>
              <a:bodyPr/>
              <a:lstStyle/>
              <a:p>
                <a:endParaRPr lang="en-US"/>
              </a:p>
            </p:txBody>
          </p:sp>
        </p:grpSp>
        <p:grpSp>
          <p:nvGrpSpPr>
            <p:cNvPr id="1154" name="Group 281">
              <a:extLst>
                <a:ext uri="{FF2B5EF4-FFF2-40B4-BE49-F238E27FC236}">
                  <a16:creationId xmlns:a16="http://schemas.microsoft.com/office/drawing/2014/main" id="{364BC38E-D821-585E-4A9A-22BFAACF24AC}"/>
                </a:ext>
              </a:extLst>
            </p:cNvPr>
            <p:cNvGrpSpPr>
              <a:grpSpLocks noChangeAspect="1"/>
            </p:cNvGrpSpPr>
            <p:nvPr/>
          </p:nvGrpSpPr>
          <p:grpSpPr>
            <a:xfrm>
              <a:off x="3187459" y="4805780"/>
              <a:ext cx="95594" cy="82785"/>
              <a:chOff x="0" y="0"/>
              <a:chExt cx="6350000" cy="5499100"/>
            </a:xfrm>
            <a:grpFill/>
          </p:grpSpPr>
          <p:sp>
            <p:nvSpPr>
              <p:cNvPr id="1253" name="Freeform 282">
                <a:extLst>
                  <a:ext uri="{FF2B5EF4-FFF2-40B4-BE49-F238E27FC236}">
                    <a16:creationId xmlns:a16="http://schemas.microsoft.com/office/drawing/2014/main" id="{7EB22F58-E4D7-B7CD-7620-79A8574CC454}"/>
                  </a:ext>
                </a:extLst>
              </p:cNvPr>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grpFill/>
            </p:spPr>
            <p:txBody>
              <a:bodyPr/>
              <a:lstStyle/>
              <a:p>
                <a:endParaRPr lang="en-US"/>
              </a:p>
            </p:txBody>
          </p:sp>
        </p:grpSp>
        <p:grpSp>
          <p:nvGrpSpPr>
            <p:cNvPr id="1155" name="Group 283">
              <a:extLst>
                <a:ext uri="{FF2B5EF4-FFF2-40B4-BE49-F238E27FC236}">
                  <a16:creationId xmlns:a16="http://schemas.microsoft.com/office/drawing/2014/main" id="{B83710E1-B47F-DC1F-C872-B861D92A160B}"/>
                </a:ext>
              </a:extLst>
            </p:cNvPr>
            <p:cNvGrpSpPr>
              <a:grpSpLocks noChangeAspect="1"/>
            </p:cNvGrpSpPr>
            <p:nvPr/>
          </p:nvGrpSpPr>
          <p:grpSpPr>
            <a:xfrm>
              <a:off x="538739" y="537155"/>
              <a:ext cx="95594" cy="82785"/>
              <a:chOff x="0" y="0"/>
              <a:chExt cx="6350000" cy="5499100"/>
            </a:xfrm>
            <a:grpFill/>
          </p:grpSpPr>
          <p:sp>
            <p:nvSpPr>
              <p:cNvPr id="1252" name="Freeform 284">
                <a:extLst>
                  <a:ext uri="{FF2B5EF4-FFF2-40B4-BE49-F238E27FC236}">
                    <a16:creationId xmlns:a16="http://schemas.microsoft.com/office/drawing/2014/main" id="{9352CBAD-D73A-99E4-53C6-E6917FD0F89A}"/>
                  </a:ext>
                </a:extLst>
              </p:cNvPr>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grpFill/>
            </p:spPr>
            <p:txBody>
              <a:bodyPr/>
              <a:lstStyle/>
              <a:p>
                <a:endParaRPr lang="en-US"/>
              </a:p>
            </p:txBody>
          </p:sp>
        </p:grpSp>
        <p:grpSp>
          <p:nvGrpSpPr>
            <p:cNvPr id="1156" name="Group 285">
              <a:extLst>
                <a:ext uri="{FF2B5EF4-FFF2-40B4-BE49-F238E27FC236}">
                  <a16:creationId xmlns:a16="http://schemas.microsoft.com/office/drawing/2014/main" id="{106F02AF-3F09-F402-B670-7F0B26F2EA81}"/>
                </a:ext>
              </a:extLst>
            </p:cNvPr>
            <p:cNvGrpSpPr>
              <a:grpSpLocks noChangeAspect="1"/>
            </p:cNvGrpSpPr>
            <p:nvPr/>
          </p:nvGrpSpPr>
          <p:grpSpPr>
            <a:xfrm>
              <a:off x="538739" y="6917640"/>
              <a:ext cx="95594" cy="82785"/>
              <a:chOff x="0" y="0"/>
              <a:chExt cx="6350000" cy="5499100"/>
            </a:xfrm>
            <a:grpFill/>
          </p:grpSpPr>
          <p:sp>
            <p:nvSpPr>
              <p:cNvPr id="1251" name="Freeform 286">
                <a:extLst>
                  <a:ext uri="{FF2B5EF4-FFF2-40B4-BE49-F238E27FC236}">
                    <a16:creationId xmlns:a16="http://schemas.microsoft.com/office/drawing/2014/main" id="{0956C645-4D49-D1D8-4BE2-BC37E93CF829}"/>
                  </a:ext>
                </a:extLst>
              </p:cNvPr>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grpFill/>
            </p:spPr>
            <p:txBody>
              <a:bodyPr/>
              <a:lstStyle/>
              <a:p>
                <a:endParaRPr lang="en-US"/>
              </a:p>
            </p:txBody>
          </p:sp>
        </p:grpSp>
        <p:grpSp>
          <p:nvGrpSpPr>
            <p:cNvPr id="1157" name="Group 287">
              <a:extLst>
                <a:ext uri="{FF2B5EF4-FFF2-40B4-BE49-F238E27FC236}">
                  <a16:creationId xmlns:a16="http://schemas.microsoft.com/office/drawing/2014/main" id="{F9FBBF90-9240-826B-98F5-1742F91E66C7}"/>
                </a:ext>
              </a:extLst>
            </p:cNvPr>
            <p:cNvGrpSpPr>
              <a:grpSpLocks noChangeAspect="1"/>
            </p:cNvGrpSpPr>
            <p:nvPr/>
          </p:nvGrpSpPr>
          <p:grpSpPr>
            <a:xfrm>
              <a:off x="538739" y="3724855"/>
              <a:ext cx="95594" cy="82785"/>
              <a:chOff x="0" y="0"/>
              <a:chExt cx="6350000" cy="5499100"/>
            </a:xfrm>
            <a:grpFill/>
          </p:grpSpPr>
          <p:sp>
            <p:nvSpPr>
              <p:cNvPr id="1250" name="Freeform 288">
                <a:extLst>
                  <a:ext uri="{FF2B5EF4-FFF2-40B4-BE49-F238E27FC236}">
                    <a16:creationId xmlns:a16="http://schemas.microsoft.com/office/drawing/2014/main" id="{E90E1B73-E3C2-BEF4-B45A-E92F42C06B04}"/>
                  </a:ext>
                </a:extLst>
              </p:cNvPr>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grpFill/>
            </p:spPr>
            <p:txBody>
              <a:bodyPr/>
              <a:lstStyle/>
              <a:p>
                <a:endParaRPr lang="en-US"/>
              </a:p>
            </p:txBody>
          </p:sp>
        </p:grpSp>
        <p:grpSp>
          <p:nvGrpSpPr>
            <p:cNvPr id="1158" name="Group 289">
              <a:extLst>
                <a:ext uri="{FF2B5EF4-FFF2-40B4-BE49-F238E27FC236}">
                  <a16:creationId xmlns:a16="http://schemas.microsoft.com/office/drawing/2014/main" id="{777C790F-A267-E851-B66D-DE4AB397D72D}"/>
                </a:ext>
              </a:extLst>
            </p:cNvPr>
            <p:cNvGrpSpPr>
              <a:grpSpLocks noChangeAspect="1"/>
            </p:cNvGrpSpPr>
            <p:nvPr/>
          </p:nvGrpSpPr>
          <p:grpSpPr>
            <a:xfrm>
              <a:off x="538739" y="10105340"/>
              <a:ext cx="95594" cy="82785"/>
              <a:chOff x="0" y="0"/>
              <a:chExt cx="6350000" cy="5499100"/>
            </a:xfrm>
            <a:grpFill/>
          </p:grpSpPr>
          <p:sp>
            <p:nvSpPr>
              <p:cNvPr id="1249" name="Freeform 290">
                <a:extLst>
                  <a:ext uri="{FF2B5EF4-FFF2-40B4-BE49-F238E27FC236}">
                    <a16:creationId xmlns:a16="http://schemas.microsoft.com/office/drawing/2014/main" id="{1F28DAB4-8C12-ADD2-1D05-BE6D59FFEB1B}"/>
                  </a:ext>
                </a:extLst>
              </p:cNvPr>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grpFill/>
            </p:spPr>
            <p:txBody>
              <a:bodyPr/>
              <a:lstStyle/>
              <a:p>
                <a:endParaRPr lang="en-US"/>
              </a:p>
            </p:txBody>
          </p:sp>
        </p:grpSp>
        <p:grpSp>
          <p:nvGrpSpPr>
            <p:cNvPr id="1159" name="Group 291">
              <a:extLst>
                <a:ext uri="{FF2B5EF4-FFF2-40B4-BE49-F238E27FC236}">
                  <a16:creationId xmlns:a16="http://schemas.microsoft.com/office/drawing/2014/main" id="{CDF37F57-0BE5-0B03-D4B4-E8DB1F4E7DAE}"/>
                </a:ext>
              </a:extLst>
            </p:cNvPr>
            <p:cNvGrpSpPr>
              <a:grpSpLocks noChangeAspect="1"/>
            </p:cNvGrpSpPr>
            <p:nvPr/>
          </p:nvGrpSpPr>
          <p:grpSpPr>
            <a:xfrm>
              <a:off x="3726119" y="537155"/>
              <a:ext cx="95594" cy="82785"/>
              <a:chOff x="0" y="0"/>
              <a:chExt cx="6350000" cy="5499100"/>
            </a:xfrm>
            <a:grpFill/>
          </p:grpSpPr>
          <p:sp>
            <p:nvSpPr>
              <p:cNvPr id="1248" name="Freeform 292">
                <a:extLst>
                  <a:ext uri="{FF2B5EF4-FFF2-40B4-BE49-F238E27FC236}">
                    <a16:creationId xmlns:a16="http://schemas.microsoft.com/office/drawing/2014/main" id="{39845972-D02F-494B-D48F-D438958C4372}"/>
                  </a:ext>
                </a:extLst>
              </p:cNvPr>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grpFill/>
            </p:spPr>
            <p:txBody>
              <a:bodyPr/>
              <a:lstStyle/>
              <a:p>
                <a:endParaRPr lang="en-US"/>
              </a:p>
            </p:txBody>
          </p:sp>
        </p:grpSp>
        <p:grpSp>
          <p:nvGrpSpPr>
            <p:cNvPr id="1160" name="Group 293">
              <a:extLst>
                <a:ext uri="{FF2B5EF4-FFF2-40B4-BE49-F238E27FC236}">
                  <a16:creationId xmlns:a16="http://schemas.microsoft.com/office/drawing/2014/main" id="{A904622E-401D-3E6A-9D77-383748DFDE2D}"/>
                </a:ext>
              </a:extLst>
            </p:cNvPr>
            <p:cNvGrpSpPr>
              <a:grpSpLocks noChangeAspect="1"/>
            </p:cNvGrpSpPr>
            <p:nvPr/>
          </p:nvGrpSpPr>
          <p:grpSpPr>
            <a:xfrm>
              <a:off x="3726119" y="6917640"/>
              <a:ext cx="95594" cy="82785"/>
              <a:chOff x="0" y="0"/>
              <a:chExt cx="6350000" cy="5499100"/>
            </a:xfrm>
            <a:grpFill/>
          </p:grpSpPr>
          <p:sp>
            <p:nvSpPr>
              <p:cNvPr id="1247" name="Freeform 294">
                <a:extLst>
                  <a:ext uri="{FF2B5EF4-FFF2-40B4-BE49-F238E27FC236}">
                    <a16:creationId xmlns:a16="http://schemas.microsoft.com/office/drawing/2014/main" id="{BD7D1CD6-429C-99CF-0D96-33497F518EF8}"/>
                  </a:ext>
                </a:extLst>
              </p:cNvPr>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grpFill/>
            </p:spPr>
            <p:txBody>
              <a:bodyPr/>
              <a:lstStyle/>
              <a:p>
                <a:endParaRPr lang="en-US"/>
              </a:p>
            </p:txBody>
          </p:sp>
        </p:grpSp>
        <p:grpSp>
          <p:nvGrpSpPr>
            <p:cNvPr id="1161" name="Group 295">
              <a:extLst>
                <a:ext uri="{FF2B5EF4-FFF2-40B4-BE49-F238E27FC236}">
                  <a16:creationId xmlns:a16="http://schemas.microsoft.com/office/drawing/2014/main" id="{4426470B-5821-2771-601A-E0B5AA3B444F}"/>
                </a:ext>
              </a:extLst>
            </p:cNvPr>
            <p:cNvGrpSpPr>
              <a:grpSpLocks noChangeAspect="1"/>
            </p:cNvGrpSpPr>
            <p:nvPr/>
          </p:nvGrpSpPr>
          <p:grpSpPr>
            <a:xfrm>
              <a:off x="3726119" y="3724855"/>
              <a:ext cx="95594" cy="82785"/>
              <a:chOff x="0" y="0"/>
              <a:chExt cx="6350000" cy="5499100"/>
            </a:xfrm>
            <a:grpFill/>
          </p:grpSpPr>
          <p:sp>
            <p:nvSpPr>
              <p:cNvPr id="1246" name="Freeform 296">
                <a:extLst>
                  <a:ext uri="{FF2B5EF4-FFF2-40B4-BE49-F238E27FC236}">
                    <a16:creationId xmlns:a16="http://schemas.microsoft.com/office/drawing/2014/main" id="{F1BE9226-2734-713B-EE7A-FA0328C14194}"/>
                  </a:ext>
                </a:extLst>
              </p:cNvPr>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grpFill/>
            </p:spPr>
            <p:txBody>
              <a:bodyPr/>
              <a:lstStyle/>
              <a:p>
                <a:endParaRPr lang="en-US"/>
              </a:p>
            </p:txBody>
          </p:sp>
        </p:grpSp>
        <p:grpSp>
          <p:nvGrpSpPr>
            <p:cNvPr id="1162" name="Group 297">
              <a:extLst>
                <a:ext uri="{FF2B5EF4-FFF2-40B4-BE49-F238E27FC236}">
                  <a16:creationId xmlns:a16="http://schemas.microsoft.com/office/drawing/2014/main" id="{B2D7E410-0D4A-C6E9-6730-27D334A45A31}"/>
                </a:ext>
              </a:extLst>
            </p:cNvPr>
            <p:cNvGrpSpPr>
              <a:grpSpLocks noChangeAspect="1"/>
            </p:cNvGrpSpPr>
            <p:nvPr/>
          </p:nvGrpSpPr>
          <p:grpSpPr>
            <a:xfrm>
              <a:off x="3726119" y="10105340"/>
              <a:ext cx="95594" cy="82785"/>
              <a:chOff x="0" y="0"/>
              <a:chExt cx="6350000" cy="5499100"/>
            </a:xfrm>
            <a:grpFill/>
          </p:grpSpPr>
          <p:sp>
            <p:nvSpPr>
              <p:cNvPr id="1245" name="Freeform 298">
                <a:extLst>
                  <a:ext uri="{FF2B5EF4-FFF2-40B4-BE49-F238E27FC236}">
                    <a16:creationId xmlns:a16="http://schemas.microsoft.com/office/drawing/2014/main" id="{B25F526B-4E37-C56B-D7BA-C0A4803057A4}"/>
                  </a:ext>
                </a:extLst>
              </p:cNvPr>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grpFill/>
            </p:spPr>
            <p:txBody>
              <a:bodyPr/>
              <a:lstStyle/>
              <a:p>
                <a:endParaRPr lang="en-US"/>
              </a:p>
            </p:txBody>
          </p:sp>
        </p:grpSp>
        <p:grpSp>
          <p:nvGrpSpPr>
            <p:cNvPr id="1163" name="Group 299">
              <a:extLst>
                <a:ext uri="{FF2B5EF4-FFF2-40B4-BE49-F238E27FC236}">
                  <a16:creationId xmlns:a16="http://schemas.microsoft.com/office/drawing/2014/main" id="{FD432BEC-90D3-66EF-2127-504C7BF9370B}"/>
                </a:ext>
              </a:extLst>
            </p:cNvPr>
            <p:cNvGrpSpPr>
              <a:grpSpLocks noChangeAspect="1"/>
            </p:cNvGrpSpPr>
            <p:nvPr/>
          </p:nvGrpSpPr>
          <p:grpSpPr>
            <a:xfrm>
              <a:off x="538739" y="2155235"/>
              <a:ext cx="95594" cy="82785"/>
              <a:chOff x="0" y="0"/>
              <a:chExt cx="6350000" cy="5499100"/>
            </a:xfrm>
            <a:grpFill/>
          </p:grpSpPr>
          <p:sp>
            <p:nvSpPr>
              <p:cNvPr id="1244" name="Freeform 300">
                <a:extLst>
                  <a:ext uri="{FF2B5EF4-FFF2-40B4-BE49-F238E27FC236}">
                    <a16:creationId xmlns:a16="http://schemas.microsoft.com/office/drawing/2014/main" id="{444F4E74-199A-8929-A7AA-E25F704BAB42}"/>
                  </a:ext>
                </a:extLst>
              </p:cNvPr>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grpFill/>
            </p:spPr>
            <p:txBody>
              <a:bodyPr/>
              <a:lstStyle/>
              <a:p>
                <a:endParaRPr lang="en-US"/>
              </a:p>
            </p:txBody>
          </p:sp>
        </p:grpSp>
        <p:grpSp>
          <p:nvGrpSpPr>
            <p:cNvPr id="1164" name="Group 301">
              <a:extLst>
                <a:ext uri="{FF2B5EF4-FFF2-40B4-BE49-F238E27FC236}">
                  <a16:creationId xmlns:a16="http://schemas.microsoft.com/office/drawing/2014/main" id="{9950383B-6AC6-8FB3-FFB7-FDCBDF8D4174}"/>
                </a:ext>
              </a:extLst>
            </p:cNvPr>
            <p:cNvGrpSpPr>
              <a:grpSpLocks noChangeAspect="1"/>
            </p:cNvGrpSpPr>
            <p:nvPr/>
          </p:nvGrpSpPr>
          <p:grpSpPr>
            <a:xfrm>
              <a:off x="538739" y="8535719"/>
              <a:ext cx="95594" cy="82785"/>
              <a:chOff x="0" y="0"/>
              <a:chExt cx="6350000" cy="5499100"/>
            </a:xfrm>
            <a:grpFill/>
          </p:grpSpPr>
          <p:sp>
            <p:nvSpPr>
              <p:cNvPr id="1243" name="Freeform 302">
                <a:extLst>
                  <a:ext uri="{FF2B5EF4-FFF2-40B4-BE49-F238E27FC236}">
                    <a16:creationId xmlns:a16="http://schemas.microsoft.com/office/drawing/2014/main" id="{0AA4449D-5B4B-2C7C-13FF-599DF2B18A21}"/>
                  </a:ext>
                </a:extLst>
              </p:cNvPr>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grpFill/>
            </p:spPr>
            <p:txBody>
              <a:bodyPr/>
              <a:lstStyle/>
              <a:p>
                <a:endParaRPr lang="en-US"/>
              </a:p>
            </p:txBody>
          </p:sp>
        </p:grpSp>
        <p:grpSp>
          <p:nvGrpSpPr>
            <p:cNvPr id="1165" name="Group 303">
              <a:extLst>
                <a:ext uri="{FF2B5EF4-FFF2-40B4-BE49-F238E27FC236}">
                  <a16:creationId xmlns:a16="http://schemas.microsoft.com/office/drawing/2014/main" id="{A918C57E-FEE8-588D-05C7-184153358146}"/>
                </a:ext>
              </a:extLst>
            </p:cNvPr>
            <p:cNvGrpSpPr>
              <a:grpSpLocks noChangeAspect="1"/>
            </p:cNvGrpSpPr>
            <p:nvPr/>
          </p:nvGrpSpPr>
          <p:grpSpPr>
            <a:xfrm>
              <a:off x="538739" y="5342935"/>
              <a:ext cx="95594" cy="82785"/>
              <a:chOff x="0" y="0"/>
              <a:chExt cx="6350000" cy="5499100"/>
            </a:xfrm>
            <a:grpFill/>
          </p:grpSpPr>
          <p:sp>
            <p:nvSpPr>
              <p:cNvPr id="1242" name="Freeform 304">
                <a:extLst>
                  <a:ext uri="{FF2B5EF4-FFF2-40B4-BE49-F238E27FC236}">
                    <a16:creationId xmlns:a16="http://schemas.microsoft.com/office/drawing/2014/main" id="{3FA4146B-A8F9-EC59-9BE7-3483778F9CB7}"/>
                  </a:ext>
                </a:extLst>
              </p:cNvPr>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grpFill/>
            </p:spPr>
            <p:txBody>
              <a:bodyPr/>
              <a:lstStyle/>
              <a:p>
                <a:endParaRPr lang="en-US"/>
              </a:p>
            </p:txBody>
          </p:sp>
        </p:grpSp>
        <p:grpSp>
          <p:nvGrpSpPr>
            <p:cNvPr id="1166" name="Group 305">
              <a:extLst>
                <a:ext uri="{FF2B5EF4-FFF2-40B4-BE49-F238E27FC236}">
                  <a16:creationId xmlns:a16="http://schemas.microsoft.com/office/drawing/2014/main" id="{16B009C0-948F-B13A-816C-49CD27C1A520}"/>
                </a:ext>
              </a:extLst>
            </p:cNvPr>
            <p:cNvGrpSpPr>
              <a:grpSpLocks noChangeAspect="1"/>
            </p:cNvGrpSpPr>
            <p:nvPr/>
          </p:nvGrpSpPr>
          <p:grpSpPr>
            <a:xfrm>
              <a:off x="3726119" y="2155235"/>
              <a:ext cx="95594" cy="82785"/>
              <a:chOff x="0" y="0"/>
              <a:chExt cx="6350000" cy="5499100"/>
            </a:xfrm>
            <a:grpFill/>
          </p:grpSpPr>
          <p:sp>
            <p:nvSpPr>
              <p:cNvPr id="1241" name="Freeform 306">
                <a:extLst>
                  <a:ext uri="{FF2B5EF4-FFF2-40B4-BE49-F238E27FC236}">
                    <a16:creationId xmlns:a16="http://schemas.microsoft.com/office/drawing/2014/main" id="{F80E6B25-04D8-B104-B7CF-B00A018237AF}"/>
                  </a:ext>
                </a:extLst>
              </p:cNvPr>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grpFill/>
            </p:spPr>
            <p:txBody>
              <a:bodyPr/>
              <a:lstStyle/>
              <a:p>
                <a:endParaRPr lang="en-US"/>
              </a:p>
            </p:txBody>
          </p:sp>
        </p:grpSp>
        <p:grpSp>
          <p:nvGrpSpPr>
            <p:cNvPr id="1167" name="Group 307">
              <a:extLst>
                <a:ext uri="{FF2B5EF4-FFF2-40B4-BE49-F238E27FC236}">
                  <a16:creationId xmlns:a16="http://schemas.microsoft.com/office/drawing/2014/main" id="{3D99BB51-B880-FFBF-304C-0FF773AB72A5}"/>
                </a:ext>
              </a:extLst>
            </p:cNvPr>
            <p:cNvGrpSpPr>
              <a:grpSpLocks noChangeAspect="1"/>
            </p:cNvGrpSpPr>
            <p:nvPr/>
          </p:nvGrpSpPr>
          <p:grpSpPr>
            <a:xfrm>
              <a:off x="3726119" y="8535719"/>
              <a:ext cx="95594" cy="82785"/>
              <a:chOff x="0" y="0"/>
              <a:chExt cx="6350000" cy="5499100"/>
            </a:xfrm>
            <a:grpFill/>
          </p:grpSpPr>
          <p:sp>
            <p:nvSpPr>
              <p:cNvPr id="1240" name="Freeform 308">
                <a:extLst>
                  <a:ext uri="{FF2B5EF4-FFF2-40B4-BE49-F238E27FC236}">
                    <a16:creationId xmlns:a16="http://schemas.microsoft.com/office/drawing/2014/main" id="{3DDB0160-208B-F047-4637-7544108B58F4}"/>
                  </a:ext>
                </a:extLst>
              </p:cNvPr>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grpFill/>
            </p:spPr>
            <p:txBody>
              <a:bodyPr/>
              <a:lstStyle/>
              <a:p>
                <a:endParaRPr lang="en-US"/>
              </a:p>
            </p:txBody>
          </p:sp>
        </p:grpSp>
        <p:grpSp>
          <p:nvGrpSpPr>
            <p:cNvPr id="1168" name="Group 309">
              <a:extLst>
                <a:ext uri="{FF2B5EF4-FFF2-40B4-BE49-F238E27FC236}">
                  <a16:creationId xmlns:a16="http://schemas.microsoft.com/office/drawing/2014/main" id="{50C0F0E2-89E6-83BA-EB28-45BD35C006CB}"/>
                </a:ext>
              </a:extLst>
            </p:cNvPr>
            <p:cNvGrpSpPr>
              <a:grpSpLocks noChangeAspect="1"/>
            </p:cNvGrpSpPr>
            <p:nvPr/>
          </p:nvGrpSpPr>
          <p:grpSpPr>
            <a:xfrm>
              <a:off x="3726119" y="5342935"/>
              <a:ext cx="95594" cy="82785"/>
              <a:chOff x="0" y="0"/>
              <a:chExt cx="6350000" cy="5499100"/>
            </a:xfrm>
            <a:grpFill/>
          </p:grpSpPr>
          <p:sp>
            <p:nvSpPr>
              <p:cNvPr id="1239" name="Freeform 310">
                <a:extLst>
                  <a:ext uri="{FF2B5EF4-FFF2-40B4-BE49-F238E27FC236}">
                    <a16:creationId xmlns:a16="http://schemas.microsoft.com/office/drawing/2014/main" id="{D54C832E-9DDE-1DB5-EBF6-A2E959472F73}"/>
                  </a:ext>
                </a:extLst>
              </p:cNvPr>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grpFill/>
            </p:spPr>
            <p:txBody>
              <a:bodyPr/>
              <a:lstStyle/>
              <a:p>
                <a:endParaRPr lang="en-US"/>
              </a:p>
            </p:txBody>
          </p:sp>
        </p:grpSp>
        <p:grpSp>
          <p:nvGrpSpPr>
            <p:cNvPr id="1169" name="Group 311">
              <a:extLst>
                <a:ext uri="{FF2B5EF4-FFF2-40B4-BE49-F238E27FC236}">
                  <a16:creationId xmlns:a16="http://schemas.microsoft.com/office/drawing/2014/main" id="{BB2439C9-115D-D459-E765-25D3877DC004}"/>
                </a:ext>
              </a:extLst>
            </p:cNvPr>
            <p:cNvGrpSpPr>
              <a:grpSpLocks noChangeAspect="1"/>
            </p:cNvGrpSpPr>
            <p:nvPr/>
          </p:nvGrpSpPr>
          <p:grpSpPr>
            <a:xfrm>
              <a:off x="1078600" y="1075351"/>
              <a:ext cx="95594" cy="82785"/>
              <a:chOff x="0" y="0"/>
              <a:chExt cx="6350000" cy="5499100"/>
            </a:xfrm>
            <a:grpFill/>
          </p:grpSpPr>
          <p:sp>
            <p:nvSpPr>
              <p:cNvPr id="1238" name="Freeform 312">
                <a:extLst>
                  <a:ext uri="{FF2B5EF4-FFF2-40B4-BE49-F238E27FC236}">
                    <a16:creationId xmlns:a16="http://schemas.microsoft.com/office/drawing/2014/main" id="{E364DADD-2F86-73E2-C46F-3014BC8FD9AF}"/>
                  </a:ext>
                </a:extLst>
              </p:cNvPr>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grpFill/>
            </p:spPr>
            <p:txBody>
              <a:bodyPr/>
              <a:lstStyle/>
              <a:p>
                <a:endParaRPr lang="en-US"/>
              </a:p>
            </p:txBody>
          </p:sp>
        </p:grpSp>
        <p:grpSp>
          <p:nvGrpSpPr>
            <p:cNvPr id="1170" name="Group 313">
              <a:extLst>
                <a:ext uri="{FF2B5EF4-FFF2-40B4-BE49-F238E27FC236}">
                  <a16:creationId xmlns:a16="http://schemas.microsoft.com/office/drawing/2014/main" id="{3952DAE2-4F43-127D-23A2-73D08CC073DF}"/>
                </a:ext>
              </a:extLst>
            </p:cNvPr>
            <p:cNvGrpSpPr>
              <a:grpSpLocks noChangeAspect="1"/>
            </p:cNvGrpSpPr>
            <p:nvPr/>
          </p:nvGrpSpPr>
          <p:grpSpPr>
            <a:xfrm>
              <a:off x="1078600" y="7455836"/>
              <a:ext cx="95594" cy="82785"/>
              <a:chOff x="0" y="0"/>
              <a:chExt cx="6350000" cy="5499100"/>
            </a:xfrm>
            <a:grpFill/>
          </p:grpSpPr>
          <p:sp>
            <p:nvSpPr>
              <p:cNvPr id="1237" name="Freeform 314">
                <a:extLst>
                  <a:ext uri="{FF2B5EF4-FFF2-40B4-BE49-F238E27FC236}">
                    <a16:creationId xmlns:a16="http://schemas.microsoft.com/office/drawing/2014/main" id="{D63C6BFD-E9A7-3D36-0034-C03065AFA950}"/>
                  </a:ext>
                </a:extLst>
              </p:cNvPr>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grpFill/>
            </p:spPr>
            <p:txBody>
              <a:bodyPr/>
              <a:lstStyle/>
              <a:p>
                <a:endParaRPr lang="en-US"/>
              </a:p>
            </p:txBody>
          </p:sp>
        </p:grpSp>
        <p:grpSp>
          <p:nvGrpSpPr>
            <p:cNvPr id="1171" name="Group 315">
              <a:extLst>
                <a:ext uri="{FF2B5EF4-FFF2-40B4-BE49-F238E27FC236}">
                  <a16:creationId xmlns:a16="http://schemas.microsoft.com/office/drawing/2014/main" id="{8013212F-0B44-85D6-29C7-0A03E6DE1053}"/>
                </a:ext>
              </a:extLst>
            </p:cNvPr>
            <p:cNvGrpSpPr>
              <a:grpSpLocks noChangeAspect="1"/>
            </p:cNvGrpSpPr>
            <p:nvPr/>
          </p:nvGrpSpPr>
          <p:grpSpPr>
            <a:xfrm>
              <a:off x="1078600" y="4263051"/>
              <a:ext cx="95594" cy="82785"/>
              <a:chOff x="0" y="0"/>
              <a:chExt cx="6350000" cy="5499100"/>
            </a:xfrm>
            <a:grpFill/>
          </p:grpSpPr>
          <p:sp>
            <p:nvSpPr>
              <p:cNvPr id="1236" name="Freeform 316">
                <a:extLst>
                  <a:ext uri="{FF2B5EF4-FFF2-40B4-BE49-F238E27FC236}">
                    <a16:creationId xmlns:a16="http://schemas.microsoft.com/office/drawing/2014/main" id="{1D78EDE5-4062-5AB7-A481-538B26D29217}"/>
                  </a:ext>
                </a:extLst>
              </p:cNvPr>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grpFill/>
            </p:spPr>
            <p:txBody>
              <a:bodyPr/>
              <a:lstStyle/>
              <a:p>
                <a:endParaRPr lang="en-US"/>
              </a:p>
            </p:txBody>
          </p:sp>
        </p:grpSp>
        <p:grpSp>
          <p:nvGrpSpPr>
            <p:cNvPr id="1172" name="Group 317">
              <a:extLst>
                <a:ext uri="{FF2B5EF4-FFF2-40B4-BE49-F238E27FC236}">
                  <a16:creationId xmlns:a16="http://schemas.microsoft.com/office/drawing/2014/main" id="{DD3403A5-9D52-130D-177E-075CE7EAABF2}"/>
                </a:ext>
              </a:extLst>
            </p:cNvPr>
            <p:cNvGrpSpPr>
              <a:grpSpLocks noChangeAspect="1"/>
            </p:cNvGrpSpPr>
            <p:nvPr/>
          </p:nvGrpSpPr>
          <p:grpSpPr>
            <a:xfrm>
              <a:off x="1078600" y="10643536"/>
              <a:ext cx="95594" cy="82785"/>
              <a:chOff x="0" y="0"/>
              <a:chExt cx="6350000" cy="5499100"/>
            </a:xfrm>
            <a:grpFill/>
          </p:grpSpPr>
          <p:sp>
            <p:nvSpPr>
              <p:cNvPr id="1235" name="Freeform 318">
                <a:extLst>
                  <a:ext uri="{FF2B5EF4-FFF2-40B4-BE49-F238E27FC236}">
                    <a16:creationId xmlns:a16="http://schemas.microsoft.com/office/drawing/2014/main" id="{E27CBAA9-0B48-3756-1B73-B3D8E9069A50}"/>
                  </a:ext>
                </a:extLst>
              </p:cNvPr>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grpFill/>
            </p:spPr>
            <p:txBody>
              <a:bodyPr/>
              <a:lstStyle/>
              <a:p>
                <a:endParaRPr lang="en-US"/>
              </a:p>
            </p:txBody>
          </p:sp>
        </p:grpSp>
        <p:grpSp>
          <p:nvGrpSpPr>
            <p:cNvPr id="1173" name="Group 319">
              <a:extLst>
                <a:ext uri="{FF2B5EF4-FFF2-40B4-BE49-F238E27FC236}">
                  <a16:creationId xmlns:a16="http://schemas.microsoft.com/office/drawing/2014/main" id="{4239B09E-0127-37FF-C477-885FE4FA6E5D}"/>
                </a:ext>
              </a:extLst>
            </p:cNvPr>
            <p:cNvGrpSpPr>
              <a:grpSpLocks noChangeAspect="1"/>
            </p:cNvGrpSpPr>
            <p:nvPr/>
          </p:nvGrpSpPr>
          <p:grpSpPr>
            <a:xfrm>
              <a:off x="4265980" y="1075351"/>
              <a:ext cx="95594" cy="82785"/>
              <a:chOff x="0" y="0"/>
              <a:chExt cx="6350000" cy="5499100"/>
            </a:xfrm>
            <a:grpFill/>
          </p:grpSpPr>
          <p:sp>
            <p:nvSpPr>
              <p:cNvPr id="1234" name="Freeform 320">
                <a:extLst>
                  <a:ext uri="{FF2B5EF4-FFF2-40B4-BE49-F238E27FC236}">
                    <a16:creationId xmlns:a16="http://schemas.microsoft.com/office/drawing/2014/main" id="{DBD470C8-58B5-095C-987A-C423E7D9E3D7}"/>
                  </a:ext>
                </a:extLst>
              </p:cNvPr>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grpFill/>
            </p:spPr>
            <p:txBody>
              <a:bodyPr/>
              <a:lstStyle/>
              <a:p>
                <a:endParaRPr lang="en-US"/>
              </a:p>
            </p:txBody>
          </p:sp>
        </p:grpSp>
        <p:grpSp>
          <p:nvGrpSpPr>
            <p:cNvPr id="1174" name="Group 321">
              <a:extLst>
                <a:ext uri="{FF2B5EF4-FFF2-40B4-BE49-F238E27FC236}">
                  <a16:creationId xmlns:a16="http://schemas.microsoft.com/office/drawing/2014/main" id="{BB2E070A-79F3-9A72-4111-30ABE82EA06F}"/>
                </a:ext>
              </a:extLst>
            </p:cNvPr>
            <p:cNvGrpSpPr>
              <a:grpSpLocks noChangeAspect="1"/>
            </p:cNvGrpSpPr>
            <p:nvPr/>
          </p:nvGrpSpPr>
          <p:grpSpPr>
            <a:xfrm>
              <a:off x="4265980" y="7455836"/>
              <a:ext cx="95594" cy="82785"/>
              <a:chOff x="0" y="0"/>
              <a:chExt cx="6350000" cy="5499100"/>
            </a:xfrm>
            <a:grpFill/>
          </p:grpSpPr>
          <p:sp>
            <p:nvSpPr>
              <p:cNvPr id="1233" name="Freeform 322">
                <a:extLst>
                  <a:ext uri="{FF2B5EF4-FFF2-40B4-BE49-F238E27FC236}">
                    <a16:creationId xmlns:a16="http://schemas.microsoft.com/office/drawing/2014/main" id="{D54F5EB1-A1D1-47F4-0500-1715DCD51608}"/>
                  </a:ext>
                </a:extLst>
              </p:cNvPr>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grpFill/>
            </p:spPr>
            <p:txBody>
              <a:bodyPr/>
              <a:lstStyle/>
              <a:p>
                <a:endParaRPr lang="en-US"/>
              </a:p>
            </p:txBody>
          </p:sp>
        </p:grpSp>
        <p:grpSp>
          <p:nvGrpSpPr>
            <p:cNvPr id="1175" name="Group 323">
              <a:extLst>
                <a:ext uri="{FF2B5EF4-FFF2-40B4-BE49-F238E27FC236}">
                  <a16:creationId xmlns:a16="http://schemas.microsoft.com/office/drawing/2014/main" id="{DA8BEF51-B486-87BB-45E5-D051EC810C72}"/>
                </a:ext>
              </a:extLst>
            </p:cNvPr>
            <p:cNvGrpSpPr>
              <a:grpSpLocks noChangeAspect="1"/>
            </p:cNvGrpSpPr>
            <p:nvPr/>
          </p:nvGrpSpPr>
          <p:grpSpPr>
            <a:xfrm>
              <a:off x="4265980" y="4263051"/>
              <a:ext cx="95594" cy="82785"/>
              <a:chOff x="0" y="0"/>
              <a:chExt cx="6350000" cy="5499100"/>
            </a:xfrm>
            <a:grpFill/>
          </p:grpSpPr>
          <p:sp>
            <p:nvSpPr>
              <p:cNvPr id="1232" name="Freeform 324">
                <a:extLst>
                  <a:ext uri="{FF2B5EF4-FFF2-40B4-BE49-F238E27FC236}">
                    <a16:creationId xmlns:a16="http://schemas.microsoft.com/office/drawing/2014/main" id="{98B41B10-2CCC-D097-2035-34171701143D}"/>
                  </a:ext>
                </a:extLst>
              </p:cNvPr>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grpFill/>
            </p:spPr>
            <p:txBody>
              <a:bodyPr/>
              <a:lstStyle/>
              <a:p>
                <a:endParaRPr lang="en-US"/>
              </a:p>
            </p:txBody>
          </p:sp>
        </p:grpSp>
        <p:grpSp>
          <p:nvGrpSpPr>
            <p:cNvPr id="1176" name="Group 325">
              <a:extLst>
                <a:ext uri="{FF2B5EF4-FFF2-40B4-BE49-F238E27FC236}">
                  <a16:creationId xmlns:a16="http://schemas.microsoft.com/office/drawing/2014/main" id="{27953B6F-637A-770E-BC80-5A880C20E729}"/>
                </a:ext>
              </a:extLst>
            </p:cNvPr>
            <p:cNvGrpSpPr>
              <a:grpSpLocks noChangeAspect="1"/>
            </p:cNvGrpSpPr>
            <p:nvPr/>
          </p:nvGrpSpPr>
          <p:grpSpPr>
            <a:xfrm>
              <a:off x="4265980" y="10643536"/>
              <a:ext cx="95594" cy="82785"/>
              <a:chOff x="0" y="0"/>
              <a:chExt cx="6350000" cy="5499100"/>
            </a:xfrm>
            <a:grpFill/>
          </p:grpSpPr>
          <p:sp>
            <p:nvSpPr>
              <p:cNvPr id="1231" name="Freeform 326">
                <a:extLst>
                  <a:ext uri="{FF2B5EF4-FFF2-40B4-BE49-F238E27FC236}">
                    <a16:creationId xmlns:a16="http://schemas.microsoft.com/office/drawing/2014/main" id="{EE77F20E-C657-88CB-AC12-A33B2B90EAEA}"/>
                  </a:ext>
                </a:extLst>
              </p:cNvPr>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grpFill/>
            </p:spPr>
            <p:txBody>
              <a:bodyPr/>
              <a:lstStyle/>
              <a:p>
                <a:endParaRPr lang="en-US"/>
              </a:p>
            </p:txBody>
          </p:sp>
        </p:grpSp>
        <p:grpSp>
          <p:nvGrpSpPr>
            <p:cNvPr id="1177" name="Group 327">
              <a:extLst>
                <a:ext uri="{FF2B5EF4-FFF2-40B4-BE49-F238E27FC236}">
                  <a16:creationId xmlns:a16="http://schemas.microsoft.com/office/drawing/2014/main" id="{5F259BCC-2BAD-1D46-AFC6-0E56D8FE259E}"/>
                </a:ext>
              </a:extLst>
            </p:cNvPr>
            <p:cNvGrpSpPr>
              <a:grpSpLocks noChangeAspect="1"/>
            </p:cNvGrpSpPr>
            <p:nvPr/>
          </p:nvGrpSpPr>
          <p:grpSpPr>
            <a:xfrm>
              <a:off x="1078600" y="2693431"/>
              <a:ext cx="95594" cy="82785"/>
              <a:chOff x="0" y="0"/>
              <a:chExt cx="6350000" cy="5499100"/>
            </a:xfrm>
            <a:grpFill/>
          </p:grpSpPr>
          <p:sp>
            <p:nvSpPr>
              <p:cNvPr id="1230" name="Freeform 328">
                <a:extLst>
                  <a:ext uri="{FF2B5EF4-FFF2-40B4-BE49-F238E27FC236}">
                    <a16:creationId xmlns:a16="http://schemas.microsoft.com/office/drawing/2014/main" id="{8ABA78AC-1196-A8D0-C6AF-0226B9B5FA1A}"/>
                  </a:ext>
                </a:extLst>
              </p:cNvPr>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grpFill/>
            </p:spPr>
            <p:txBody>
              <a:bodyPr/>
              <a:lstStyle/>
              <a:p>
                <a:endParaRPr lang="en-US"/>
              </a:p>
            </p:txBody>
          </p:sp>
        </p:grpSp>
        <p:grpSp>
          <p:nvGrpSpPr>
            <p:cNvPr id="1178" name="Group 329">
              <a:extLst>
                <a:ext uri="{FF2B5EF4-FFF2-40B4-BE49-F238E27FC236}">
                  <a16:creationId xmlns:a16="http://schemas.microsoft.com/office/drawing/2014/main" id="{F0409B1A-7348-38A2-F68F-3C3FB2B61C92}"/>
                </a:ext>
              </a:extLst>
            </p:cNvPr>
            <p:cNvGrpSpPr>
              <a:grpSpLocks noChangeAspect="1"/>
            </p:cNvGrpSpPr>
            <p:nvPr/>
          </p:nvGrpSpPr>
          <p:grpSpPr>
            <a:xfrm>
              <a:off x="1078600" y="9073915"/>
              <a:ext cx="95594" cy="82785"/>
              <a:chOff x="0" y="0"/>
              <a:chExt cx="6350000" cy="5499100"/>
            </a:xfrm>
            <a:grpFill/>
          </p:grpSpPr>
          <p:sp>
            <p:nvSpPr>
              <p:cNvPr id="1229" name="Freeform 330">
                <a:extLst>
                  <a:ext uri="{FF2B5EF4-FFF2-40B4-BE49-F238E27FC236}">
                    <a16:creationId xmlns:a16="http://schemas.microsoft.com/office/drawing/2014/main" id="{3A74CCE6-1258-D44B-23AB-D768C9D7F0BB}"/>
                  </a:ext>
                </a:extLst>
              </p:cNvPr>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grpFill/>
            </p:spPr>
            <p:txBody>
              <a:bodyPr/>
              <a:lstStyle/>
              <a:p>
                <a:endParaRPr lang="en-US"/>
              </a:p>
            </p:txBody>
          </p:sp>
        </p:grpSp>
        <p:grpSp>
          <p:nvGrpSpPr>
            <p:cNvPr id="1179" name="Group 331">
              <a:extLst>
                <a:ext uri="{FF2B5EF4-FFF2-40B4-BE49-F238E27FC236}">
                  <a16:creationId xmlns:a16="http://schemas.microsoft.com/office/drawing/2014/main" id="{C5DB993F-AF7E-B8E4-BBCB-3DD51F7C3181}"/>
                </a:ext>
              </a:extLst>
            </p:cNvPr>
            <p:cNvGrpSpPr>
              <a:grpSpLocks noChangeAspect="1"/>
            </p:cNvGrpSpPr>
            <p:nvPr/>
          </p:nvGrpSpPr>
          <p:grpSpPr>
            <a:xfrm>
              <a:off x="1078600" y="5881131"/>
              <a:ext cx="95594" cy="82785"/>
              <a:chOff x="0" y="0"/>
              <a:chExt cx="6350000" cy="5499100"/>
            </a:xfrm>
            <a:grpFill/>
          </p:grpSpPr>
          <p:sp>
            <p:nvSpPr>
              <p:cNvPr id="1228" name="Freeform 332">
                <a:extLst>
                  <a:ext uri="{FF2B5EF4-FFF2-40B4-BE49-F238E27FC236}">
                    <a16:creationId xmlns:a16="http://schemas.microsoft.com/office/drawing/2014/main" id="{6616D036-D463-B588-CA64-FC3CF7826C02}"/>
                  </a:ext>
                </a:extLst>
              </p:cNvPr>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grpFill/>
            </p:spPr>
            <p:txBody>
              <a:bodyPr/>
              <a:lstStyle/>
              <a:p>
                <a:endParaRPr lang="en-US"/>
              </a:p>
            </p:txBody>
          </p:sp>
        </p:grpSp>
        <p:grpSp>
          <p:nvGrpSpPr>
            <p:cNvPr id="1180" name="Group 333">
              <a:extLst>
                <a:ext uri="{FF2B5EF4-FFF2-40B4-BE49-F238E27FC236}">
                  <a16:creationId xmlns:a16="http://schemas.microsoft.com/office/drawing/2014/main" id="{4AA65631-574B-AF4E-8FC3-FAEDEABB0487}"/>
                </a:ext>
              </a:extLst>
            </p:cNvPr>
            <p:cNvGrpSpPr>
              <a:grpSpLocks noChangeAspect="1"/>
            </p:cNvGrpSpPr>
            <p:nvPr/>
          </p:nvGrpSpPr>
          <p:grpSpPr>
            <a:xfrm>
              <a:off x="4265980" y="2693431"/>
              <a:ext cx="95594" cy="82785"/>
              <a:chOff x="0" y="0"/>
              <a:chExt cx="6350000" cy="5499100"/>
            </a:xfrm>
            <a:grpFill/>
          </p:grpSpPr>
          <p:sp>
            <p:nvSpPr>
              <p:cNvPr id="1227" name="Freeform 334">
                <a:extLst>
                  <a:ext uri="{FF2B5EF4-FFF2-40B4-BE49-F238E27FC236}">
                    <a16:creationId xmlns:a16="http://schemas.microsoft.com/office/drawing/2014/main" id="{B64E0A41-1B15-1535-3ACA-E3DDBAC0E1C4}"/>
                  </a:ext>
                </a:extLst>
              </p:cNvPr>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grpFill/>
            </p:spPr>
            <p:txBody>
              <a:bodyPr/>
              <a:lstStyle/>
              <a:p>
                <a:endParaRPr lang="en-US"/>
              </a:p>
            </p:txBody>
          </p:sp>
        </p:grpSp>
        <p:grpSp>
          <p:nvGrpSpPr>
            <p:cNvPr id="1181" name="Group 335">
              <a:extLst>
                <a:ext uri="{FF2B5EF4-FFF2-40B4-BE49-F238E27FC236}">
                  <a16:creationId xmlns:a16="http://schemas.microsoft.com/office/drawing/2014/main" id="{8B9C924F-75C7-DAA0-6CA5-10CA08F3FE3E}"/>
                </a:ext>
              </a:extLst>
            </p:cNvPr>
            <p:cNvGrpSpPr>
              <a:grpSpLocks noChangeAspect="1"/>
            </p:cNvGrpSpPr>
            <p:nvPr/>
          </p:nvGrpSpPr>
          <p:grpSpPr>
            <a:xfrm>
              <a:off x="4265980" y="9073915"/>
              <a:ext cx="95594" cy="82785"/>
              <a:chOff x="0" y="0"/>
              <a:chExt cx="6350000" cy="5499100"/>
            </a:xfrm>
            <a:grpFill/>
          </p:grpSpPr>
          <p:sp>
            <p:nvSpPr>
              <p:cNvPr id="1226" name="Freeform 336">
                <a:extLst>
                  <a:ext uri="{FF2B5EF4-FFF2-40B4-BE49-F238E27FC236}">
                    <a16:creationId xmlns:a16="http://schemas.microsoft.com/office/drawing/2014/main" id="{A43E11B3-2AEE-6F31-B92D-40FD74276897}"/>
                  </a:ext>
                </a:extLst>
              </p:cNvPr>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grpFill/>
            </p:spPr>
            <p:txBody>
              <a:bodyPr/>
              <a:lstStyle/>
              <a:p>
                <a:endParaRPr lang="en-US"/>
              </a:p>
            </p:txBody>
          </p:sp>
        </p:grpSp>
        <p:grpSp>
          <p:nvGrpSpPr>
            <p:cNvPr id="1182" name="Group 337">
              <a:extLst>
                <a:ext uri="{FF2B5EF4-FFF2-40B4-BE49-F238E27FC236}">
                  <a16:creationId xmlns:a16="http://schemas.microsoft.com/office/drawing/2014/main" id="{187F157D-9FD6-89A4-7362-24735D9196A2}"/>
                </a:ext>
              </a:extLst>
            </p:cNvPr>
            <p:cNvGrpSpPr>
              <a:grpSpLocks noChangeAspect="1"/>
            </p:cNvGrpSpPr>
            <p:nvPr/>
          </p:nvGrpSpPr>
          <p:grpSpPr>
            <a:xfrm>
              <a:off x="4265980" y="5881131"/>
              <a:ext cx="95594" cy="82785"/>
              <a:chOff x="0" y="0"/>
              <a:chExt cx="6350000" cy="5499100"/>
            </a:xfrm>
            <a:grpFill/>
          </p:grpSpPr>
          <p:sp>
            <p:nvSpPr>
              <p:cNvPr id="1225" name="Freeform 338">
                <a:extLst>
                  <a:ext uri="{FF2B5EF4-FFF2-40B4-BE49-F238E27FC236}">
                    <a16:creationId xmlns:a16="http://schemas.microsoft.com/office/drawing/2014/main" id="{2920DBBE-3CDC-3483-2FDC-47A05E4FBF19}"/>
                  </a:ext>
                </a:extLst>
              </p:cNvPr>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grpFill/>
            </p:spPr>
            <p:txBody>
              <a:bodyPr/>
              <a:lstStyle/>
              <a:p>
                <a:endParaRPr lang="en-US"/>
              </a:p>
            </p:txBody>
          </p:sp>
        </p:grpSp>
        <p:grpSp>
          <p:nvGrpSpPr>
            <p:cNvPr id="1183" name="Group 339">
              <a:extLst>
                <a:ext uri="{FF2B5EF4-FFF2-40B4-BE49-F238E27FC236}">
                  <a16:creationId xmlns:a16="http://schemas.microsoft.com/office/drawing/2014/main" id="{3A685E5F-C0A5-6956-7C46-4FF4F2172273}"/>
                </a:ext>
              </a:extLst>
            </p:cNvPr>
            <p:cNvGrpSpPr>
              <a:grpSpLocks noChangeAspect="1"/>
            </p:cNvGrpSpPr>
            <p:nvPr/>
          </p:nvGrpSpPr>
          <p:grpSpPr>
            <a:xfrm>
              <a:off x="2648719" y="1075351"/>
              <a:ext cx="95594" cy="82785"/>
              <a:chOff x="0" y="0"/>
              <a:chExt cx="6350000" cy="5499100"/>
            </a:xfrm>
            <a:grpFill/>
          </p:grpSpPr>
          <p:sp>
            <p:nvSpPr>
              <p:cNvPr id="1224" name="Freeform 340">
                <a:extLst>
                  <a:ext uri="{FF2B5EF4-FFF2-40B4-BE49-F238E27FC236}">
                    <a16:creationId xmlns:a16="http://schemas.microsoft.com/office/drawing/2014/main" id="{F6E9006F-4E9C-4ECD-EEC9-3D093B25DA2B}"/>
                  </a:ext>
                </a:extLst>
              </p:cNvPr>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grpFill/>
            </p:spPr>
            <p:txBody>
              <a:bodyPr/>
              <a:lstStyle/>
              <a:p>
                <a:endParaRPr lang="en-US"/>
              </a:p>
            </p:txBody>
          </p:sp>
        </p:grpSp>
        <p:grpSp>
          <p:nvGrpSpPr>
            <p:cNvPr id="1184" name="Group 341">
              <a:extLst>
                <a:ext uri="{FF2B5EF4-FFF2-40B4-BE49-F238E27FC236}">
                  <a16:creationId xmlns:a16="http://schemas.microsoft.com/office/drawing/2014/main" id="{84C50DED-861D-1EB9-4ABD-F8AA228C0BDE}"/>
                </a:ext>
              </a:extLst>
            </p:cNvPr>
            <p:cNvGrpSpPr>
              <a:grpSpLocks noChangeAspect="1"/>
            </p:cNvGrpSpPr>
            <p:nvPr/>
          </p:nvGrpSpPr>
          <p:grpSpPr>
            <a:xfrm>
              <a:off x="2648719" y="7455836"/>
              <a:ext cx="95594" cy="82785"/>
              <a:chOff x="0" y="0"/>
              <a:chExt cx="6350000" cy="5499100"/>
            </a:xfrm>
            <a:grpFill/>
          </p:grpSpPr>
          <p:sp>
            <p:nvSpPr>
              <p:cNvPr id="1223" name="Freeform 342">
                <a:extLst>
                  <a:ext uri="{FF2B5EF4-FFF2-40B4-BE49-F238E27FC236}">
                    <a16:creationId xmlns:a16="http://schemas.microsoft.com/office/drawing/2014/main" id="{CD28BEA9-3650-D2CB-8714-DAC9F272CFD9}"/>
                  </a:ext>
                </a:extLst>
              </p:cNvPr>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grpFill/>
            </p:spPr>
            <p:txBody>
              <a:bodyPr/>
              <a:lstStyle/>
              <a:p>
                <a:endParaRPr lang="en-US"/>
              </a:p>
            </p:txBody>
          </p:sp>
        </p:grpSp>
        <p:grpSp>
          <p:nvGrpSpPr>
            <p:cNvPr id="1185" name="Group 343">
              <a:extLst>
                <a:ext uri="{FF2B5EF4-FFF2-40B4-BE49-F238E27FC236}">
                  <a16:creationId xmlns:a16="http://schemas.microsoft.com/office/drawing/2014/main" id="{B34C9AB4-77A7-4B09-C498-9E80C302CC53}"/>
                </a:ext>
              </a:extLst>
            </p:cNvPr>
            <p:cNvGrpSpPr>
              <a:grpSpLocks noChangeAspect="1"/>
            </p:cNvGrpSpPr>
            <p:nvPr/>
          </p:nvGrpSpPr>
          <p:grpSpPr>
            <a:xfrm>
              <a:off x="2648719" y="4263051"/>
              <a:ext cx="95594" cy="82785"/>
              <a:chOff x="0" y="0"/>
              <a:chExt cx="6350000" cy="5499100"/>
            </a:xfrm>
            <a:grpFill/>
          </p:grpSpPr>
          <p:sp>
            <p:nvSpPr>
              <p:cNvPr id="1222" name="Freeform 344">
                <a:extLst>
                  <a:ext uri="{FF2B5EF4-FFF2-40B4-BE49-F238E27FC236}">
                    <a16:creationId xmlns:a16="http://schemas.microsoft.com/office/drawing/2014/main" id="{F2BD31F1-0C41-60B2-B286-F82B26394CE5}"/>
                  </a:ext>
                </a:extLst>
              </p:cNvPr>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grpFill/>
            </p:spPr>
            <p:txBody>
              <a:bodyPr/>
              <a:lstStyle/>
              <a:p>
                <a:endParaRPr lang="en-US"/>
              </a:p>
            </p:txBody>
          </p:sp>
        </p:grpSp>
        <p:grpSp>
          <p:nvGrpSpPr>
            <p:cNvPr id="1186" name="Group 345">
              <a:extLst>
                <a:ext uri="{FF2B5EF4-FFF2-40B4-BE49-F238E27FC236}">
                  <a16:creationId xmlns:a16="http://schemas.microsoft.com/office/drawing/2014/main" id="{9B24DFF1-F3CB-44BB-9F3E-48DAB2D366E5}"/>
                </a:ext>
              </a:extLst>
            </p:cNvPr>
            <p:cNvGrpSpPr>
              <a:grpSpLocks noChangeAspect="1"/>
            </p:cNvGrpSpPr>
            <p:nvPr/>
          </p:nvGrpSpPr>
          <p:grpSpPr>
            <a:xfrm>
              <a:off x="2648719" y="10643536"/>
              <a:ext cx="95594" cy="82785"/>
              <a:chOff x="0" y="0"/>
              <a:chExt cx="6350000" cy="5499100"/>
            </a:xfrm>
            <a:grpFill/>
          </p:grpSpPr>
          <p:sp>
            <p:nvSpPr>
              <p:cNvPr id="1221" name="Freeform 346">
                <a:extLst>
                  <a:ext uri="{FF2B5EF4-FFF2-40B4-BE49-F238E27FC236}">
                    <a16:creationId xmlns:a16="http://schemas.microsoft.com/office/drawing/2014/main" id="{2EEE52F5-FAC6-EF75-388C-94F87D213599}"/>
                  </a:ext>
                </a:extLst>
              </p:cNvPr>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grpFill/>
            </p:spPr>
            <p:txBody>
              <a:bodyPr/>
              <a:lstStyle/>
              <a:p>
                <a:endParaRPr lang="en-US"/>
              </a:p>
            </p:txBody>
          </p:sp>
        </p:grpSp>
        <p:grpSp>
          <p:nvGrpSpPr>
            <p:cNvPr id="1187" name="Group 347">
              <a:extLst>
                <a:ext uri="{FF2B5EF4-FFF2-40B4-BE49-F238E27FC236}">
                  <a16:creationId xmlns:a16="http://schemas.microsoft.com/office/drawing/2014/main" id="{6D96685D-6504-DE4C-542D-1B259675C3BB}"/>
                </a:ext>
              </a:extLst>
            </p:cNvPr>
            <p:cNvGrpSpPr>
              <a:grpSpLocks noChangeAspect="1"/>
            </p:cNvGrpSpPr>
            <p:nvPr/>
          </p:nvGrpSpPr>
          <p:grpSpPr>
            <a:xfrm>
              <a:off x="2648719" y="2693431"/>
              <a:ext cx="95594" cy="82785"/>
              <a:chOff x="0" y="0"/>
              <a:chExt cx="6350000" cy="5499100"/>
            </a:xfrm>
            <a:grpFill/>
          </p:grpSpPr>
          <p:sp>
            <p:nvSpPr>
              <p:cNvPr id="1220" name="Freeform 348">
                <a:extLst>
                  <a:ext uri="{FF2B5EF4-FFF2-40B4-BE49-F238E27FC236}">
                    <a16:creationId xmlns:a16="http://schemas.microsoft.com/office/drawing/2014/main" id="{0B9EDD58-BA98-90CE-E001-BF437B9315E3}"/>
                  </a:ext>
                </a:extLst>
              </p:cNvPr>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grpFill/>
            </p:spPr>
            <p:txBody>
              <a:bodyPr/>
              <a:lstStyle/>
              <a:p>
                <a:endParaRPr lang="en-US"/>
              </a:p>
            </p:txBody>
          </p:sp>
        </p:grpSp>
        <p:grpSp>
          <p:nvGrpSpPr>
            <p:cNvPr id="1188" name="Group 349">
              <a:extLst>
                <a:ext uri="{FF2B5EF4-FFF2-40B4-BE49-F238E27FC236}">
                  <a16:creationId xmlns:a16="http://schemas.microsoft.com/office/drawing/2014/main" id="{9B7741B3-EBCE-88F5-15A4-EDE35F78C3E3}"/>
                </a:ext>
              </a:extLst>
            </p:cNvPr>
            <p:cNvGrpSpPr>
              <a:grpSpLocks noChangeAspect="1"/>
            </p:cNvGrpSpPr>
            <p:nvPr/>
          </p:nvGrpSpPr>
          <p:grpSpPr>
            <a:xfrm>
              <a:off x="2648719" y="9073915"/>
              <a:ext cx="95594" cy="82785"/>
              <a:chOff x="0" y="0"/>
              <a:chExt cx="6350000" cy="5499100"/>
            </a:xfrm>
            <a:grpFill/>
          </p:grpSpPr>
          <p:sp>
            <p:nvSpPr>
              <p:cNvPr id="1219" name="Freeform 350">
                <a:extLst>
                  <a:ext uri="{FF2B5EF4-FFF2-40B4-BE49-F238E27FC236}">
                    <a16:creationId xmlns:a16="http://schemas.microsoft.com/office/drawing/2014/main" id="{A78E86CD-B33D-47D1-8EF4-4886AEC50D61}"/>
                  </a:ext>
                </a:extLst>
              </p:cNvPr>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grpFill/>
            </p:spPr>
            <p:txBody>
              <a:bodyPr/>
              <a:lstStyle/>
              <a:p>
                <a:endParaRPr lang="en-US"/>
              </a:p>
            </p:txBody>
          </p:sp>
        </p:grpSp>
        <p:grpSp>
          <p:nvGrpSpPr>
            <p:cNvPr id="1189" name="Group 351">
              <a:extLst>
                <a:ext uri="{FF2B5EF4-FFF2-40B4-BE49-F238E27FC236}">
                  <a16:creationId xmlns:a16="http://schemas.microsoft.com/office/drawing/2014/main" id="{DC21DDE2-CFC3-7853-B96E-1B2D71EB9274}"/>
                </a:ext>
              </a:extLst>
            </p:cNvPr>
            <p:cNvGrpSpPr>
              <a:grpSpLocks noChangeAspect="1"/>
            </p:cNvGrpSpPr>
            <p:nvPr/>
          </p:nvGrpSpPr>
          <p:grpSpPr>
            <a:xfrm>
              <a:off x="2648719" y="5881131"/>
              <a:ext cx="95594" cy="82785"/>
              <a:chOff x="0" y="0"/>
              <a:chExt cx="6350000" cy="5499100"/>
            </a:xfrm>
            <a:grpFill/>
          </p:grpSpPr>
          <p:sp>
            <p:nvSpPr>
              <p:cNvPr id="1218" name="Freeform 352">
                <a:extLst>
                  <a:ext uri="{FF2B5EF4-FFF2-40B4-BE49-F238E27FC236}">
                    <a16:creationId xmlns:a16="http://schemas.microsoft.com/office/drawing/2014/main" id="{835F0816-D3A1-4E3B-215F-2B329B65785C}"/>
                  </a:ext>
                </a:extLst>
              </p:cNvPr>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grpFill/>
            </p:spPr>
            <p:txBody>
              <a:bodyPr/>
              <a:lstStyle/>
              <a:p>
                <a:endParaRPr lang="en-US"/>
              </a:p>
            </p:txBody>
          </p:sp>
        </p:grpSp>
        <p:grpSp>
          <p:nvGrpSpPr>
            <p:cNvPr id="1190" name="Group 353">
              <a:extLst>
                <a:ext uri="{FF2B5EF4-FFF2-40B4-BE49-F238E27FC236}">
                  <a16:creationId xmlns:a16="http://schemas.microsoft.com/office/drawing/2014/main" id="{98292E84-A8F6-61BB-546A-23E9168E5AE9}"/>
                </a:ext>
              </a:extLst>
            </p:cNvPr>
            <p:cNvGrpSpPr>
              <a:grpSpLocks noChangeAspect="1"/>
            </p:cNvGrpSpPr>
            <p:nvPr/>
          </p:nvGrpSpPr>
          <p:grpSpPr>
            <a:xfrm>
              <a:off x="1627565" y="0"/>
              <a:ext cx="95594" cy="82785"/>
              <a:chOff x="0" y="0"/>
              <a:chExt cx="6350000" cy="5499100"/>
            </a:xfrm>
            <a:grpFill/>
          </p:grpSpPr>
          <p:sp>
            <p:nvSpPr>
              <p:cNvPr id="1217" name="Freeform 354">
                <a:extLst>
                  <a:ext uri="{FF2B5EF4-FFF2-40B4-BE49-F238E27FC236}">
                    <a16:creationId xmlns:a16="http://schemas.microsoft.com/office/drawing/2014/main" id="{67F0C07D-5CED-5126-99F8-43C2DEDABE61}"/>
                  </a:ext>
                </a:extLst>
              </p:cNvPr>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grpFill/>
            </p:spPr>
            <p:txBody>
              <a:bodyPr/>
              <a:lstStyle/>
              <a:p>
                <a:endParaRPr lang="en-US"/>
              </a:p>
            </p:txBody>
          </p:sp>
        </p:grpSp>
        <p:grpSp>
          <p:nvGrpSpPr>
            <p:cNvPr id="1191" name="Group 355">
              <a:extLst>
                <a:ext uri="{FF2B5EF4-FFF2-40B4-BE49-F238E27FC236}">
                  <a16:creationId xmlns:a16="http://schemas.microsoft.com/office/drawing/2014/main" id="{9543102B-9157-77BC-0C12-3D619DE0C63A}"/>
                </a:ext>
              </a:extLst>
            </p:cNvPr>
            <p:cNvGrpSpPr>
              <a:grpSpLocks noChangeAspect="1"/>
            </p:cNvGrpSpPr>
            <p:nvPr/>
          </p:nvGrpSpPr>
          <p:grpSpPr>
            <a:xfrm>
              <a:off x="1627565" y="6380485"/>
              <a:ext cx="95594" cy="82785"/>
              <a:chOff x="0" y="0"/>
              <a:chExt cx="6350000" cy="5499100"/>
            </a:xfrm>
            <a:grpFill/>
          </p:grpSpPr>
          <p:sp>
            <p:nvSpPr>
              <p:cNvPr id="1216" name="Freeform 356">
                <a:extLst>
                  <a:ext uri="{FF2B5EF4-FFF2-40B4-BE49-F238E27FC236}">
                    <a16:creationId xmlns:a16="http://schemas.microsoft.com/office/drawing/2014/main" id="{EA2274DE-D726-001D-16EF-79C8E6A735B3}"/>
                  </a:ext>
                </a:extLst>
              </p:cNvPr>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grpFill/>
            </p:spPr>
            <p:txBody>
              <a:bodyPr/>
              <a:lstStyle/>
              <a:p>
                <a:endParaRPr lang="en-US"/>
              </a:p>
            </p:txBody>
          </p:sp>
        </p:grpSp>
        <p:grpSp>
          <p:nvGrpSpPr>
            <p:cNvPr id="1192" name="Group 357">
              <a:extLst>
                <a:ext uri="{FF2B5EF4-FFF2-40B4-BE49-F238E27FC236}">
                  <a16:creationId xmlns:a16="http://schemas.microsoft.com/office/drawing/2014/main" id="{9D0CCBD1-EA96-1C66-6809-245B3D5FDB98}"/>
                </a:ext>
              </a:extLst>
            </p:cNvPr>
            <p:cNvGrpSpPr>
              <a:grpSpLocks noChangeAspect="1"/>
            </p:cNvGrpSpPr>
            <p:nvPr/>
          </p:nvGrpSpPr>
          <p:grpSpPr>
            <a:xfrm>
              <a:off x="1627565" y="3187700"/>
              <a:ext cx="95594" cy="82785"/>
              <a:chOff x="0" y="0"/>
              <a:chExt cx="6350000" cy="5499100"/>
            </a:xfrm>
            <a:grpFill/>
          </p:grpSpPr>
          <p:sp>
            <p:nvSpPr>
              <p:cNvPr id="1215" name="Freeform 358">
                <a:extLst>
                  <a:ext uri="{FF2B5EF4-FFF2-40B4-BE49-F238E27FC236}">
                    <a16:creationId xmlns:a16="http://schemas.microsoft.com/office/drawing/2014/main" id="{E0844024-623B-898D-6466-F25730D42F83}"/>
                  </a:ext>
                </a:extLst>
              </p:cNvPr>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grpFill/>
            </p:spPr>
            <p:txBody>
              <a:bodyPr/>
              <a:lstStyle/>
              <a:p>
                <a:endParaRPr lang="en-US"/>
              </a:p>
            </p:txBody>
          </p:sp>
        </p:grpSp>
        <p:grpSp>
          <p:nvGrpSpPr>
            <p:cNvPr id="1193" name="Group 359">
              <a:extLst>
                <a:ext uri="{FF2B5EF4-FFF2-40B4-BE49-F238E27FC236}">
                  <a16:creationId xmlns:a16="http://schemas.microsoft.com/office/drawing/2014/main" id="{61FCBF84-DBBC-528F-2079-1DB3A2782A5C}"/>
                </a:ext>
              </a:extLst>
            </p:cNvPr>
            <p:cNvGrpSpPr>
              <a:grpSpLocks noChangeAspect="1"/>
            </p:cNvGrpSpPr>
            <p:nvPr/>
          </p:nvGrpSpPr>
          <p:grpSpPr>
            <a:xfrm>
              <a:off x="1627565" y="9568185"/>
              <a:ext cx="95594" cy="82785"/>
              <a:chOff x="0" y="0"/>
              <a:chExt cx="6350000" cy="5499100"/>
            </a:xfrm>
            <a:grpFill/>
          </p:grpSpPr>
          <p:sp>
            <p:nvSpPr>
              <p:cNvPr id="1214" name="Freeform 360">
                <a:extLst>
                  <a:ext uri="{FF2B5EF4-FFF2-40B4-BE49-F238E27FC236}">
                    <a16:creationId xmlns:a16="http://schemas.microsoft.com/office/drawing/2014/main" id="{45D6D6AC-635B-9E88-8E72-2DDE133DE08C}"/>
                  </a:ext>
                </a:extLst>
              </p:cNvPr>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grpFill/>
            </p:spPr>
            <p:txBody>
              <a:bodyPr/>
              <a:lstStyle/>
              <a:p>
                <a:endParaRPr lang="en-US"/>
              </a:p>
            </p:txBody>
          </p:sp>
        </p:grpSp>
        <p:grpSp>
          <p:nvGrpSpPr>
            <p:cNvPr id="1194" name="Group 361">
              <a:extLst>
                <a:ext uri="{FF2B5EF4-FFF2-40B4-BE49-F238E27FC236}">
                  <a16:creationId xmlns:a16="http://schemas.microsoft.com/office/drawing/2014/main" id="{9115CF7A-601B-986C-8391-994BC085BC23}"/>
                </a:ext>
              </a:extLst>
            </p:cNvPr>
            <p:cNvGrpSpPr>
              <a:grpSpLocks noChangeAspect="1"/>
            </p:cNvGrpSpPr>
            <p:nvPr/>
          </p:nvGrpSpPr>
          <p:grpSpPr>
            <a:xfrm>
              <a:off x="1627565" y="1618080"/>
              <a:ext cx="95594" cy="82785"/>
              <a:chOff x="0" y="0"/>
              <a:chExt cx="6350000" cy="5499100"/>
            </a:xfrm>
            <a:grpFill/>
          </p:grpSpPr>
          <p:sp>
            <p:nvSpPr>
              <p:cNvPr id="1213" name="Freeform 362">
                <a:extLst>
                  <a:ext uri="{FF2B5EF4-FFF2-40B4-BE49-F238E27FC236}">
                    <a16:creationId xmlns:a16="http://schemas.microsoft.com/office/drawing/2014/main" id="{F0360F11-57FA-D6E0-FBE7-01B4C2D084AC}"/>
                  </a:ext>
                </a:extLst>
              </p:cNvPr>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grpFill/>
            </p:spPr>
            <p:txBody>
              <a:bodyPr/>
              <a:lstStyle/>
              <a:p>
                <a:endParaRPr lang="en-US"/>
              </a:p>
            </p:txBody>
          </p:sp>
        </p:grpSp>
        <p:grpSp>
          <p:nvGrpSpPr>
            <p:cNvPr id="1195" name="Group 363">
              <a:extLst>
                <a:ext uri="{FF2B5EF4-FFF2-40B4-BE49-F238E27FC236}">
                  <a16:creationId xmlns:a16="http://schemas.microsoft.com/office/drawing/2014/main" id="{8051DD96-CCA7-9500-E4FC-2C2EC45F3005}"/>
                </a:ext>
              </a:extLst>
            </p:cNvPr>
            <p:cNvGrpSpPr>
              <a:grpSpLocks noChangeAspect="1"/>
            </p:cNvGrpSpPr>
            <p:nvPr/>
          </p:nvGrpSpPr>
          <p:grpSpPr>
            <a:xfrm>
              <a:off x="1627565" y="7998564"/>
              <a:ext cx="95594" cy="82785"/>
              <a:chOff x="0" y="0"/>
              <a:chExt cx="6350000" cy="5499100"/>
            </a:xfrm>
            <a:grpFill/>
          </p:grpSpPr>
          <p:sp>
            <p:nvSpPr>
              <p:cNvPr id="1212" name="Freeform 364">
                <a:extLst>
                  <a:ext uri="{FF2B5EF4-FFF2-40B4-BE49-F238E27FC236}">
                    <a16:creationId xmlns:a16="http://schemas.microsoft.com/office/drawing/2014/main" id="{3DAEC245-9C94-B96A-057C-75C2AA6ECBF1}"/>
                  </a:ext>
                </a:extLst>
              </p:cNvPr>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grpFill/>
            </p:spPr>
            <p:txBody>
              <a:bodyPr/>
              <a:lstStyle/>
              <a:p>
                <a:endParaRPr lang="en-US"/>
              </a:p>
            </p:txBody>
          </p:sp>
        </p:grpSp>
        <p:grpSp>
          <p:nvGrpSpPr>
            <p:cNvPr id="1196" name="Group 365">
              <a:extLst>
                <a:ext uri="{FF2B5EF4-FFF2-40B4-BE49-F238E27FC236}">
                  <a16:creationId xmlns:a16="http://schemas.microsoft.com/office/drawing/2014/main" id="{5C246C10-4DE4-11FD-0F80-A0F79026635A}"/>
                </a:ext>
              </a:extLst>
            </p:cNvPr>
            <p:cNvGrpSpPr>
              <a:grpSpLocks noChangeAspect="1"/>
            </p:cNvGrpSpPr>
            <p:nvPr/>
          </p:nvGrpSpPr>
          <p:grpSpPr>
            <a:xfrm>
              <a:off x="1627565" y="4805780"/>
              <a:ext cx="95594" cy="82785"/>
              <a:chOff x="0" y="0"/>
              <a:chExt cx="6350000" cy="5499100"/>
            </a:xfrm>
            <a:grpFill/>
          </p:grpSpPr>
          <p:sp>
            <p:nvSpPr>
              <p:cNvPr id="1211" name="Freeform 366">
                <a:extLst>
                  <a:ext uri="{FF2B5EF4-FFF2-40B4-BE49-F238E27FC236}">
                    <a16:creationId xmlns:a16="http://schemas.microsoft.com/office/drawing/2014/main" id="{592290F0-D248-1760-80F2-5FDF50A9D075}"/>
                  </a:ext>
                </a:extLst>
              </p:cNvPr>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grpFill/>
            </p:spPr>
            <p:txBody>
              <a:bodyPr/>
              <a:lstStyle/>
              <a:p>
                <a:endParaRPr lang="en-US"/>
              </a:p>
            </p:txBody>
          </p:sp>
        </p:grpSp>
        <p:grpSp>
          <p:nvGrpSpPr>
            <p:cNvPr id="1197" name="Group 367">
              <a:extLst>
                <a:ext uri="{FF2B5EF4-FFF2-40B4-BE49-F238E27FC236}">
                  <a16:creationId xmlns:a16="http://schemas.microsoft.com/office/drawing/2014/main" id="{EA0A7D67-28A3-9279-3424-271C580B9217}"/>
                </a:ext>
              </a:extLst>
            </p:cNvPr>
            <p:cNvGrpSpPr>
              <a:grpSpLocks noChangeAspect="1"/>
            </p:cNvGrpSpPr>
            <p:nvPr/>
          </p:nvGrpSpPr>
          <p:grpSpPr>
            <a:xfrm>
              <a:off x="2103575" y="537155"/>
              <a:ext cx="95594" cy="82785"/>
              <a:chOff x="0" y="0"/>
              <a:chExt cx="6350000" cy="5499100"/>
            </a:xfrm>
            <a:grpFill/>
          </p:grpSpPr>
          <p:sp>
            <p:nvSpPr>
              <p:cNvPr id="1210" name="Freeform 368">
                <a:extLst>
                  <a:ext uri="{FF2B5EF4-FFF2-40B4-BE49-F238E27FC236}">
                    <a16:creationId xmlns:a16="http://schemas.microsoft.com/office/drawing/2014/main" id="{A4CB4CA0-14D4-EC39-07E1-FB81FBBFC757}"/>
                  </a:ext>
                </a:extLst>
              </p:cNvPr>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grpFill/>
            </p:spPr>
            <p:txBody>
              <a:bodyPr/>
              <a:lstStyle/>
              <a:p>
                <a:endParaRPr lang="en-US"/>
              </a:p>
            </p:txBody>
          </p:sp>
        </p:grpSp>
        <p:grpSp>
          <p:nvGrpSpPr>
            <p:cNvPr id="1198" name="Group 369">
              <a:extLst>
                <a:ext uri="{FF2B5EF4-FFF2-40B4-BE49-F238E27FC236}">
                  <a16:creationId xmlns:a16="http://schemas.microsoft.com/office/drawing/2014/main" id="{F2F8C93F-EC84-13C2-F594-CE777FA37C6E}"/>
                </a:ext>
              </a:extLst>
            </p:cNvPr>
            <p:cNvGrpSpPr>
              <a:grpSpLocks noChangeAspect="1"/>
            </p:cNvGrpSpPr>
            <p:nvPr/>
          </p:nvGrpSpPr>
          <p:grpSpPr>
            <a:xfrm>
              <a:off x="2103575" y="6917640"/>
              <a:ext cx="95594" cy="82785"/>
              <a:chOff x="0" y="0"/>
              <a:chExt cx="6350000" cy="5499100"/>
            </a:xfrm>
            <a:grpFill/>
          </p:grpSpPr>
          <p:sp>
            <p:nvSpPr>
              <p:cNvPr id="1209" name="Freeform 370">
                <a:extLst>
                  <a:ext uri="{FF2B5EF4-FFF2-40B4-BE49-F238E27FC236}">
                    <a16:creationId xmlns:a16="http://schemas.microsoft.com/office/drawing/2014/main" id="{0317A0AD-8E7F-1A35-4B21-768A080B5412}"/>
                  </a:ext>
                </a:extLst>
              </p:cNvPr>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grpFill/>
            </p:spPr>
            <p:txBody>
              <a:bodyPr/>
              <a:lstStyle/>
              <a:p>
                <a:endParaRPr lang="en-US"/>
              </a:p>
            </p:txBody>
          </p:sp>
        </p:grpSp>
        <p:grpSp>
          <p:nvGrpSpPr>
            <p:cNvPr id="1199" name="Group 371">
              <a:extLst>
                <a:ext uri="{FF2B5EF4-FFF2-40B4-BE49-F238E27FC236}">
                  <a16:creationId xmlns:a16="http://schemas.microsoft.com/office/drawing/2014/main" id="{D6A83E10-5CFD-C815-EF73-5B34692F5193}"/>
                </a:ext>
              </a:extLst>
            </p:cNvPr>
            <p:cNvGrpSpPr>
              <a:grpSpLocks noChangeAspect="1"/>
            </p:cNvGrpSpPr>
            <p:nvPr/>
          </p:nvGrpSpPr>
          <p:grpSpPr>
            <a:xfrm>
              <a:off x="2103575" y="3724855"/>
              <a:ext cx="95594" cy="82785"/>
              <a:chOff x="0" y="0"/>
              <a:chExt cx="6350000" cy="5499100"/>
            </a:xfrm>
            <a:grpFill/>
          </p:grpSpPr>
          <p:sp>
            <p:nvSpPr>
              <p:cNvPr id="1208" name="Freeform 372">
                <a:extLst>
                  <a:ext uri="{FF2B5EF4-FFF2-40B4-BE49-F238E27FC236}">
                    <a16:creationId xmlns:a16="http://schemas.microsoft.com/office/drawing/2014/main" id="{D2973C16-35DD-8BAC-B912-1B753AEDFC3E}"/>
                  </a:ext>
                </a:extLst>
              </p:cNvPr>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grpFill/>
            </p:spPr>
            <p:txBody>
              <a:bodyPr/>
              <a:lstStyle/>
              <a:p>
                <a:endParaRPr lang="en-US"/>
              </a:p>
            </p:txBody>
          </p:sp>
        </p:grpSp>
        <p:grpSp>
          <p:nvGrpSpPr>
            <p:cNvPr id="1200" name="Group 373">
              <a:extLst>
                <a:ext uri="{FF2B5EF4-FFF2-40B4-BE49-F238E27FC236}">
                  <a16:creationId xmlns:a16="http://schemas.microsoft.com/office/drawing/2014/main" id="{E8133762-E3CC-9537-8552-090CAB4B24E9}"/>
                </a:ext>
              </a:extLst>
            </p:cNvPr>
            <p:cNvGrpSpPr>
              <a:grpSpLocks noChangeAspect="1"/>
            </p:cNvGrpSpPr>
            <p:nvPr/>
          </p:nvGrpSpPr>
          <p:grpSpPr>
            <a:xfrm>
              <a:off x="2103575" y="10105340"/>
              <a:ext cx="95594" cy="82785"/>
              <a:chOff x="0" y="0"/>
              <a:chExt cx="6350000" cy="5499100"/>
            </a:xfrm>
            <a:grpFill/>
          </p:grpSpPr>
          <p:sp>
            <p:nvSpPr>
              <p:cNvPr id="1207" name="Freeform 374">
                <a:extLst>
                  <a:ext uri="{FF2B5EF4-FFF2-40B4-BE49-F238E27FC236}">
                    <a16:creationId xmlns:a16="http://schemas.microsoft.com/office/drawing/2014/main" id="{DE759AC2-51DA-92AF-92E5-E50315903C50}"/>
                  </a:ext>
                </a:extLst>
              </p:cNvPr>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grpFill/>
            </p:spPr>
            <p:txBody>
              <a:bodyPr/>
              <a:lstStyle/>
              <a:p>
                <a:endParaRPr lang="en-US"/>
              </a:p>
            </p:txBody>
          </p:sp>
        </p:grpSp>
        <p:grpSp>
          <p:nvGrpSpPr>
            <p:cNvPr id="1201" name="Group 375">
              <a:extLst>
                <a:ext uri="{FF2B5EF4-FFF2-40B4-BE49-F238E27FC236}">
                  <a16:creationId xmlns:a16="http://schemas.microsoft.com/office/drawing/2014/main" id="{2FFA575F-F1B2-AB4B-1DC1-A2B2F1BFE51B}"/>
                </a:ext>
              </a:extLst>
            </p:cNvPr>
            <p:cNvGrpSpPr>
              <a:grpSpLocks noChangeAspect="1"/>
            </p:cNvGrpSpPr>
            <p:nvPr/>
          </p:nvGrpSpPr>
          <p:grpSpPr>
            <a:xfrm>
              <a:off x="2103575" y="2155235"/>
              <a:ext cx="95594" cy="82785"/>
              <a:chOff x="0" y="0"/>
              <a:chExt cx="6350000" cy="5499100"/>
            </a:xfrm>
            <a:grpFill/>
          </p:grpSpPr>
          <p:sp>
            <p:nvSpPr>
              <p:cNvPr id="1206" name="Freeform 376">
                <a:extLst>
                  <a:ext uri="{FF2B5EF4-FFF2-40B4-BE49-F238E27FC236}">
                    <a16:creationId xmlns:a16="http://schemas.microsoft.com/office/drawing/2014/main" id="{FD4C1E4E-7FFE-87EE-554F-C28588788642}"/>
                  </a:ext>
                </a:extLst>
              </p:cNvPr>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grpFill/>
            </p:spPr>
            <p:txBody>
              <a:bodyPr/>
              <a:lstStyle/>
              <a:p>
                <a:endParaRPr lang="en-US"/>
              </a:p>
            </p:txBody>
          </p:sp>
        </p:grpSp>
        <p:grpSp>
          <p:nvGrpSpPr>
            <p:cNvPr id="1202" name="Group 377">
              <a:extLst>
                <a:ext uri="{FF2B5EF4-FFF2-40B4-BE49-F238E27FC236}">
                  <a16:creationId xmlns:a16="http://schemas.microsoft.com/office/drawing/2014/main" id="{6383BEA3-D83F-A722-5D72-273F6FA281E4}"/>
                </a:ext>
              </a:extLst>
            </p:cNvPr>
            <p:cNvGrpSpPr>
              <a:grpSpLocks noChangeAspect="1"/>
            </p:cNvGrpSpPr>
            <p:nvPr/>
          </p:nvGrpSpPr>
          <p:grpSpPr>
            <a:xfrm>
              <a:off x="2103575" y="8535719"/>
              <a:ext cx="95594" cy="82785"/>
              <a:chOff x="0" y="0"/>
              <a:chExt cx="6350000" cy="5499100"/>
            </a:xfrm>
            <a:grpFill/>
          </p:grpSpPr>
          <p:sp>
            <p:nvSpPr>
              <p:cNvPr id="1205" name="Freeform 378">
                <a:extLst>
                  <a:ext uri="{FF2B5EF4-FFF2-40B4-BE49-F238E27FC236}">
                    <a16:creationId xmlns:a16="http://schemas.microsoft.com/office/drawing/2014/main" id="{1AF36A71-6CE4-F76F-8A39-BA51E58F1C5F}"/>
                  </a:ext>
                </a:extLst>
              </p:cNvPr>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grpFill/>
            </p:spPr>
            <p:txBody>
              <a:bodyPr/>
              <a:lstStyle/>
              <a:p>
                <a:endParaRPr lang="en-US"/>
              </a:p>
            </p:txBody>
          </p:sp>
        </p:grpSp>
        <p:grpSp>
          <p:nvGrpSpPr>
            <p:cNvPr id="1203" name="Group 379">
              <a:extLst>
                <a:ext uri="{FF2B5EF4-FFF2-40B4-BE49-F238E27FC236}">
                  <a16:creationId xmlns:a16="http://schemas.microsoft.com/office/drawing/2014/main" id="{43475079-98EA-8EAF-3762-56CEDB83F3F7}"/>
                </a:ext>
              </a:extLst>
            </p:cNvPr>
            <p:cNvGrpSpPr>
              <a:grpSpLocks noChangeAspect="1"/>
            </p:cNvGrpSpPr>
            <p:nvPr/>
          </p:nvGrpSpPr>
          <p:grpSpPr>
            <a:xfrm>
              <a:off x="2103575" y="5342935"/>
              <a:ext cx="95594" cy="82785"/>
              <a:chOff x="0" y="0"/>
              <a:chExt cx="6350000" cy="5499100"/>
            </a:xfrm>
            <a:grpFill/>
          </p:grpSpPr>
          <p:sp>
            <p:nvSpPr>
              <p:cNvPr id="1204" name="Freeform 380">
                <a:extLst>
                  <a:ext uri="{FF2B5EF4-FFF2-40B4-BE49-F238E27FC236}">
                    <a16:creationId xmlns:a16="http://schemas.microsoft.com/office/drawing/2014/main" id="{EE3B9B6F-06F7-1585-3272-CF84F8D8225F}"/>
                  </a:ext>
                </a:extLst>
              </p:cNvPr>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grpFill/>
            </p:spPr>
            <p:txBody>
              <a:bodyPr/>
              <a:lstStyle/>
              <a:p>
                <a:endParaRPr lang="en-US"/>
              </a:p>
            </p:txBody>
          </p:sp>
        </p:grpSp>
      </p:grpSp>
      <p:pic>
        <p:nvPicPr>
          <p:cNvPr id="2" name="Picture 2"/>
          <p:cNvPicPr>
            <a:picLocks noChangeAspect="1"/>
          </p:cNvPicPr>
          <p:nvPr/>
        </p:nvPicPr>
        <p:blipFill>
          <a:blip r:embed="rId3"/>
          <a:srcRect/>
          <a:stretch>
            <a:fillRect/>
          </a:stretch>
        </p:blipFill>
        <p:spPr>
          <a:xfrm>
            <a:off x="2771535" y="971007"/>
            <a:ext cx="12949084" cy="8229600"/>
          </a:xfrm>
          <a:prstGeom prst="rect">
            <a:avLst/>
          </a:prstGeom>
        </p:spPr>
      </p:pic>
      <p:grpSp>
        <p:nvGrpSpPr>
          <p:cNvPr id="3" name="Group 637">
            <a:extLst>
              <a:ext uri="{FF2B5EF4-FFF2-40B4-BE49-F238E27FC236}">
                <a16:creationId xmlns:a16="http://schemas.microsoft.com/office/drawing/2014/main" id="{201036FF-94E0-DA21-9980-B51DC5F81C93}"/>
              </a:ext>
            </a:extLst>
          </p:cNvPr>
          <p:cNvGrpSpPr/>
          <p:nvPr/>
        </p:nvGrpSpPr>
        <p:grpSpPr>
          <a:xfrm>
            <a:off x="1120738" y="9284024"/>
            <a:ext cx="15050295" cy="1133859"/>
            <a:chOff x="0" y="0"/>
            <a:chExt cx="4531293" cy="793817"/>
          </a:xfrm>
          <a:noFill/>
        </p:grpSpPr>
        <p:sp>
          <p:nvSpPr>
            <p:cNvPr id="4" name="AutoShape 638">
              <a:extLst>
                <a:ext uri="{FF2B5EF4-FFF2-40B4-BE49-F238E27FC236}">
                  <a16:creationId xmlns:a16="http://schemas.microsoft.com/office/drawing/2014/main" id="{181D32E9-9D72-415A-4247-2C6BBEC15835}"/>
                </a:ext>
              </a:extLst>
            </p:cNvPr>
            <p:cNvSpPr/>
            <p:nvPr/>
          </p:nvSpPr>
          <p:spPr>
            <a:xfrm>
              <a:off x="0" y="0"/>
              <a:ext cx="4528780" cy="793817"/>
            </a:xfrm>
            <a:prstGeom prst="rect">
              <a:avLst/>
            </a:prstGeom>
            <a:grpFill/>
          </p:spPr>
          <p:txBody>
            <a:bodyPr/>
            <a:lstStyle/>
            <a:p>
              <a:endParaRPr lang="en-US"/>
            </a:p>
          </p:txBody>
        </p:sp>
        <p:sp>
          <p:nvSpPr>
            <p:cNvPr id="5" name="TextBox 639">
              <a:extLst>
                <a:ext uri="{FF2B5EF4-FFF2-40B4-BE49-F238E27FC236}">
                  <a16:creationId xmlns:a16="http://schemas.microsoft.com/office/drawing/2014/main" id="{229F7C64-884F-7ABF-226C-BD3D70DD8D3E}"/>
                </a:ext>
              </a:extLst>
            </p:cNvPr>
            <p:cNvSpPr txBox="1"/>
            <p:nvPr/>
          </p:nvSpPr>
          <p:spPr>
            <a:xfrm>
              <a:off x="476994" y="153644"/>
              <a:ext cx="4054299" cy="198327"/>
            </a:xfrm>
            <a:prstGeom prst="rect">
              <a:avLst/>
            </a:prstGeom>
            <a:grpFill/>
          </p:spPr>
          <p:txBody>
            <a:bodyPr lIns="0" tIns="0" rIns="0" bIns="0" rtlCol="0" anchor="t">
              <a:spAutoFit/>
            </a:bodyPr>
            <a:lstStyle/>
            <a:p>
              <a:pPr>
                <a:lnSpc>
                  <a:spcPts val="2100"/>
                </a:lnSpc>
              </a:pPr>
              <a:r>
                <a:rPr lang="fr-FR" sz="2600" i="1" spc="75" dirty="0">
                  <a:solidFill>
                    <a:schemeClr val="bg1">
                      <a:lumMod val="50000"/>
                    </a:schemeClr>
                  </a:solidFill>
                  <a:latin typeface="Clear Sans Regular"/>
                </a:rPr>
                <a:t>*Il existe d’autres supports visuels si celui-ci ne s’applique pas à votre contexte</a:t>
              </a:r>
              <a:endParaRPr lang="en-US" sz="2600" i="1" spc="75" dirty="0">
                <a:solidFill>
                  <a:schemeClr val="bg1">
                    <a:lumMod val="50000"/>
                  </a:schemeClr>
                </a:solidFill>
                <a:latin typeface="Clear Sans Regular"/>
              </a:endParaRPr>
            </a:p>
          </p:txBody>
        </p:sp>
      </p:grpSp>
      <p:sp>
        <p:nvSpPr>
          <p:cNvPr id="8" name="TextBox 7">
            <a:extLst>
              <a:ext uri="{FF2B5EF4-FFF2-40B4-BE49-F238E27FC236}">
                <a16:creationId xmlns:a16="http://schemas.microsoft.com/office/drawing/2014/main" id="{FEC7D67D-E13D-18BA-946C-24420D0D538D}"/>
              </a:ext>
            </a:extLst>
          </p:cNvPr>
          <p:cNvSpPr txBox="1"/>
          <p:nvPr/>
        </p:nvSpPr>
        <p:spPr>
          <a:xfrm>
            <a:off x="6524978" y="1416903"/>
            <a:ext cx="4371622" cy="830997"/>
          </a:xfrm>
          <a:prstGeom prst="rect">
            <a:avLst/>
          </a:prstGeom>
          <a:solidFill>
            <a:schemeClr val="bg1"/>
          </a:solidFill>
          <a:ln>
            <a:noFill/>
          </a:ln>
        </p:spPr>
        <p:txBody>
          <a:bodyPr wrap="square" rtlCol="0">
            <a:spAutoFit/>
          </a:bodyPr>
          <a:lstStyle/>
          <a:p>
            <a:pPr algn="ctr"/>
            <a:r>
              <a:rPr lang="fr-FR" sz="2400" b="1" noProof="0" dirty="0"/>
              <a:t>Supports visuels pour l’échelle de fonctionnement psychosocial</a:t>
            </a:r>
            <a:endParaRPr lang="en-US" sz="2400" b="1" dirty="0"/>
          </a:p>
        </p:txBody>
      </p:sp>
      <p:sp>
        <p:nvSpPr>
          <p:cNvPr id="9" name="TextBox 8">
            <a:extLst>
              <a:ext uri="{FF2B5EF4-FFF2-40B4-BE49-F238E27FC236}">
                <a16:creationId xmlns:a16="http://schemas.microsoft.com/office/drawing/2014/main" id="{F209FE22-E09A-A17A-EDCA-81D90635D1EA}"/>
              </a:ext>
            </a:extLst>
          </p:cNvPr>
          <p:cNvSpPr txBox="1"/>
          <p:nvPr/>
        </p:nvSpPr>
        <p:spPr>
          <a:xfrm>
            <a:off x="3200400" y="7841563"/>
            <a:ext cx="1987185" cy="790601"/>
          </a:xfrm>
          <a:prstGeom prst="rect">
            <a:avLst/>
          </a:prstGeom>
          <a:solidFill>
            <a:schemeClr val="bg1"/>
          </a:solidFill>
          <a:ln>
            <a:noFill/>
          </a:ln>
        </p:spPr>
        <p:txBody>
          <a:bodyPr wrap="square" rtlCol="0">
            <a:spAutoFit/>
          </a:bodyPr>
          <a:lstStyle/>
          <a:p>
            <a:pPr algn="ctr">
              <a:lnSpc>
                <a:spcPts val="2659"/>
              </a:lnSpc>
            </a:pPr>
            <a:r>
              <a:rPr lang="en-US" sz="2400" dirty="0">
                <a:solidFill>
                  <a:srgbClr val="1B1B1B"/>
                </a:solidFill>
                <a:latin typeface="League Spartan" panose="020B0604020202020204" charset="0"/>
              </a:rPr>
              <a:t>Pas difficile du tout</a:t>
            </a:r>
          </a:p>
        </p:txBody>
      </p:sp>
      <p:sp>
        <p:nvSpPr>
          <p:cNvPr id="10" name="TextBox 9">
            <a:extLst>
              <a:ext uri="{FF2B5EF4-FFF2-40B4-BE49-F238E27FC236}">
                <a16:creationId xmlns:a16="http://schemas.microsoft.com/office/drawing/2014/main" id="{D266B081-64C7-64F9-707A-49A4A11C3AAD}"/>
              </a:ext>
            </a:extLst>
          </p:cNvPr>
          <p:cNvSpPr txBox="1"/>
          <p:nvPr/>
        </p:nvSpPr>
        <p:spPr>
          <a:xfrm>
            <a:off x="5785215" y="7858099"/>
            <a:ext cx="1987185" cy="790601"/>
          </a:xfrm>
          <a:prstGeom prst="rect">
            <a:avLst/>
          </a:prstGeom>
          <a:solidFill>
            <a:schemeClr val="bg1"/>
          </a:solidFill>
          <a:ln>
            <a:noFill/>
          </a:ln>
        </p:spPr>
        <p:txBody>
          <a:bodyPr wrap="square" rtlCol="0">
            <a:spAutoFit/>
          </a:bodyPr>
          <a:lstStyle/>
          <a:p>
            <a:pPr algn="ctr">
              <a:lnSpc>
                <a:spcPts val="2659"/>
              </a:lnSpc>
            </a:pPr>
            <a:r>
              <a:rPr lang="en-US" sz="2400" dirty="0">
                <a:solidFill>
                  <a:srgbClr val="1B1B1B"/>
                </a:solidFill>
                <a:latin typeface="League Spartan" panose="020B0604020202020204" charset="0"/>
              </a:rPr>
              <a:t>Un peu difficile </a:t>
            </a:r>
          </a:p>
        </p:txBody>
      </p:sp>
      <p:sp>
        <p:nvSpPr>
          <p:cNvPr id="11" name="TextBox 10">
            <a:extLst>
              <a:ext uri="{FF2B5EF4-FFF2-40B4-BE49-F238E27FC236}">
                <a16:creationId xmlns:a16="http://schemas.microsoft.com/office/drawing/2014/main" id="{F1C43673-13C8-4A08-4B7E-897014E2BA0E}"/>
              </a:ext>
            </a:extLst>
          </p:cNvPr>
          <p:cNvSpPr txBox="1"/>
          <p:nvPr/>
        </p:nvSpPr>
        <p:spPr>
          <a:xfrm>
            <a:off x="8292984" y="7933631"/>
            <a:ext cx="2112278" cy="798295"/>
          </a:xfrm>
          <a:prstGeom prst="rect">
            <a:avLst/>
          </a:prstGeom>
          <a:solidFill>
            <a:schemeClr val="bg1"/>
          </a:solidFill>
          <a:ln>
            <a:noFill/>
          </a:ln>
        </p:spPr>
        <p:txBody>
          <a:bodyPr wrap="square" rtlCol="0">
            <a:spAutoFit/>
          </a:bodyPr>
          <a:lstStyle/>
          <a:p>
            <a:pPr algn="ctr"/>
            <a:r>
              <a:rPr lang="en-US" sz="2400" dirty="0">
                <a:solidFill>
                  <a:srgbClr val="1B1B1B"/>
                </a:solidFill>
                <a:latin typeface="League Spartan" panose="020B0604020202020204" charset="0"/>
              </a:rPr>
              <a:t>Difficile</a:t>
            </a:r>
          </a:p>
          <a:p>
            <a:pPr algn="ctr">
              <a:lnSpc>
                <a:spcPts val="2659"/>
              </a:lnSpc>
            </a:pPr>
            <a:endParaRPr lang="en-US" sz="2000" dirty="0">
              <a:solidFill>
                <a:srgbClr val="1B1B1B"/>
              </a:solidFill>
              <a:latin typeface="League Spartan" panose="020B0604020202020204" charset="0"/>
            </a:endParaRPr>
          </a:p>
        </p:txBody>
      </p:sp>
      <p:sp>
        <p:nvSpPr>
          <p:cNvPr id="12" name="TextBox 11">
            <a:extLst>
              <a:ext uri="{FF2B5EF4-FFF2-40B4-BE49-F238E27FC236}">
                <a16:creationId xmlns:a16="http://schemas.microsoft.com/office/drawing/2014/main" id="{1A993C66-D83D-014A-B4F2-96678E6B6EAF}"/>
              </a:ext>
            </a:extLst>
          </p:cNvPr>
          <p:cNvSpPr txBox="1"/>
          <p:nvPr/>
        </p:nvSpPr>
        <p:spPr>
          <a:xfrm>
            <a:off x="10896600" y="7916110"/>
            <a:ext cx="1987185" cy="790601"/>
          </a:xfrm>
          <a:prstGeom prst="rect">
            <a:avLst/>
          </a:prstGeom>
          <a:solidFill>
            <a:schemeClr val="bg1"/>
          </a:solidFill>
          <a:ln>
            <a:noFill/>
          </a:ln>
        </p:spPr>
        <p:txBody>
          <a:bodyPr wrap="square" rtlCol="0">
            <a:spAutoFit/>
          </a:bodyPr>
          <a:lstStyle/>
          <a:p>
            <a:pPr algn="ctr">
              <a:lnSpc>
                <a:spcPts val="2659"/>
              </a:lnSpc>
            </a:pPr>
            <a:r>
              <a:rPr lang="en-US" sz="2400" dirty="0">
                <a:solidFill>
                  <a:srgbClr val="1B1B1B"/>
                </a:solidFill>
                <a:latin typeface="League Spartan" panose="020B0604020202020204" charset="0"/>
              </a:rPr>
              <a:t>Très difficile </a:t>
            </a:r>
          </a:p>
        </p:txBody>
      </p:sp>
      <p:sp>
        <p:nvSpPr>
          <p:cNvPr id="13" name="TextBox 12">
            <a:extLst>
              <a:ext uri="{FF2B5EF4-FFF2-40B4-BE49-F238E27FC236}">
                <a16:creationId xmlns:a16="http://schemas.microsoft.com/office/drawing/2014/main" id="{FFF23862-79A6-68C6-5B42-B5FA346D11EC}"/>
              </a:ext>
            </a:extLst>
          </p:cNvPr>
          <p:cNvSpPr txBox="1"/>
          <p:nvPr/>
        </p:nvSpPr>
        <p:spPr>
          <a:xfrm>
            <a:off x="13335000" y="7740450"/>
            <a:ext cx="2180484" cy="1097280"/>
          </a:xfrm>
          <a:prstGeom prst="rect">
            <a:avLst/>
          </a:prstGeom>
          <a:solidFill>
            <a:schemeClr val="bg1"/>
          </a:solidFill>
          <a:ln>
            <a:noFill/>
          </a:ln>
        </p:spPr>
        <p:txBody>
          <a:bodyPr wrap="square" rtlCol="0">
            <a:spAutoFit/>
          </a:bodyPr>
          <a:lstStyle/>
          <a:p>
            <a:pPr algn="ctr">
              <a:lnSpc>
                <a:spcPts val="2659"/>
              </a:lnSpc>
            </a:pPr>
            <a:r>
              <a:rPr lang="en-US" sz="2400" dirty="0">
                <a:solidFill>
                  <a:srgbClr val="1B1B1B"/>
                </a:solidFill>
                <a:latin typeface="League Spartan" panose="020B0604020202020204" charset="0"/>
              </a:rPr>
              <a:t>Il </a:t>
            </a:r>
            <a:r>
              <a:rPr lang="en-US" sz="2400" dirty="0" err="1">
                <a:solidFill>
                  <a:srgbClr val="1B1B1B"/>
                </a:solidFill>
                <a:latin typeface="League Spartan" panose="020B0604020202020204" charset="0"/>
              </a:rPr>
              <a:t>vous</a:t>
            </a:r>
            <a:r>
              <a:rPr lang="en-US" sz="2400" dirty="0">
                <a:solidFill>
                  <a:srgbClr val="1B1B1B"/>
                </a:solidFill>
                <a:latin typeface="League Spartan" panose="020B0604020202020204" charset="0"/>
              </a:rPr>
              <a:t> </a:t>
            </a:r>
            <a:r>
              <a:rPr lang="en-US" sz="2400" dirty="0" err="1">
                <a:solidFill>
                  <a:srgbClr val="1B1B1B"/>
                </a:solidFill>
                <a:latin typeface="League Spartan" panose="020B0604020202020204" charset="0"/>
              </a:rPr>
              <a:t>est</a:t>
            </a:r>
            <a:r>
              <a:rPr lang="en-US" sz="2400" dirty="0">
                <a:solidFill>
                  <a:srgbClr val="1B1B1B"/>
                </a:solidFill>
                <a:latin typeface="League Spartan" panose="020B0604020202020204" charset="0"/>
              </a:rPr>
              <a:t> impossible de le faire</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EBA3D"/>
        </a:solidFill>
        <a:effectLst/>
      </p:bgPr>
    </p:bg>
    <p:spTree>
      <p:nvGrpSpPr>
        <p:cNvPr id="1" name=""/>
        <p:cNvGrpSpPr/>
        <p:nvPr/>
      </p:nvGrpSpPr>
      <p:grpSpPr>
        <a:xfrm>
          <a:off x="0" y="0"/>
          <a:ext cx="0" cy="0"/>
          <a:chOff x="0" y="0"/>
          <a:chExt cx="0" cy="0"/>
        </a:xfrm>
      </p:grpSpPr>
      <p:grpSp>
        <p:nvGrpSpPr>
          <p:cNvPr id="2" name="Group 2"/>
          <p:cNvGrpSpPr/>
          <p:nvPr/>
        </p:nvGrpSpPr>
        <p:grpSpPr>
          <a:xfrm>
            <a:off x="8522035" y="1702133"/>
            <a:ext cx="7589918" cy="6369684"/>
            <a:chOff x="0" y="-28575"/>
            <a:chExt cx="10119891" cy="5055509"/>
          </a:xfrm>
        </p:grpSpPr>
        <p:sp>
          <p:nvSpPr>
            <p:cNvPr id="3" name="TextBox 3"/>
            <p:cNvSpPr txBox="1"/>
            <p:nvPr/>
          </p:nvSpPr>
          <p:spPr>
            <a:xfrm>
              <a:off x="0" y="-28575"/>
              <a:ext cx="10078702" cy="2870255"/>
            </a:xfrm>
            <a:prstGeom prst="rect">
              <a:avLst/>
            </a:prstGeom>
          </p:spPr>
          <p:txBody>
            <a:bodyPr lIns="0" tIns="0" rIns="0" bIns="0" rtlCol="0" anchor="t">
              <a:spAutoFit/>
            </a:bodyPr>
            <a:lstStyle/>
            <a:p>
              <a:pPr>
                <a:lnSpc>
                  <a:spcPts val="9375"/>
                </a:lnSpc>
              </a:pPr>
              <a:r>
                <a:rPr lang="fr-FR" sz="7500" dirty="0">
                  <a:solidFill>
                    <a:srgbClr val="FFFFFF"/>
                  </a:solidFill>
                  <a:latin typeface="League Spartan Bold"/>
                </a:rPr>
                <a:t>L'échelle de la stigmatisation ressentie</a:t>
              </a:r>
            </a:p>
          </p:txBody>
        </p:sp>
        <p:sp>
          <p:nvSpPr>
            <p:cNvPr id="4" name="TextBox 4"/>
            <p:cNvSpPr txBox="1"/>
            <p:nvPr/>
          </p:nvSpPr>
          <p:spPr>
            <a:xfrm>
              <a:off x="41189" y="3093075"/>
              <a:ext cx="10078702" cy="1933859"/>
            </a:xfrm>
            <a:prstGeom prst="rect">
              <a:avLst/>
            </a:prstGeom>
          </p:spPr>
          <p:txBody>
            <a:bodyPr lIns="0" tIns="0" rIns="0" bIns="0" rtlCol="0" anchor="t">
              <a:spAutoFit/>
            </a:bodyPr>
            <a:lstStyle/>
            <a:p>
              <a:pPr>
                <a:lnSpc>
                  <a:spcPts val="3750"/>
                </a:lnSpc>
              </a:pPr>
              <a:r>
                <a:rPr lang="fr-FR" sz="3000" dirty="0">
                  <a:solidFill>
                    <a:srgbClr val="1B1B1B"/>
                  </a:solidFill>
                  <a:latin typeface="League Spartan Bold"/>
                </a:rPr>
                <a:t>Un questionnaire en 10 points qui mesure les expériences de stigmatisation perçues et intériorisées par les femmes et les adolescentes plus âgées.</a:t>
              </a:r>
            </a:p>
          </p:txBody>
        </p:sp>
      </p:grpSp>
      <p:grpSp>
        <p:nvGrpSpPr>
          <p:cNvPr id="5" name="Group 5"/>
          <p:cNvGrpSpPr/>
          <p:nvPr/>
        </p:nvGrpSpPr>
        <p:grpSpPr>
          <a:xfrm>
            <a:off x="1028700" y="1121130"/>
            <a:ext cx="5755220" cy="8044740"/>
            <a:chOff x="0" y="0"/>
            <a:chExt cx="7673626" cy="10726320"/>
          </a:xfrm>
        </p:grpSpPr>
        <p:grpSp>
          <p:nvGrpSpPr>
            <p:cNvPr id="6" name="Group 6"/>
            <p:cNvGrpSpPr/>
            <p:nvPr/>
          </p:nvGrpSpPr>
          <p:grpSpPr>
            <a:xfrm>
              <a:off x="6405" y="0"/>
              <a:ext cx="82785" cy="82785"/>
              <a:chOff x="0" y="0"/>
              <a:chExt cx="6350000" cy="6350000"/>
            </a:xfrm>
          </p:grpSpPr>
          <p:sp>
            <p:nvSpPr>
              <p:cNvPr id="7" name="Freeform 7"/>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8" name="Group 8"/>
            <p:cNvGrpSpPr/>
            <p:nvPr/>
          </p:nvGrpSpPr>
          <p:grpSpPr>
            <a:xfrm>
              <a:off x="6405" y="6380485"/>
              <a:ext cx="82785" cy="82785"/>
              <a:chOff x="0" y="0"/>
              <a:chExt cx="6350000" cy="6350000"/>
            </a:xfrm>
          </p:grpSpPr>
          <p:sp>
            <p:nvSpPr>
              <p:cNvPr id="9" name="Freeform 9"/>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10" name="Group 10"/>
            <p:cNvGrpSpPr/>
            <p:nvPr/>
          </p:nvGrpSpPr>
          <p:grpSpPr>
            <a:xfrm>
              <a:off x="6405" y="3187700"/>
              <a:ext cx="82785" cy="82785"/>
              <a:chOff x="0" y="0"/>
              <a:chExt cx="6350000" cy="6350000"/>
            </a:xfrm>
          </p:grpSpPr>
          <p:sp>
            <p:nvSpPr>
              <p:cNvPr id="11" name="Freeform 11"/>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12" name="Group 12"/>
            <p:cNvGrpSpPr/>
            <p:nvPr/>
          </p:nvGrpSpPr>
          <p:grpSpPr>
            <a:xfrm>
              <a:off x="6405" y="9568185"/>
              <a:ext cx="82785" cy="82785"/>
              <a:chOff x="0" y="0"/>
              <a:chExt cx="6350000" cy="6350000"/>
            </a:xfrm>
          </p:grpSpPr>
          <p:sp>
            <p:nvSpPr>
              <p:cNvPr id="13" name="Freeform 13"/>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14" name="Group 14"/>
            <p:cNvGrpSpPr/>
            <p:nvPr/>
          </p:nvGrpSpPr>
          <p:grpSpPr>
            <a:xfrm>
              <a:off x="6405" y="1618080"/>
              <a:ext cx="82785" cy="82785"/>
              <a:chOff x="0" y="0"/>
              <a:chExt cx="6350000" cy="6350000"/>
            </a:xfrm>
          </p:grpSpPr>
          <p:sp>
            <p:nvSpPr>
              <p:cNvPr id="15" name="Freeform 15"/>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16" name="Group 16"/>
            <p:cNvGrpSpPr/>
            <p:nvPr/>
          </p:nvGrpSpPr>
          <p:grpSpPr>
            <a:xfrm>
              <a:off x="6405" y="7998564"/>
              <a:ext cx="82785" cy="82785"/>
              <a:chOff x="0" y="0"/>
              <a:chExt cx="6350000" cy="6350000"/>
            </a:xfrm>
          </p:grpSpPr>
          <p:sp>
            <p:nvSpPr>
              <p:cNvPr id="17" name="Freeform 17"/>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18" name="Group 18"/>
            <p:cNvGrpSpPr/>
            <p:nvPr/>
          </p:nvGrpSpPr>
          <p:grpSpPr>
            <a:xfrm>
              <a:off x="6405" y="4805780"/>
              <a:ext cx="82785" cy="82785"/>
              <a:chOff x="0" y="0"/>
              <a:chExt cx="6350000" cy="6350000"/>
            </a:xfrm>
          </p:grpSpPr>
          <p:sp>
            <p:nvSpPr>
              <p:cNvPr id="19" name="Freeform 19"/>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20" name="Group 20"/>
            <p:cNvGrpSpPr/>
            <p:nvPr/>
          </p:nvGrpSpPr>
          <p:grpSpPr>
            <a:xfrm>
              <a:off x="6500554" y="0"/>
              <a:ext cx="82785" cy="82785"/>
              <a:chOff x="0" y="0"/>
              <a:chExt cx="6350000" cy="6350000"/>
            </a:xfrm>
          </p:grpSpPr>
          <p:sp>
            <p:nvSpPr>
              <p:cNvPr id="21" name="Freeform 21"/>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22" name="Group 22"/>
            <p:cNvGrpSpPr/>
            <p:nvPr/>
          </p:nvGrpSpPr>
          <p:grpSpPr>
            <a:xfrm>
              <a:off x="6500554" y="6380485"/>
              <a:ext cx="82785" cy="82785"/>
              <a:chOff x="0" y="0"/>
              <a:chExt cx="6350000" cy="6350000"/>
            </a:xfrm>
          </p:grpSpPr>
          <p:sp>
            <p:nvSpPr>
              <p:cNvPr id="23" name="Freeform 23"/>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24" name="Group 24"/>
            <p:cNvGrpSpPr/>
            <p:nvPr/>
          </p:nvGrpSpPr>
          <p:grpSpPr>
            <a:xfrm>
              <a:off x="6500554" y="3187700"/>
              <a:ext cx="82785" cy="82785"/>
              <a:chOff x="0" y="0"/>
              <a:chExt cx="6350000" cy="6350000"/>
            </a:xfrm>
          </p:grpSpPr>
          <p:sp>
            <p:nvSpPr>
              <p:cNvPr id="25" name="Freeform 25"/>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26" name="Group 26"/>
            <p:cNvGrpSpPr/>
            <p:nvPr/>
          </p:nvGrpSpPr>
          <p:grpSpPr>
            <a:xfrm>
              <a:off x="6500554" y="9568185"/>
              <a:ext cx="82785" cy="82785"/>
              <a:chOff x="0" y="0"/>
              <a:chExt cx="6350000" cy="6350000"/>
            </a:xfrm>
          </p:grpSpPr>
          <p:sp>
            <p:nvSpPr>
              <p:cNvPr id="27" name="Freeform 27"/>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28" name="Group 28"/>
            <p:cNvGrpSpPr/>
            <p:nvPr/>
          </p:nvGrpSpPr>
          <p:grpSpPr>
            <a:xfrm>
              <a:off x="6500554" y="1618080"/>
              <a:ext cx="82785" cy="82785"/>
              <a:chOff x="0" y="0"/>
              <a:chExt cx="6350000" cy="6350000"/>
            </a:xfrm>
          </p:grpSpPr>
          <p:sp>
            <p:nvSpPr>
              <p:cNvPr id="29" name="Freeform 29"/>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30" name="Group 30"/>
            <p:cNvGrpSpPr/>
            <p:nvPr/>
          </p:nvGrpSpPr>
          <p:grpSpPr>
            <a:xfrm>
              <a:off x="6500554" y="7998564"/>
              <a:ext cx="82785" cy="82785"/>
              <a:chOff x="0" y="0"/>
              <a:chExt cx="6350000" cy="6350000"/>
            </a:xfrm>
          </p:grpSpPr>
          <p:sp>
            <p:nvSpPr>
              <p:cNvPr id="31" name="Freeform 31"/>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32" name="Group 32"/>
            <p:cNvGrpSpPr/>
            <p:nvPr/>
          </p:nvGrpSpPr>
          <p:grpSpPr>
            <a:xfrm>
              <a:off x="6500554" y="4805780"/>
              <a:ext cx="82785" cy="82785"/>
              <a:chOff x="0" y="0"/>
              <a:chExt cx="6350000" cy="6350000"/>
            </a:xfrm>
          </p:grpSpPr>
          <p:sp>
            <p:nvSpPr>
              <p:cNvPr id="33" name="Freeform 33"/>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34" name="Group 34"/>
            <p:cNvGrpSpPr/>
            <p:nvPr/>
          </p:nvGrpSpPr>
          <p:grpSpPr>
            <a:xfrm>
              <a:off x="3254270" y="0"/>
              <a:ext cx="82785" cy="82785"/>
              <a:chOff x="0" y="0"/>
              <a:chExt cx="6350000" cy="6350000"/>
            </a:xfrm>
          </p:grpSpPr>
          <p:sp>
            <p:nvSpPr>
              <p:cNvPr id="35" name="Freeform 35"/>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36" name="Group 36"/>
            <p:cNvGrpSpPr/>
            <p:nvPr/>
          </p:nvGrpSpPr>
          <p:grpSpPr>
            <a:xfrm>
              <a:off x="3254270" y="6380485"/>
              <a:ext cx="82785" cy="82785"/>
              <a:chOff x="0" y="0"/>
              <a:chExt cx="6350000" cy="6350000"/>
            </a:xfrm>
          </p:grpSpPr>
          <p:sp>
            <p:nvSpPr>
              <p:cNvPr id="37" name="Freeform 37"/>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38" name="Group 38"/>
            <p:cNvGrpSpPr/>
            <p:nvPr/>
          </p:nvGrpSpPr>
          <p:grpSpPr>
            <a:xfrm>
              <a:off x="3254270" y="3187700"/>
              <a:ext cx="82785" cy="82785"/>
              <a:chOff x="0" y="0"/>
              <a:chExt cx="6350000" cy="6350000"/>
            </a:xfrm>
          </p:grpSpPr>
          <p:sp>
            <p:nvSpPr>
              <p:cNvPr id="39" name="Freeform 39"/>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40" name="Group 40"/>
            <p:cNvGrpSpPr/>
            <p:nvPr/>
          </p:nvGrpSpPr>
          <p:grpSpPr>
            <a:xfrm>
              <a:off x="3254270" y="9568185"/>
              <a:ext cx="82785" cy="82785"/>
              <a:chOff x="0" y="0"/>
              <a:chExt cx="6350000" cy="6350000"/>
            </a:xfrm>
          </p:grpSpPr>
          <p:sp>
            <p:nvSpPr>
              <p:cNvPr id="41" name="Freeform 41"/>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42" name="Group 42"/>
            <p:cNvGrpSpPr/>
            <p:nvPr/>
          </p:nvGrpSpPr>
          <p:grpSpPr>
            <a:xfrm>
              <a:off x="3254270" y="1618080"/>
              <a:ext cx="82785" cy="82785"/>
              <a:chOff x="0" y="0"/>
              <a:chExt cx="6350000" cy="6350000"/>
            </a:xfrm>
          </p:grpSpPr>
          <p:sp>
            <p:nvSpPr>
              <p:cNvPr id="43" name="Freeform 43"/>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44" name="Group 44"/>
            <p:cNvGrpSpPr/>
            <p:nvPr/>
          </p:nvGrpSpPr>
          <p:grpSpPr>
            <a:xfrm>
              <a:off x="3254270" y="7998564"/>
              <a:ext cx="82785" cy="82785"/>
              <a:chOff x="0" y="0"/>
              <a:chExt cx="6350000" cy="6350000"/>
            </a:xfrm>
          </p:grpSpPr>
          <p:sp>
            <p:nvSpPr>
              <p:cNvPr id="45" name="Freeform 45"/>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46" name="Group 46"/>
            <p:cNvGrpSpPr/>
            <p:nvPr/>
          </p:nvGrpSpPr>
          <p:grpSpPr>
            <a:xfrm>
              <a:off x="3254270" y="4805780"/>
              <a:ext cx="82785" cy="82785"/>
              <a:chOff x="0" y="0"/>
              <a:chExt cx="6350000" cy="6350000"/>
            </a:xfrm>
          </p:grpSpPr>
          <p:sp>
            <p:nvSpPr>
              <p:cNvPr id="47" name="Freeform 47"/>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48" name="Group 48"/>
            <p:cNvGrpSpPr/>
            <p:nvPr/>
          </p:nvGrpSpPr>
          <p:grpSpPr>
            <a:xfrm>
              <a:off x="545066" y="537155"/>
              <a:ext cx="82785" cy="82785"/>
              <a:chOff x="0" y="0"/>
              <a:chExt cx="6350000" cy="6350000"/>
            </a:xfrm>
          </p:grpSpPr>
          <p:sp>
            <p:nvSpPr>
              <p:cNvPr id="49" name="Freeform 49"/>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50" name="Group 50"/>
            <p:cNvGrpSpPr/>
            <p:nvPr/>
          </p:nvGrpSpPr>
          <p:grpSpPr>
            <a:xfrm>
              <a:off x="545066" y="6917640"/>
              <a:ext cx="82785" cy="82785"/>
              <a:chOff x="0" y="0"/>
              <a:chExt cx="6350000" cy="6350000"/>
            </a:xfrm>
          </p:grpSpPr>
          <p:sp>
            <p:nvSpPr>
              <p:cNvPr id="51" name="Freeform 51"/>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52" name="Group 52"/>
            <p:cNvGrpSpPr/>
            <p:nvPr/>
          </p:nvGrpSpPr>
          <p:grpSpPr>
            <a:xfrm>
              <a:off x="545066" y="3724855"/>
              <a:ext cx="82785" cy="82785"/>
              <a:chOff x="0" y="0"/>
              <a:chExt cx="6350000" cy="6350000"/>
            </a:xfrm>
          </p:grpSpPr>
          <p:sp>
            <p:nvSpPr>
              <p:cNvPr id="53" name="Freeform 53"/>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54" name="Group 54"/>
            <p:cNvGrpSpPr/>
            <p:nvPr/>
          </p:nvGrpSpPr>
          <p:grpSpPr>
            <a:xfrm>
              <a:off x="545066" y="10105340"/>
              <a:ext cx="82785" cy="82785"/>
              <a:chOff x="0" y="0"/>
              <a:chExt cx="6350000" cy="6350000"/>
            </a:xfrm>
          </p:grpSpPr>
          <p:sp>
            <p:nvSpPr>
              <p:cNvPr id="55" name="Freeform 55"/>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56" name="Group 56"/>
            <p:cNvGrpSpPr/>
            <p:nvPr/>
          </p:nvGrpSpPr>
          <p:grpSpPr>
            <a:xfrm>
              <a:off x="545066" y="2155235"/>
              <a:ext cx="82785" cy="82785"/>
              <a:chOff x="0" y="0"/>
              <a:chExt cx="6350000" cy="6350000"/>
            </a:xfrm>
          </p:grpSpPr>
          <p:sp>
            <p:nvSpPr>
              <p:cNvPr id="57" name="Freeform 57"/>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58" name="Group 58"/>
            <p:cNvGrpSpPr/>
            <p:nvPr/>
          </p:nvGrpSpPr>
          <p:grpSpPr>
            <a:xfrm>
              <a:off x="545066" y="8535719"/>
              <a:ext cx="82785" cy="82785"/>
              <a:chOff x="0" y="0"/>
              <a:chExt cx="6350000" cy="6350000"/>
            </a:xfrm>
          </p:grpSpPr>
          <p:sp>
            <p:nvSpPr>
              <p:cNvPr id="59" name="Freeform 59"/>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60" name="Group 60"/>
            <p:cNvGrpSpPr/>
            <p:nvPr/>
          </p:nvGrpSpPr>
          <p:grpSpPr>
            <a:xfrm>
              <a:off x="545066" y="5342935"/>
              <a:ext cx="82785" cy="82785"/>
              <a:chOff x="0" y="0"/>
              <a:chExt cx="6350000" cy="6350000"/>
            </a:xfrm>
          </p:grpSpPr>
          <p:sp>
            <p:nvSpPr>
              <p:cNvPr id="61" name="Freeform 61"/>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62" name="Group 62"/>
            <p:cNvGrpSpPr/>
            <p:nvPr/>
          </p:nvGrpSpPr>
          <p:grpSpPr>
            <a:xfrm>
              <a:off x="7039214" y="537155"/>
              <a:ext cx="82785" cy="82785"/>
              <a:chOff x="0" y="0"/>
              <a:chExt cx="6350000" cy="6350000"/>
            </a:xfrm>
          </p:grpSpPr>
          <p:sp>
            <p:nvSpPr>
              <p:cNvPr id="63" name="Freeform 63"/>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64" name="Group 64"/>
            <p:cNvGrpSpPr/>
            <p:nvPr/>
          </p:nvGrpSpPr>
          <p:grpSpPr>
            <a:xfrm>
              <a:off x="7039214" y="6917640"/>
              <a:ext cx="82785" cy="82785"/>
              <a:chOff x="0" y="0"/>
              <a:chExt cx="6350000" cy="6350000"/>
            </a:xfrm>
          </p:grpSpPr>
          <p:sp>
            <p:nvSpPr>
              <p:cNvPr id="65" name="Freeform 65"/>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66" name="Group 66"/>
            <p:cNvGrpSpPr/>
            <p:nvPr/>
          </p:nvGrpSpPr>
          <p:grpSpPr>
            <a:xfrm>
              <a:off x="7039214" y="3724855"/>
              <a:ext cx="82785" cy="82785"/>
              <a:chOff x="0" y="0"/>
              <a:chExt cx="6350000" cy="6350000"/>
            </a:xfrm>
          </p:grpSpPr>
          <p:sp>
            <p:nvSpPr>
              <p:cNvPr id="67" name="Freeform 67"/>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68" name="Group 68"/>
            <p:cNvGrpSpPr/>
            <p:nvPr/>
          </p:nvGrpSpPr>
          <p:grpSpPr>
            <a:xfrm>
              <a:off x="7039214" y="10105340"/>
              <a:ext cx="82785" cy="82785"/>
              <a:chOff x="0" y="0"/>
              <a:chExt cx="6350000" cy="6350000"/>
            </a:xfrm>
          </p:grpSpPr>
          <p:sp>
            <p:nvSpPr>
              <p:cNvPr id="69" name="Freeform 69"/>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70" name="Group 70"/>
            <p:cNvGrpSpPr/>
            <p:nvPr/>
          </p:nvGrpSpPr>
          <p:grpSpPr>
            <a:xfrm>
              <a:off x="7039214" y="2155235"/>
              <a:ext cx="82785" cy="82785"/>
              <a:chOff x="0" y="0"/>
              <a:chExt cx="6350000" cy="6350000"/>
            </a:xfrm>
          </p:grpSpPr>
          <p:sp>
            <p:nvSpPr>
              <p:cNvPr id="71" name="Freeform 71"/>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72" name="Group 72"/>
            <p:cNvGrpSpPr/>
            <p:nvPr/>
          </p:nvGrpSpPr>
          <p:grpSpPr>
            <a:xfrm>
              <a:off x="7039214" y="8535719"/>
              <a:ext cx="82785" cy="82785"/>
              <a:chOff x="0" y="0"/>
              <a:chExt cx="6350000" cy="6350000"/>
            </a:xfrm>
          </p:grpSpPr>
          <p:sp>
            <p:nvSpPr>
              <p:cNvPr id="73" name="Freeform 73"/>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74" name="Group 74"/>
            <p:cNvGrpSpPr/>
            <p:nvPr/>
          </p:nvGrpSpPr>
          <p:grpSpPr>
            <a:xfrm>
              <a:off x="7039214" y="5342935"/>
              <a:ext cx="82785" cy="82785"/>
              <a:chOff x="0" y="0"/>
              <a:chExt cx="6350000" cy="6350000"/>
            </a:xfrm>
          </p:grpSpPr>
          <p:sp>
            <p:nvSpPr>
              <p:cNvPr id="75" name="Freeform 75"/>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76" name="Group 76"/>
            <p:cNvGrpSpPr/>
            <p:nvPr/>
          </p:nvGrpSpPr>
          <p:grpSpPr>
            <a:xfrm>
              <a:off x="3792930" y="537155"/>
              <a:ext cx="82785" cy="82785"/>
              <a:chOff x="0" y="0"/>
              <a:chExt cx="6350000" cy="6350000"/>
            </a:xfrm>
          </p:grpSpPr>
          <p:sp>
            <p:nvSpPr>
              <p:cNvPr id="77" name="Freeform 77"/>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78" name="Group 78"/>
            <p:cNvGrpSpPr/>
            <p:nvPr/>
          </p:nvGrpSpPr>
          <p:grpSpPr>
            <a:xfrm>
              <a:off x="3792930" y="6917640"/>
              <a:ext cx="82785" cy="82785"/>
              <a:chOff x="0" y="0"/>
              <a:chExt cx="6350000" cy="6350000"/>
            </a:xfrm>
          </p:grpSpPr>
          <p:sp>
            <p:nvSpPr>
              <p:cNvPr id="79" name="Freeform 79"/>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80" name="Group 80"/>
            <p:cNvGrpSpPr/>
            <p:nvPr/>
          </p:nvGrpSpPr>
          <p:grpSpPr>
            <a:xfrm>
              <a:off x="3792930" y="3724855"/>
              <a:ext cx="82785" cy="82785"/>
              <a:chOff x="0" y="0"/>
              <a:chExt cx="6350000" cy="6350000"/>
            </a:xfrm>
          </p:grpSpPr>
          <p:sp>
            <p:nvSpPr>
              <p:cNvPr id="81" name="Freeform 81"/>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82" name="Group 82"/>
            <p:cNvGrpSpPr/>
            <p:nvPr/>
          </p:nvGrpSpPr>
          <p:grpSpPr>
            <a:xfrm>
              <a:off x="3792930" y="10105340"/>
              <a:ext cx="82785" cy="82785"/>
              <a:chOff x="0" y="0"/>
              <a:chExt cx="6350000" cy="6350000"/>
            </a:xfrm>
          </p:grpSpPr>
          <p:sp>
            <p:nvSpPr>
              <p:cNvPr id="83" name="Freeform 83"/>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84" name="Group 84"/>
            <p:cNvGrpSpPr/>
            <p:nvPr/>
          </p:nvGrpSpPr>
          <p:grpSpPr>
            <a:xfrm>
              <a:off x="3792930" y="2155235"/>
              <a:ext cx="82785" cy="82785"/>
              <a:chOff x="0" y="0"/>
              <a:chExt cx="6350000" cy="6350000"/>
            </a:xfrm>
          </p:grpSpPr>
          <p:sp>
            <p:nvSpPr>
              <p:cNvPr id="85" name="Freeform 85"/>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86" name="Group 86"/>
            <p:cNvGrpSpPr/>
            <p:nvPr/>
          </p:nvGrpSpPr>
          <p:grpSpPr>
            <a:xfrm>
              <a:off x="3792930" y="8535719"/>
              <a:ext cx="82785" cy="82785"/>
              <a:chOff x="0" y="0"/>
              <a:chExt cx="6350000" cy="6350000"/>
            </a:xfrm>
          </p:grpSpPr>
          <p:sp>
            <p:nvSpPr>
              <p:cNvPr id="87" name="Freeform 87"/>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88" name="Group 88"/>
            <p:cNvGrpSpPr/>
            <p:nvPr/>
          </p:nvGrpSpPr>
          <p:grpSpPr>
            <a:xfrm>
              <a:off x="3792930" y="5342935"/>
              <a:ext cx="82785" cy="82785"/>
              <a:chOff x="0" y="0"/>
              <a:chExt cx="6350000" cy="6350000"/>
            </a:xfrm>
          </p:grpSpPr>
          <p:sp>
            <p:nvSpPr>
              <p:cNvPr id="89" name="Freeform 89"/>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90" name="Group 90"/>
            <p:cNvGrpSpPr/>
            <p:nvPr/>
          </p:nvGrpSpPr>
          <p:grpSpPr>
            <a:xfrm>
              <a:off x="1084926" y="1075351"/>
              <a:ext cx="82785" cy="82785"/>
              <a:chOff x="0" y="0"/>
              <a:chExt cx="6350000" cy="6350000"/>
            </a:xfrm>
          </p:grpSpPr>
          <p:sp>
            <p:nvSpPr>
              <p:cNvPr id="91" name="Freeform 91"/>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92" name="Group 92"/>
            <p:cNvGrpSpPr/>
            <p:nvPr/>
          </p:nvGrpSpPr>
          <p:grpSpPr>
            <a:xfrm>
              <a:off x="1084926" y="7455836"/>
              <a:ext cx="82785" cy="82785"/>
              <a:chOff x="0" y="0"/>
              <a:chExt cx="6350000" cy="6350000"/>
            </a:xfrm>
          </p:grpSpPr>
          <p:sp>
            <p:nvSpPr>
              <p:cNvPr id="93" name="Freeform 93"/>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94" name="Group 94"/>
            <p:cNvGrpSpPr/>
            <p:nvPr/>
          </p:nvGrpSpPr>
          <p:grpSpPr>
            <a:xfrm>
              <a:off x="1084926" y="4263051"/>
              <a:ext cx="82785" cy="82785"/>
              <a:chOff x="0" y="0"/>
              <a:chExt cx="6350000" cy="6350000"/>
            </a:xfrm>
          </p:grpSpPr>
          <p:sp>
            <p:nvSpPr>
              <p:cNvPr id="95" name="Freeform 95"/>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96" name="Group 96"/>
            <p:cNvGrpSpPr/>
            <p:nvPr/>
          </p:nvGrpSpPr>
          <p:grpSpPr>
            <a:xfrm>
              <a:off x="1084926" y="10643536"/>
              <a:ext cx="82785" cy="82785"/>
              <a:chOff x="0" y="0"/>
              <a:chExt cx="6350000" cy="6350000"/>
            </a:xfrm>
          </p:grpSpPr>
          <p:sp>
            <p:nvSpPr>
              <p:cNvPr id="97" name="Freeform 97"/>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98" name="Group 98"/>
            <p:cNvGrpSpPr/>
            <p:nvPr/>
          </p:nvGrpSpPr>
          <p:grpSpPr>
            <a:xfrm>
              <a:off x="1084926" y="2693431"/>
              <a:ext cx="82785" cy="82785"/>
              <a:chOff x="0" y="0"/>
              <a:chExt cx="6350000" cy="6350000"/>
            </a:xfrm>
          </p:grpSpPr>
          <p:sp>
            <p:nvSpPr>
              <p:cNvPr id="99" name="Freeform 99"/>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100" name="Group 100"/>
            <p:cNvGrpSpPr/>
            <p:nvPr/>
          </p:nvGrpSpPr>
          <p:grpSpPr>
            <a:xfrm>
              <a:off x="1084926" y="9073915"/>
              <a:ext cx="82785" cy="82785"/>
              <a:chOff x="0" y="0"/>
              <a:chExt cx="6350000" cy="6350000"/>
            </a:xfrm>
          </p:grpSpPr>
          <p:sp>
            <p:nvSpPr>
              <p:cNvPr id="101" name="Freeform 101"/>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102" name="Group 102"/>
            <p:cNvGrpSpPr/>
            <p:nvPr/>
          </p:nvGrpSpPr>
          <p:grpSpPr>
            <a:xfrm>
              <a:off x="1084926" y="5881131"/>
              <a:ext cx="82785" cy="82785"/>
              <a:chOff x="0" y="0"/>
              <a:chExt cx="6350000" cy="6350000"/>
            </a:xfrm>
          </p:grpSpPr>
          <p:sp>
            <p:nvSpPr>
              <p:cNvPr id="103" name="Freeform 103"/>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104" name="Group 104"/>
            <p:cNvGrpSpPr/>
            <p:nvPr/>
          </p:nvGrpSpPr>
          <p:grpSpPr>
            <a:xfrm>
              <a:off x="7579075" y="1075351"/>
              <a:ext cx="82785" cy="82785"/>
              <a:chOff x="0" y="0"/>
              <a:chExt cx="6350000" cy="6350000"/>
            </a:xfrm>
          </p:grpSpPr>
          <p:sp>
            <p:nvSpPr>
              <p:cNvPr id="105" name="Freeform 105"/>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106" name="Group 106"/>
            <p:cNvGrpSpPr/>
            <p:nvPr/>
          </p:nvGrpSpPr>
          <p:grpSpPr>
            <a:xfrm>
              <a:off x="7579075" y="7455836"/>
              <a:ext cx="82785" cy="82785"/>
              <a:chOff x="0" y="0"/>
              <a:chExt cx="6350000" cy="6350000"/>
            </a:xfrm>
          </p:grpSpPr>
          <p:sp>
            <p:nvSpPr>
              <p:cNvPr id="107" name="Freeform 107"/>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108" name="Group 108"/>
            <p:cNvGrpSpPr/>
            <p:nvPr/>
          </p:nvGrpSpPr>
          <p:grpSpPr>
            <a:xfrm>
              <a:off x="7579075" y="4263051"/>
              <a:ext cx="82785" cy="82785"/>
              <a:chOff x="0" y="0"/>
              <a:chExt cx="6350000" cy="6350000"/>
            </a:xfrm>
          </p:grpSpPr>
          <p:sp>
            <p:nvSpPr>
              <p:cNvPr id="109" name="Freeform 109"/>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110" name="Group 110"/>
            <p:cNvGrpSpPr/>
            <p:nvPr/>
          </p:nvGrpSpPr>
          <p:grpSpPr>
            <a:xfrm>
              <a:off x="7579075" y="10643536"/>
              <a:ext cx="82785" cy="82785"/>
              <a:chOff x="0" y="0"/>
              <a:chExt cx="6350000" cy="6350000"/>
            </a:xfrm>
          </p:grpSpPr>
          <p:sp>
            <p:nvSpPr>
              <p:cNvPr id="111" name="Freeform 111"/>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112" name="Group 112"/>
            <p:cNvGrpSpPr/>
            <p:nvPr/>
          </p:nvGrpSpPr>
          <p:grpSpPr>
            <a:xfrm>
              <a:off x="7579075" y="2693431"/>
              <a:ext cx="82785" cy="82785"/>
              <a:chOff x="0" y="0"/>
              <a:chExt cx="6350000" cy="6350000"/>
            </a:xfrm>
          </p:grpSpPr>
          <p:sp>
            <p:nvSpPr>
              <p:cNvPr id="113" name="Freeform 113"/>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114" name="Group 114"/>
            <p:cNvGrpSpPr/>
            <p:nvPr/>
          </p:nvGrpSpPr>
          <p:grpSpPr>
            <a:xfrm>
              <a:off x="7579075" y="9073915"/>
              <a:ext cx="82785" cy="82785"/>
              <a:chOff x="0" y="0"/>
              <a:chExt cx="6350000" cy="6350000"/>
            </a:xfrm>
          </p:grpSpPr>
          <p:sp>
            <p:nvSpPr>
              <p:cNvPr id="115" name="Freeform 115"/>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116" name="Group 116"/>
            <p:cNvGrpSpPr/>
            <p:nvPr/>
          </p:nvGrpSpPr>
          <p:grpSpPr>
            <a:xfrm>
              <a:off x="7579075" y="5881131"/>
              <a:ext cx="82785" cy="82785"/>
              <a:chOff x="0" y="0"/>
              <a:chExt cx="6350000" cy="6350000"/>
            </a:xfrm>
          </p:grpSpPr>
          <p:sp>
            <p:nvSpPr>
              <p:cNvPr id="117" name="Freeform 117"/>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118" name="Group 118"/>
            <p:cNvGrpSpPr/>
            <p:nvPr/>
          </p:nvGrpSpPr>
          <p:grpSpPr>
            <a:xfrm>
              <a:off x="4332791" y="1075351"/>
              <a:ext cx="82785" cy="82785"/>
              <a:chOff x="0" y="0"/>
              <a:chExt cx="6350000" cy="6350000"/>
            </a:xfrm>
          </p:grpSpPr>
          <p:sp>
            <p:nvSpPr>
              <p:cNvPr id="119" name="Freeform 119"/>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120" name="Group 120"/>
            <p:cNvGrpSpPr/>
            <p:nvPr/>
          </p:nvGrpSpPr>
          <p:grpSpPr>
            <a:xfrm>
              <a:off x="4332791" y="7455836"/>
              <a:ext cx="82785" cy="82785"/>
              <a:chOff x="0" y="0"/>
              <a:chExt cx="6350000" cy="6350000"/>
            </a:xfrm>
          </p:grpSpPr>
          <p:sp>
            <p:nvSpPr>
              <p:cNvPr id="121" name="Freeform 121"/>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122" name="Group 122"/>
            <p:cNvGrpSpPr/>
            <p:nvPr/>
          </p:nvGrpSpPr>
          <p:grpSpPr>
            <a:xfrm>
              <a:off x="4332791" y="4263051"/>
              <a:ext cx="82785" cy="82785"/>
              <a:chOff x="0" y="0"/>
              <a:chExt cx="6350000" cy="6350000"/>
            </a:xfrm>
          </p:grpSpPr>
          <p:sp>
            <p:nvSpPr>
              <p:cNvPr id="123" name="Freeform 123"/>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124" name="Group 124"/>
            <p:cNvGrpSpPr/>
            <p:nvPr/>
          </p:nvGrpSpPr>
          <p:grpSpPr>
            <a:xfrm>
              <a:off x="4332791" y="10643536"/>
              <a:ext cx="82785" cy="82785"/>
              <a:chOff x="0" y="0"/>
              <a:chExt cx="6350000" cy="6350000"/>
            </a:xfrm>
          </p:grpSpPr>
          <p:sp>
            <p:nvSpPr>
              <p:cNvPr id="125" name="Freeform 125"/>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126" name="Group 126"/>
            <p:cNvGrpSpPr/>
            <p:nvPr/>
          </p:nvGrpSpPr>
          <p:grpSpPr>
            <a:xfrm>
              <a:off x="4332791" y="2693431"/>
              <a:ext cx="82785" cy="82785"/>
              <a:chOff x="0" y="0"/>
              <a:chExt cx="6350000" cy="6350000"/>
            </a:xfrm>
          </p:grpSpPr>
          <p:sp>
            <p:nvSpPr>
              <p:cNvPr id="127" name="Freeform 127"/>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128" name="Group 128"/>
            <p:cNvGrpSpPr/>
            <p:nvPr/>
          </p:nvGrpSpPr>
          <p:grpSpPr>
            <a:xfrm>
              <a:off x="4332791" y="9073915"/>
              <a:ext cx="82785" cy="82785"/>
              <a:chOff x="0" y="0"/>
              <a:chExt cx="6350000" cy="6350000"/>
            </a:xfrm>
          </p:grpSpPr>
          <p:sp>
            <p:nvSpPr>
              <p:cNvPr id="129" name="Freeform 129"/>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130" name="Group 130"/>
            <p:cNvGrpSpPr/>
            <p:nvPr/>
          </p:nvGrpSpPr>
          <p:grpSpPr>
            <a:xfrm>
              <a:off x="4332791" y="5881131"/>
              <a:ext cx="82785" cy="82785"/>
              <a:chOff x="0" y="0"/>
              <a:chExt cx="6350000" cy="6350000"/>
            </a:xfrm>
          </p:grpSpPr>
          <p:sp>
            <p:nvSpPr>
              <p:cNvPr id="131" name="Freeform 131"/>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132" name="Group 132"/>
            <p:cNvGrpSpPr/>
            <p:nvPr/>
          </p:nvGrpSpPr>
          <p:grpSpPr>
            <a:xfrm>
              <a:off x="1633891" y="0"/>
              <a:ext cx="82785" cy="82785"/>
              <a:chOff x="0" y="0"/>
              <a:chExt cx="6350000" cy="6350000"/>
            </a:xfrm>
          </p:grpSpPr>
          <p:sp>
            <p:nvSpPr>
              <p:cNvPr id="133" name="Freeform 133"/>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134" name="Group 134"/>
            <p:cNvGrpSpPr/>
            <p:nvPr/>
          </p:nvGrpSpPr>
          <p:grpSpPr>
            <a:xfrm>
              <a:off x="1633891" y="6380485"/>
              <a:ext cx="82785" cy="82785"/>
              <a:chOff x="0" y="0"/>
              <a:chExt cx="6350000" cy="6350000"/>
            </a:xfrm>
          </p:grpSpPr>
          <p:sp>
            <p:nvSpPr>
              <p:cNvPr id="135" name="Freeform 135"/>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136" name="Group 136"/>
            <p:cNvGrpSpPr/>
            <p:nvPr/>
          </p:nvGrpSpPr>
          <p:grpSpPr>
            <a:xfrm>
              <a:off x="1633891" y="3187700"/>
              <a:ext cx="82785" cy="82785"/>
              <a:chOff x="0" y="0"/>
              <a:chExt cx="6350000" cy="6350000"/>
            </a:xfrm>
          </p:grpSpPr>
          <p:sp>
            <p:nvSpPr>
              <p:cNvPr id="137" name="Freeform 137"/>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138" name="Group 138"/>
            <p:cNvGrpSpPr/>
            <p:nvPr/>
          </p:nvGrpSpPr>
          <p:grpSpPr>
            <a:xfrm>
              <a:off x="1633891" y="9568185"/>
              <a:ext cx="82785" cy="82785"/>
              <a:chOff x="0" y="0"/>
              <a:chExt cx="6350000" cy="6350000"/>
            </a:xfrm>
          </p:grpSpPr>
          <p:sp>
            <p:nvSpPr>
              <p:cNvPr id="139" name="Freeform 139"/>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140" name="Group 140"/>
            <p:cNvGrpSpPr/>
            <p:nvPr/>
          </p:nvGrpSpPr>
          <p:grpSpPr>
            <a:xfrm>
              <a:off x="1633891" y="1618080"/>
              <a:ext cx="82785" cy="82785"/>
              <a:chOff x="0" y="0"/>
              <a:chExt cx="6350000" cy="6350000"/>
            </a:xfrm>
          </p:grpSpPr>
          <p:sp>
            <p:nvSpPr>
              <p:cNvPr id="141" name="Freeform 141"/>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142" name="Group 142"/>
            <p:cNvGrpSpPr/>
            <p:nvPr/>
          </p:nvGrpSpPr>
          <p:grpSpPr>
            <a:xfrm>
              <a:off x="1633891" y="7998564"/>
              <a:ext cx="82785" cy="82785"/>
              <a:chOff x="0" y="0"/>
              <a:chExt cx="6350000" cy="6350000"/>
            </a:xfrm>
          </p:grpSpPr>
          <p:sp>
            <p:nvSpPr>
              <p:cNvPr id="143" name="Freeform 143"/>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144" name="Group 144"/>
            <p:cNvGrpSpPr/>
            <p:nvPr/>
          </p:nvGrpSpPr>
          <p:grpSpPr>
            <a:xfrm>
              <a:off x="1633891" y="4805780"/>
              <a:ext cx="82785" cy="82785"/>
              <a:chOff x="0" y="0"/>
              <a:chExt cx="6350000" cy="6350000"/>
            </a:xfrm>
          </p:grpSpPr>
          <p:sp>
            <p:nvSpPr>
              <p:cNvPr id="145" name="Freeform 145"/>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146" name="Group 146"/>
            <p:cNvGrpSpPr/>
            <p:nvPr/>
          </p:nvGrpSpPr>
          <p:grpSpPr>
            <a:xfrm>
              <a:off x="4881756" y="0"/>
              <a:ext cx="82785" cy="82785"/>
              <a:chOff x="0" y="0"/>
              <a:chExt cx="6350000" cy="6350000"/>
            </a:xfrm>
          </p:grpSpPr>
          <p:sp>
            <p:nvSpPr>
              <p:cNvPr id="147" name="Freeform 147"/>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148" name="Group 148"/>
            <p:cNvGrpSpPr/>
            <p:nvPr/>
          </p:nvGrpSpPr>
          <p:grpSpPr>
            <a:xfrm>
              <a:off x="4881756" y="6380485"/>
              <a:ext cx="82785" cy="82785"/>
              <a:chOff x="0" y="0"/>
              <a:chExt cx="6350000" cy="6350000"/>
            </a:xfrm>
          </p:grpSpPr>
          <p:sp>
            <p:nvSpPr>
              <p:cNvPr id="149" name="Freeform 149"/>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150" name="Group 150"/>
            <p:cNvGrpSpPr/>
            <p:nvPr/>
          </p:nvGrpSpPr>
          <p:grpSpPr>
            <a:xfrm>
              <a:off x="4881756" y="3187700"/>
              <a:ext cx="82785" cy="82785"/>
              <a:chOff x="0" y="0"/>
              <a:chExt cx="6350000" cy="6350000"/>
            </a:xfrm>
          </p:grpSpPr>
          <p:sp>
            <p:nvSpPr>
              <p:cNvPr id="151" name="Freeform 151"/>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152" name="Group 152"/>
            <p:cNvGrpSpPr/>
            <p:nvPr/>
          </p:nvGrpSpPr>
          <p:grpSpPr>
            <a:xfrm>
              <a:off x="4881756" y="9568185"/>
              <a:ext cx="82785" cy="82785"/>
              <a:chOff x="0" y="0"/>
              <a:chExt cx="6350000" cy="6350000"/>
            </a:xfrm>
          </p:grpSpPr>
          <p:sp>
            <p:nvSpPr>
              <p:cNvPr id="153" name="Freeform 153"/>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154" name="Group 154"/>
            <p:cNvGrpSpPr/>
            <p:nvPr/>
          </p:nvGrpSpPr>
          <p:grpSpPr>
            <a:xfrm>
              <a:off x="4881756" y="1618080"/>
              <a:ext cx="82785" cy="82785"/>
              <a:chOff x="0" y="0"/>
              <a:chExt cx="6350000" cy="6350000"/>
            </a:xfrm>
          </p:grpSpPr>
          <p:sp>
            <p:nvSpPr>
              <p:cNvPr id="155" name="Freeform 155"/>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156" name="Group 156"/>
            <p:cNvGrpSpPr/>
            <p:nvPr/>
          </p:nvGrpSpPr>
          <p:grpSpPr>
            <a:xfrm>
              <a:off x="4881756" y="7998564"/>
              <a:ext cx="82785" cy="82785"/>
              <a:chOff x="0" y="0"/>
              <a:chExt cx="6350000" cy="6350000"/>
            </a:xfrm>
          </p:grpSpPr>
          <p:sp>
            <p:nvSpPr>
              <p:cNvPr id="157" name="Freeform 157"/>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158" name="Group 158"/>
            <p:cNvGrpSpPr/>
            <p:nvPr/>
          </p:nvGrpSpPr>
          <p:grpSpPr>
            <a:xfrm>
              <a:off x="4881756" y="4805780"/>
              <a:ext cx="82785" cy="82785"/>
              <a:chOff x="0" y="0"/>
              <a:chExt cx="6350000" cy="6350000"/>
            </a:xfrm>
          </p:grpSpPr>
          <p:sp>
            <p:nvSpPr>
              <p:cNvPr id="159" name="Freeform 159"/>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160" name="Group 160"/>
            <p:cNvGrpSpPr/>
            <p:nvPr/>
          </p:nvGrpSpPr>
          <p:grpSpPr>
            <a:xfrm>
              <a:off x="2172552" y="537155"/>
              <a:ext cx="82785" cy="82785"/>
              <a:chOff x="0" y="0"/>
              <a:chExt cx="6350000" cy="6350000"/>
            </a:xfrm>
          </p:grpSpPr>
          <p:sp>
            <p:nvSpPr>
              <p:cNvPr id="161" name="Freeform 161"/>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162" name="Group 162"/>
            <p:cNvGrpSpPr/>
            <p:nvPr/>
          </p:nvGrpSpPr>
          <p:grpSpPr>
            <a:xfrm>
              <a:off x="2172552" y="6917640"/>
              <a:ext cx="82785" cy="82785"/>
              <a:chOff x="0" y="0"/>
              <a:chExt cx="6350000" cy="6350000"/>
            </a:xfrm>
          </p:grpSpPr>
          <p:sp>
            <p:nvSpPr>
              <p:cNvPr id="163" name="Freeform 163"/>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164" name="Group 164"/>
            <p:cNvGrpSpPr/>
            <p:nvPr/>
          </p:nvGrpSpPr>
          <p:grpSpPr>
            <a:xfrm>
              <a:off x="2172552" y="3724855"/>
              <a:ext cx="82785" cy="82785"/>
              <a:chOff x="0" y="0"/>
              <a:chExt cx="6350000" cy="6350000"/>
            </a:xfrm>
          </p:grpSpPr>
          <p:sp>
            <p:nvSpPr>
              <p:cNvPr id="165" name="Freeform 165"/>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166" name="Group 166"/>
            <p:cNvGrpSpPr/>
            <p:nvPr/>
          </p:nvGrpSpPr>
          <p:grpSpPr>
            <a:xfrm>
              <a:off x="2172552" y="10105340"/>
              <a:ext cx="82785" cy="82785"/>
              <a:chOff x="0" y="0"/>
              <a:chExt cx="6350000" cy="6350000"/>
            </a:xfrm>
          </p:grpSpPr>
          <p:sp>
            <p:nvSpPr>
              <p:cNvPr id="167" name="Freeform 167"/>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168" name="Group 168"/>
            <p:cNvGrpSpPr/>
            <p:nvPr/>
          </p:nvGrpSpPr>
          <p:grpSpPr>
            <a:xfrm>
              <a:off x="2172552" y="2155235"/>
              <a:ext cx="82785" cy="82785"/>
              <a:chOff x="0" y="0"/>
              <a:chExt cx="6350000" cy="6350000"/>
            </a:xfrm>
          </p:grpSpPr>
          <p:sp>
            <p:nvSpPr>
              <p:cNvPr id="169" name="Freeform 169"/>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170" name="Group 170"/>
            <p:cNvGrpSpPr/>
            <p:nvPr/>
          </p:nvGrpSpPr>
          <p:grpSpPr>
            <a:xfrm>
              <a:off x="2172552" y="8535719"/>
              <a:ext cx="82785" cy="82785"/>
              <a:chOff x="0" y="0"/>
              <a:chExt cx="6350000" cy="6350000"/>
            </a:xfrm>
          </p:grpSpPr>
          <p:sp>
            <p:nvSpPr>
              <p:cNvPr id="171" name="Freeform 171"/>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172" name="Group 172"/>
            <p:cNvGrpSpPr/>
            <p:nvPr/>
          </p:nvGrpSpPr>
          <p:grpSpPr>
            <a:xfrm>
              <a:off x="2172552" y="5342935"/>
              <a:ext cx="82785" cy="82785"/>
              <a:chOff x="0" y="0"/>
              <a:chExt cx="6350000" cy="6350000"/>
            </a:xfrm>
          </p:grpSpPr>
          <p:sp>
            <p:nvSpPr>
              <p:cNvPr id="173" name="Freeform 173"/>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174" name="Group 174"/>
            <p:cNvGrpSpPr/>
            <p:nvPr/>
          </p:nvGrpSpPr>
          <p:grpSpPr>
            <a:xfrm>
              <a:off x="5420417" y="537155"/>
              <a:ext cx="82785" cy="82785"/>
              <a:chOff x="0" y="0"/>
              <a:chExt cx="6350000" cy="6350000"/>
            </a:xfrm>
          </p:grpSpPr>
          <p:sp>
            <p:nvSpPr>
              <p:cNvPr id="175" name="Freeform 175"/>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176" name="Group 176"/>
            <p:cNvGrpSpPr/>
            <p:nvPr/>
          </p:nvGrpSpPr>
          <p:grpSpPr>
            <a:xfrm>
              <a:off x="5420417" y="6917640"/>
              <a:ext cx="82785" cy="82785"/>
              <a:chOff x="0" y="0"/>
              <a:chExt cx="6350000" cy="6350000"/>
            </a:xfrm>
          </p:grpSpPr>
          <p:sp>
            <p:nvSpPr>
              <p:cNvPr id="177" name="Freeform 177"/>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178" name="Group 178"/>
            <p:cNvGrpSpPr/>
            <p:nvPr/>
          </p:nvGrpSpPr>
          <p:grpSpPr>
            <a:xfrm>
              <a:off x="5420417" y="3724855"/>
              <a:ext cx="82785" cy="82785"/>
              <a:chOff x="0" y="0"/>
              <a:chExt cx="6350000" cy="6350000"/>
            </a:xfrm>
          </p:grpSpPr>
          <p:sp>
            <p:nvSpPr>
              <p:cNvPr id="179" name="Freeform 179"/>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180" name="Group 180"/>
            <p:cNvGrpSpPr/>
            <p:nvPr/>
          </p:nvGrpSpPr>
          <p:grpSpPr>
            <a:xfrm>
              <a:off x="5420417" y="10105340"/>
              <a:ext cx="82785" cy="82785"/>
              <a:chOff x="0" y="0"/>
              <a:chExt cx="6350000" cy="6350000"/>
            </a:xfrm>
          </p:grpSpPr>
          <p:sp>
            <p:nvSpPr>
              <p:cNvPr id="181" name="Freeform 181"/>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182" name="Group 182"/>
            <p:cNvGrpSpPr/>
            <p:nvPr/>
          </p:nvGrpSpPr>
          <p:grpSpPr>
            <a:xfrm>
              <a:off x="5420417" y="2155235"/>
              <a:ext cx="82785" cy="82785"/>
              <a:chOff x="0" y="0"/>
              <a:chExt cx="6350000" cy="6350000"/>
            </a:xfrm>
          </p:grpSpPr>
          <p:sp>
            <p:nvSpPr>
              <p:cNvPr id="183" name="Freeform 183"/>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184" name="Group 184"/>
            <p:cNvGrpSpPr/>
            <p:nvPr/>
          </p:nvGrpSpPr>
          <p:grpSpPr>
            <a:xfrm>
              <a:off x="5420417" y="8535719"/>
              <a:ext cx="82785" cy="82785"/>
              <a:chOff x="0" y="0"/>
              <a:chExt cx="6350000" cy="6350000"/>
            </a:xfrm>
          </p:grpSpPr>
          <p:sp>
            <p:nvSpPr>
              <p:cNvPr id="185" name="Freeform 185"/>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186" name="Group 186"/>
            <p:cNvGrpSpPr/>
            <p:nvPr/>
          </p:nvGrpSpPr>
          <p:grpSpPr>
            <a:xfrm>
              <a:off x="5420417" y="5342935"/>
              <a:ext cx="82785" cy="82785"/>
              <a:chOff x="0" y="0"/>
              <a:chExt cx="6350000" cy="6350000"/>
            </a:xfrm>
          </p:grpSpPr>
          <p:sp>
            <p:nvSpPr>
              <p:cNvPr id="187" name="Freeform 187"/>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188" name="Group 188"/>
            <p:cNvGrpSpPr/>
            <p:nvPr/>
          </p:nvGrpSpPr>
          <p:grpSpPr>
            <a:xfrm>
              <a:off x="2712413" y="1075351"/>
              <a:ext cx="82785" cy="82785"/>
              <a:chOff x="0" y="0"/>
              <a:chExt cx="6350000" cy="6350000"/>
            </a:xfrm>
          </p:grpSpPr>
          <p:sp>
            <p:nvSpPr>
              <p:cNvPr id="189" name="Freeform 189"/>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190" name="Group 190"/>
            <p:cNvGrpSpPr/>
            <p:nvPr/>
          </p:nvGrpSpPr>
          <p:grpSpPr>
            <a:xfrm>
              <a:off x="2712413" y="7455836"/>
              <a:ext cx="82785" cy="82785"/>
              <a:chOff x="0" y="0"/>
              <a:chExt cx="6350000" cy="6350000"/>
            </a:xfrm>
          </p:grpSpPr>
          <p:sp>
            <p:nvSpPr>
              <p:cNvPr id="191" name="Freeform 191"/>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192" name="Group 192"/>
            <p:cNvGrpSpPr/>
            <p:nvPr/>
          </p:nvGrpSpPr>
          <p:grpSpPr>
            <a:xfrm>
              <a:off x="2712413" y="4263051"/>
              <a:ext cx="82785" cy="82785"/>
              <a:chOff x="0" y="0"/>
              <a:chExt cx="6350000" cy="6350000"/>
            </a:xfrm>
          </p:grpSpPr>
          <p:sp>
            <p:nvSpPr>
              <p:cNvPr id="193" name="Freeform 193"/>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194" name="Group 194"/>
            <p:cNvGrpSpPr/>
            <p:nvPr/>
          </p:nvGrpSpPr>
          <p:grpSpPr>
            <a:xfrm>
              <a:off x="2712413" y="10643536"/>
              <a:ext cx="82785" cy="82785"/>
              <a:chOff x="0" y="0"/>
              <a:chExt cx="6350000" cy="6350000"/>
            </a:xfrm>
          </p:grpSpPr>
          <p:sp>
            <p:nvSpPr>
              <p:cNvPr id="195" name="Freeform 195"/>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196" name="Group 196"/>
            <p:cNvGrpSpPr/>
            <p:nvPr/>
          </p:nvGrpSpPr>
          <p:grpSpPr>
            <a:xfrm>
              <a:off x="2712413" y="2693431"/>
              <a:ext cx="82785" cy="82785"/>
              <a:chOff x="0" y="0"/>
              <a:chExt cx="6350000" cy="6350000"/>
            </a:xfrm>
          </p:grpSpPr>
          <p:sp>
            <p:nvSpPr>
              <p:cNvPr id="197" name="Freeform 197"/>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198" name="Group 198"/>
            <p:cNvGrpSpPr/>
            <p:nvPr/>
          </p:nvGrpSpPr>
          <p:grpSpPr>
            <a:xfrm>
              <a:off x="2712413" y="9073915"/>
              <a:ext cx="82785" cy="82785"/>
              <a:chOff x="0" y="0"/>
              <a:chExt cx="6350000" cy="6350000"/>
            </a:xfrm>
          </p:grpSpPr>
          <p:sp>
            <p:nvSpPr>
              <p:cNvPr id="199" name="Freeform 199"/>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200" name="Group 200"/>
            <p:cNvGrpSpPr/>
            <p:nvPr/>
          </p:nvGrpSpPr>
          <p:grpSpPr>
            <a:xfrm>
              <a:off x="2712413" y="5881131"/>
              <a:ext cx="82785" cy="82785"/>
              <a:chOff x="0" y="0"/>
              <a:chExt cx="6350000" cy="6350000"/>
            </a:xfrm>
          </p:grpSpPr>
          <p:sp>
            <p:nvSpPr>
              <p:cNvPr id="201" name="Freeform 201"/>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202" name="Group 202"/>
            <p:cNvGrpSpPr/>
            <p:nvPr/>
          </p:nvGrpSpPr>
          <p:grpSpPr>
            <a:xfrm>
              <a:off x="5960278" y="1075351"/>
              <a:ext cx="82785" cy="82785"/>
              <a:chOff x="0" y="0"/>
              <a:chExt cx="6350000" cy="6350000"/>
            </a:xfrm>
          </p:grpSpPr>
          <p:sp>
            <p:nvSpPr>
              <p:cNvPr id="203" name="Freeform 203"/>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204" name="Group 204"/>
            <p:cNvGrpSpPr/>
            <p:nvPr/>
          </p:nvGrpSpPr>
          <p:grpSpPr>
            <a:xfrm>
              <a:off x="5960278" y="7455836"/>
              <a:ext cx="82785" cy="82785"/>
              <a:chOff x="0" y="0"/>
              <a:chExt cx="6350000" cy="6350000"/>
            </a:xfrm>
          </p:grpSpPr>
          <p:sp>
            <p:nvSpPr>
              <p:cNvPr id="205" name="Freeform 205"/>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206" name="Group 206"/>
            <p:cNvGrpSpPr/>
            <p:nvPr/>
          </p:nvGrpSpPr>
          <p:grpSpPr>
            <a:xfrm>
              <a:off x="5960278" y="4263051"/>
              <a:ext cx="82785" cy="82785"/>
              <a:chOff x="0" y="0"/>
              <a:chExt cx="6350000" cy="6350000"/>
            </a:xfrm>
          </p:grpSpPr>
          <p:sp>
            <p:nvSpPr>
              <p:cNvPr id="207" name="Freeform 207"/>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208" name="Group 208"/>
            <p:cNvGrpSpPr/>
            <p:nvPr/>
          </p:nvGrpSpPr>
          <p:grpSpPr>
            <a:xfrm>
              <a:off x="5960278" y="10643536"/>
              <a:ext cx="82785" cy="82785"/>
              <a:chOff x="0" y="0"/>
              <a:chExt cx="6350000" cy="6350000"/>
            </a:xfrm>
          </p:grpSpPr>
          <p:sp>
            <p:nvSpPr>
              <p:cNvPr id="209" name="Freeform 209"/>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210" name="Group 210"/>
            <p:cNvGrpSpPr/>
            <p:nvPr/>
          </p:nvGrpSpPr>
          <p:grpSpPr>
            <a:xfrm>
              <a:off x="5960278" y="2693431"/>
              <a:ext cx="82785" cy="82785"/>
              <a:chOff x="0" y="0"/>
              <a:chExt cx="6350000" cy="6350000"/>
            </a:xfrm>
          </p:grpSpPr>
          <p:sp>
            <p:nvSpPr>
              <p:cNvPr id="211" name="Freeform 211"/>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212" name="Group 212"/>
            <p:cNvGrpSpPr/>
            <p:nvPr/>
          </p:nvGrpSpPr>
          <p:grpSpPr>
            <a:xfrm>
              <a:off x="5960278" y="9073915"/>
              <a:ext cx="82785" cy="82785"/>
              <a:chOff x="0" y="0"/>
              <a:chExt cx="6350000" cy="6350000"/>
            </a:xfrm>
          </p:grpSpPr>
          <p:sp>
            <p:nvSpPr>
              <p:cNvPr id="213" name="Freeform 213"/>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214" name="Group 214"/>
            <p:cNvGrpSpPr/>
            <p:nvPr/>
          </p:nvGrpSpPr>
          <p:grpSpPr>
            <a:xfrm>
              <a:off x="5960278" y="5881131"/>
              <a:ext cx="82785" cy="82785"/>
              <a:chOff x="0" y="0"/>
              <a:chExt cx="6350000" cy="6350000"/>
            </a:xfrm>
          </p:grpSpPr>
          <p:sp>
            <p:nvSpPr>
              <p:cNvPr id="215" name="Freeform 215"/>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216" name="Group 216"/>
            <p:cNvGrpSpPr/>
            <p:nvPr/>
          </p:nvGrpSpPr>
          <p:grpSpPr>
            <a:xfrm>
              <a:off x="545144" y="0"/>
              <a:ext cx="82785" cy="82785"/>
              <a:chOff x="0" y="0"/>
              <a:chExt cx="1913890" cy="1913890"/>
            </a:xfrm>
          </p:grpSpPr>
          <p:sp>
            <p:nvSpPr>
              <p:cNvPr id="217" name="Freeform 217"/>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218" name="Group 218"/>
            <p:cNvGrpSpPr/>
            <p:nvPr/>
          </p:nvGrpSpPr>
          <p:grpSpPr>
            <a:xfrm>
              <a:off x="545144" y="6380485"/>
              <a:ext cx="82785" cy="82785"/>
              <a:chOff x="0" y="0"/>
              <a:chExt cx="1913890" cy="1913890"/>
            </a:xfrm>
          </p:grpSpPr>
          <p:sp>
            <p:nvSpPr>
              <p:cNvPr id="219" name="Freeform 219"/>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220" name="Group 220"/>
            <p:cNvGrpSpPr/>
            <p:nvPr/>
          </p:nvGrpSpPr>
          <p:grpSpPr>
            <a:xfrm>
              <a:off x="545144" y="3187700"/>
              <a:ext cx="82785" cy="82785"/>
              <a:chOff x="0" y="0"/>
              <a:chExt cx="1913890" cy="1913890"/>
            </a:xfrm>
          </p:grpSpPr>
          <p:sp>
            <p:nvSpPr>
              <p:cNvPr id="221" name="Freeform 221"/>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222" name="Group 222"/>
            <p:cNvGrpSpPr/>
            <p:nvPr/>
          </p:nvGrpSpPr>
          <p:grpSpPr>
            <a:xfrm>
              <a:off x="545144" y="9568185"/>
              <a:ext cx="82785" cy="82785"/>
              <a:chOff x="0" y="0"/>
              <a:chExt cx="1913890" cy="1913890"/>
            </a:xfrm>
          </p:grpSpPr>
          <p:sp>
            <p:nvSpPr>
              <p:cNvPr id="223" name="Freeform 223"/>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224" name="Group 224"/>
            <p:cNvGrpSpPr/>
            <p:nvPr/>
          </p:nvGrpSpPr>
          <p:grpSpPr>
            <a:xfrm>
              <a:off x="545144" y="1618080"/>
              <a:ext cx="82785" cy="82785"/>
              <a:chOff x="0" y="0"/>
              <a:chExt cx="1913890" cy="1913890"/>
            </a:xfrm>
          </p:grpSpPr>
          <p:sp>
            <p:nvSpPr>
              <p:cNvPr id="225" name="Freeform 225"/>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226" name="Group 226"/>
            <p:cNvGrpSpPr/>
            <p:nvPr/>
          </p:nvGrpSpPr>
          <p:grpSpPr>
            <a:xfrm>
              <a:off x="545144" y="7998564"/>
              <a:ext cx="82785" cy="82785"/>
              <a:chOff x="0" y="0"/>
              <a:chExt cx="1913890" cy="1913890"/>
            </a:xfrm>
          </p:grpSpPr>
          <p:sp>
            <p:nvSpPr>
              <p:cNvPr id="227" name="Freeform 227"/>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228" name="Group 228"/>
            <p:cNvGrpSpPr/>
            <p:nvPr/>
          </p:nvGrpSpPr>
          <p:grpSpPr>
            <a:xfrm>
              <a:off x="545144" y="4805780"/>
              <a:ext cx="82785" cy="82785"/>
              <a:chOff x="0" y="0"/>
              <a:chExt cx="1913890" cy="1913890"/>
            </a:xfrm>
          </p:grpSpPr>
          <p:sp>
            <p:nvSpPr>
              <p:cNvPr id="229" name="Freeform 229"/>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230" name="Group 230"/>
            <p:cNvGrpSpPr/>
            <p:nvPr/>
          </p:nvGrpSpPr>
          <p:grpSpPr>
            <a:xfrm>
              <a:off x="7039293" y="0"/>
              <a:ext cx="82785" cy="82785"/>
              <a:chOff x="0" y="0"/>
              <a:chExt cx="1913890" cy="1913890"/>
            </a:xfrm>
          </p:grpSpPr>
          <p:sp>
            <p:nvSpPr>
              <p:cNvPr id="231" name="Freeform 231"/>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232" name="Group 232"/>
            <p:cNvGrpSpPr/>
            <p:nvPr/>
          </p:nvGrpSpPr>
          <p:grpSpPr>
            <a:xfrm>
              <a:off x="7039293" y="6380485"/>
              <a:ext cx="82785" cy="82785"/>
              <a:chOff x="0" y="0"/>
              <a:chExt cx="1913890" cy="1913890"/>
            </a:xfrm>
          </p:grpSpPr>
          <p:sp>
            <p:nvSpPr>
              <p:cNvPr id="233" name="Freeform 233"/>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234" name="Group 234"/>
            <p:cNvGrpSpPr/>
            <p:nvPr/>
          </p:nvGrpSpPr>
          <p:grpSpPr>
            <a:xfrm>
              <a:off x="7039293" y="3187700"/>
              <a:ext cx="82785" cy="82785"/>
              <a:chOff x="0" y="0"/>
              <a:chExt cx="1913890" cy="1913890"/>
            </a:xfrm>
          </p:grpSpPr>
          <p:sp>
            <p:nvSpPr>
              <p:cNvPr id="235" name="Freeform 235"/>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236" name="Group 236"/>
            <p:cNvGrpSpPr/>
            <p:nvPr/>
          </p:nvGrpSpPr>
          <p:grpSpPr>
            <a:xfrm>
              <a:off x="7039293" y="9568185"/>
              <a:ext cx="82785" cy="82785"/>
              <a:chOff x="0" y="0"/>
              <a:chExt cx="1913890" cy="1913890"/>
            </a:xfrm>
          </p:grpSpPr>
          <p:sp>
            <p:nvSpPr>
              <p:cNvPr id="237" name="Freeform 237"/>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238" name="Group 238"/>
            <p:cNvGrpSpPr/>
            <p:nvPr/>
          </p:nvGrpSpPr>
          <p:grpSpPr>
            <a:xfrm>
              <a:off x="7039293" y="1618080"/>
              <a:ext cx="82785" cy="82785"/>
              <a:chOff x="0" y="0"/>
              <a:chExt cx="1913890" cy="1913890"/>
            </a:xfrm>
          </p:grpSpPr>
          <p:sp>
            <p:nvSpPr>
              <p:cNvPr id="239" name="Freeform 239"/>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240" name="Group 240"/>
            <p:cNvGrpSpPr/>
            <p:nvPr/>
          </p:nvGrpSpPr>
          <p:grpSpPr>
            <a:xfrm>
              <a:off x="7039293" y="7998564"/>
              <a:ext cx="82785" cy="82785"/>
              <a:chOff x="0" y="0"/>
              <a:chExt cx="1913890" cy="1913890"/>
            </a:xfrm>
          </p:grpSpPr>
          <p:sp>
            <p:nvSpPr>
              <p:cNvPr id="241" name="Freeform 241"/>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242" name="Group 242"/>
            <p:cNvGrpSpPr/>
            <p:nvPr/>
          </p:nvGrpSpPr>
          <p:grpSpPr>
            <a:xfrm>
              <a:off x="7039293" y="4805780"/>
              <a:ext cx="82785" cy="82785"/>
              <a:chOff x="0" y="0"/>
              <a:chExt cx="1913890" cy="1913890"/>
            </a:xfrm>
          </p:grpSpPr>
          <p:sp>
            <p:nvSpPr>
              <p:cNvPr id="243" name="Freeform 243"/>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244" name="Group 244"/>
            <p:cNvGrpSpPr/>
            <p:nvPr/>
          </p:nvGrpSpPr>
          <p:grpSpPr>
            <a:xfrm>
              <a:off x="3793009" y="0"/>
              <a:ext cx="82785" cy="82785"/>
              <a:chOff x="0" y="0"/>
              <a:chExt cx="1913890" cy="1913890"/>
            </a:xfrm>
          </p:grpSpPr>
          <p:sp>
            <p:nvSpPr>
              <p:cNvPr id="245" name="Freeform 245"/>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246" name="Group 246"/>
            <p:cNvGrpSpPr/>
            <p:nvPr/>
          </p:nvGrpSpPr>
          <p:grpSpPr>
            <a:xfrm>
              <a:off x="3793009" y="6380485"/>
              <a:ext cx="82785" cy="82785"/>
              <a:chOff x="0" y="0"/>
              <a:chExt cx="1913890" cy="1913890"/>
            </a:xfrm>
          </p:grpSpPr>
          <p:sp>
            <p:nvSpPr>
              <p:cNvPr id="247" name="Freeform 247"/>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248" name="Group 248"/>
            <p:cNvGrpSpPr/>
            <p:nvPr/>
          </p:nvGrpSpPr>
          <p:grpSpPr>
            <a:xfrm>
              <a:off x="3793009" y="3187700"/>
              <a:ext cx="82785" cy="82785"/>
              <a:chOff x="0" y="0"/>
              <a:chExt cx="1913890" cy="1913890"/>
            </a:xfrm>
          </p:grpSpPr>
          <p:sp>
            <p:nvSpPr>
              <p:cNvPr id="249" name="Freeform 249"/>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250" name="Group 250"/>
            <p:cNvGrpSpPr/>
            <p:nvPr/>
          </p:nvGrpSpPr>
          <p:grpSpPr>
            <a:xfrm>
              <a:off x="3793009" y="9568185"/>
              <a:ext cx="82785" cy="82785"/>
              <a:chOff x="0" y="0"/>
              <a:chExt cx="1913890" cy="1913890"/>
            </a:xfrm>
          </p:grpSpPr>
          <p:sp>
            <p:nvSpPr>
              <p:cNvPr id="251" name="Freeform 251"/>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252" name="Group 252"/>
            <p:cNvGrpSpPr/>
            <p:nvPr/>
          </p:nvGrpSpPr>
          <p:grpSpPr>
            <a:xfrm>
              <a:off x="3793009" y="1618080"/>
              <a:ext cx="82785" cy="82785"/>
              <a:chOff x="0" y="0"/>
              <a:chExt cx="1913890" cy="1913890"/>
            </a:xfrm>
          </p:grpSpPr>
          <p:sp>
            <p:nvSpPr>
              <p:cNvPr id="253" name="Freeform 253"/>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254" name="Group 254"/>
            <p:cNvGrpSpPr/>
            <p:nvPr/>
          </p:nvGrpSpPr>
          <p:grpSpPr>
            <a:xfrm>
              <a:off x="3793009" y="7998564"/>
              <a:ext cx="82785" cy="82785"/>
              <a:chOff x="0" y="0"/>
              <a:chExt cx="1913890" cy="1913890"/>
            </a:xfrm>
          </p:grpSpPr>
          <p:sp>
            <p:nvSpPr>
              <p:cNvPr id="255" name="Freeform 255"/>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256" name="Group 256"/>
            <p:cNvGrpSpPr/>
            <p:nvPr/>
          </p:nvGrpSpPr>
          <p:grpSpPr>
            <a:xfrm>
              <a:off x="3793009" y="4805780"/>
              <a:ext cx="82785" cy="82785"/>
              <a:chOff x="0" y="0"/>
              <a:chExt cx="1913890" cy="1913890"/>
            </a:xfrm>
          </p:grpSpPr>
          <p:sp>
            <p:nvSpPr>
              <p:cNvPr id="257" name="Freeform 257"/>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258" name="Group 258"/>
            <p:cNvGrpSpPr/>
            <p:nvPr/>
          </p:nvGrpSpPr>
          <p:grpSpPr>
            <a:xfrm>
              <a:off x="1083805" y="537155"/>
              <a:ext cx="82785" cy="82785"/>
              <a:chOff x="0" y="0"/>
              <a:chExt cx="1913890" cy="1913890"/>
            </a:xfrm>
          </p:grpSpPr>
          <p:sp>
            <p:nvSpPr>
              <p:cNvPr id="259" name="Freeform 259"/>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260" name="Group 260"/>
            <p:cNvGrpSpPr/>
            <p:nvPr/>
          </p:nvGrpSpPr>
          <p:grpSpPr>
            <a:xfrm>
              <a:off x="1083805" y="6917640"/>
              <a:ext cx="82785" cy="82785"/>
              <a:chOff x="0" y="0"/>
              <a:chExt cx="1913890" cy="1913890"/>
            </a:xfrm>
          </p:grpSpPr>
          <p:sp>
            <p:nvSpPr>
              <p:cNvPr id="261" name="Freeform 261"/>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262" name="Group 262"/>
            <p:cNvGrpSpPr/>
            <p:nvPr/>
          </p:nvGrpSpPr>
          <p:grpSpPr>
            <a:xfrm>
              <a:off x="1083805" y="3724855"/>
              <a:ext cx="82785" cy="82785"/>
              <a:chOff x="0" y="0"/>
              <a:chExt cx="1913890" cy="1913890"/>
            </a:xfrm>
          </p:grpSpPr>
          <p:sp>
            <p:nvSpPr>
              <p:cNvPr id="263" name="Freeform 263"/>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264" name="Group 264"/>
            <p:cNvGrpSpPr/>
            <p:nvPr/>
          </p:nvGrpSpPr>
          <p:grpSpPr>
            <a:xfrm>
              <a:off x="1083805" y="10105340"/>
              <a:ext cx="82785" cy="82785"/>
              <a:chOff x="0" y="0"/>
              <a:chExt cx="1913890" cy="1913890"/>
            </a:xfrm>
          </p:grpSpPr>
          <p:sp>
            <p:nvSpPr>
              <p:cNvPr id="265" name="Freeform 265"/>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266" name="Group 266"/>
            <p:cNvGrpSpPr/>
            <p:nvPr/>
          </p:nvGrpSpPr>
          <p:grpSpPr>
            <a:xfrm>
              <a:off x="1083805" y="2155235"/>
              <a:ext cx="82785" cy="82785"/>
              <a:chOff x="0" y="0"/>
              <a:chExt cx="1913890" cy="1913890"/>
            </a:xfrm>
          </p:grpSpPr>
          <p:sp>
            <p:nvSpPr>
              <p:cNvPr id="267" name="Freeform 267"/>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268" name="Group 268"/>
            <p:cNvGrpSpPr/>
            <p:nvPr/>
          </p:nvGrpSpPr>
          <p:grpSpPr>
            <a:xfrm>
              <a:off x="1083805" y="8535719"/>
              <a:ext cx="82785" cy="82785"/>
              <a:chOff x="0" y="0"/>
              <a:chExt cx="1913890" cy="1913890"/>
            </a:xfrm>
          </p:grpSpPr>
          <p:sp>
            <p:nvSpPr>
              <p:cNvPr id="269" name="Freeform 269"/>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270" name="Group 270"/>
            <p:cNvGrpSpPr/>
            <p:nvPr/>
          </p:nvGrpSpPr>
          <p:grpSpPr>
            <a:xfrm>
              <a:off x="1083805" y="5342935"/>
              <a:ext cx="82785" cy="82785"/>
              <a:chOff x="0" y="0"/>
              <a:chExt cx="1913890" cy="1913890"/>
            </a:xfrm>
          </p:grpSpPr>
          <p:sp>
            <p:nvSpPr>
              <p:cNvPr id="271" name="Freeform 271"/>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272" name="Group 272"/>
            <p:cNvGrpSpPr/>
            <p:nvPr/>
          </p:nvGrpSpPr>
          <p:grpSpPr>
            <a:xfrm>
              <a:off x="7577954" y="537155"/>
              <a:ext cx="82785" cy="82785"/>
              <a:chOff x="0" y="0"/>
              <a:chExt cx="1913890" cy="1913890"/>
            </a:xfrm>
          </p:grpSpPr>
          <p:sp>
            <p:nvSpPr>
              <p:cNvPr id="273" name="Freeform 273"/>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274" name="Group 274"/>
            <p:cNvGrpSpPr/>
            <p:nvPr/>
          </p:nvGrpSpPr>
          <p:grpSpPr>
            <a:xfrm>
              <a:off x="7577954" y="6917640"/>
              <a:ext cx="82785" cy="82785"/>
              <a:chOff x="0" y="0"/>
              <a:chExt cx="1913890" cy="1913890"/>
            </a:xfrm>
          </p:grpSpPr>
          <p:sp>
            <p:nvSpPr>
              <p:cNvPr id="275" name="Freeform 275"/>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276" name="Group 276"/>
            <p:cNvGrpSpPr/>
            <p:nvPr/>
          </p:nvGrpSpPr>
          <p:grpSpPr>
            <a:xfrm>
              <a:off x="7577954" y="3724855"/>
              <a:ext cx="82785" cy="82785"/>
              <a:chOff x="0" y="0"/>
              <a:chExt cx="1913890" cy="1913890"/>
            </a:xfrm>
          </p:grpSpPr>
          <p:sp>
            <p:nvSpPr>
              <p:cNvPr id="277" name="Freeform 277"/>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278" name="Group 278"/>
            <p:cNvGrpSpPr/>
            <p:nvPr/>
          </p:nvGrpSpPr>
          <p:grpSpPr>
            <a:xfrm>
              <a:off x="7577954" y="10105340"/>
              <a:ext cx="82785" cy="82785"/>
              <a:chOff x="0" y="0"/>
              <a:chExt cx="1913890" cy="1913890"/>
            </a:xfrm>
          </p:grpSpPr>
          <p:sp>
            <p:nvSpPr>
              <p:cNvPr id="279" name="Freeform 279"/>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280" name="Group 280"/>
            <p:cNvGrpSpPr/>
            <p:nvPr/>
          </p:nvGrpSpPr>
          <p:grpSpPr>
            <a:xfrm>
              <a:off x="7577954" y="2155235"/>
              <a:ext cx="82785" cy="82785"/>
              <a:chOff x="0" y="0"/>
              <a:chExt cx="1913890" cy="1913890"/>
            </a:xfrm>
          </p:grpSpPr>
          <p:sp>
            <p:nvSpPr>
              <p:cNvPr id="281" name="Freeform 281"/>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282" name="Group 282"/>
            <p:cNvGrpSpPr/>
            <p:nvPr/>
          </p:nvGrpSpPr>
          <p:grpSpPr>
            <a:xfrm>
              <a:off x="7577954" y="8535719"/>
              <a:ext cx="82785" cy="82785"/>
              <a:chOff x="0" y="0"/>
              <a:chExt cx="1913890" cy="1913890"/>
            </a:xfrm>
          </p:grpSpPr>
          <p:sp>
            <p:nvSpPr>
              <p:cNvPr id="283" name="Freeform 283"/>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284" name="Group 284"/>
            <p:cNvGrpSpPr/>
            <p:nvPr/>
          </p:nvGrpSpPr>
          <p:grpSpPr>
            <a:xfrm>
              <a:off x="7577954" y="5342935"/>
              <a:ext cx="82785" cy="82785"/>
              <a:chOff x="0" y="0"/>
              <a:chExt cx="1913890" cy="1913890"/>
            </a:xfrm>
          </p:grpSpPr>
          <p:sp>
            <p:nvSpPr>
              <p:cNvPr id="285" name="Freeform 285"/>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286" name="Group 286"/>
            <p:cNvGrpSpPr/>
            <p:nvPr/>
          </p:nvGrpSpPr>
          <p:grpSpPr>
            <a:xfrm>
              <a:off x="4331670" y="537155"/>
              <a:ext cx="82785" cy="82785"/>
              <a:chOff x="0" y="0"/>
              <a:chExt cx="1913890" cy="1913890"/>
            </a:xfrm>
          </p:grpSpPr>
          <p:sp>
            <p:nvSpPr>
              <p:cNvPr id="287" name="Freeform 287"/>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288" name="Group 288"/>
            <p:cNvGrpSpPr/>
            <p:nvPr/>
          </p:nvGrpSpPr>
          <p:grpSpPr>
            <a:xfrm>
              <a:off x="4331670" y="6917640"/>
              <a:ext cx="82785" cy="82785"/>
              <a:chOff x="0" y="0"/>
              <a:chExt cx="1913890" cy="1913890"/>
            </a:xfrm>
          </p:grpSpPr>
          <p:sp>
            <p:nvSpPr>
              <p:cNvPr id="289" name="Freeform 289"/>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290" name="Group 290"/>
            <p:cNvGrpSpPr/>
            <p:nvPr/>
          </p:nvGrpSpPr>
          <p:grpSpPr>
            <a:xfrm>
              <a:off x="4331670" y="3724855"/>
              <a:ext cx="82785" cy="82785"/>
              <a:chOff x="0" y="0"/>
              <a:chExt cx="1913890" cy="1913890"/>
            </a:xfrm>
          </p:grpSpPr>
          <p:sp>
            <p:nvSpPr>
              <p:cNvPr id="291" name="Freeform 291"/>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292" name="Group 292"/>
            <p:cNvGrpSpPr/>
            <p:nvPr/>
          </p:nvGrpSpPr>
          <p:grpSpPr>
            <a:xfrm>
              <a:off x="4331670" y="10105340"/>
              <a:ext cx="82785" cy="82785"/>
              <a:chOff x="0" y="0"/>
              <a:chExt cx="1913890" cy="1913890"/>
            </a:xfrm>
          </p:grpSpPr>
          <p:sp>
            <p:nvSpPr>
              <p:cNvPr id="293" name="Freeform 293"/>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294" name="Group 294"/>
            <p:cNvGrpSpPr/>
            <p:nvPr/>
          </p:nvGrpSpPr>
          <p:grpSpPr>
            <a:xfrm>
              <a:off x="4331670" y="2155235"/>
              <a:ext cx="82785" cy="82785"/>
              <a:chOff x="0" y="0"/>
              <a:chExt cx="1913890" cy="1913890"/>
            </a:xfrm>
          </p:grpSpPr>
          <p:sp>
            <p:nvSpPr>
              <p:cNvPr id="295" name="Freeform 295"/>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296" name="Group 296"/>
            <p:cNvGrpSpPr/>
            <p:nvPr/>
          </p:nvGrpSpPr>
          <p:grpSpPr>
            <a:xfrm>
              <a:off x="4331670" y="8535719"/>
              <a:ext cx="82785" cy="82785"/>
              <a:chOff x="0" y="0"/>
              <a:chExt cx="1913890" cy="1913890"/>
            </a:xfrm>
          </p:grpSpPr>
          <p:sp>
            <p:nvSpPr>
              <p:cNvPr id="297" name="Freeform 297"/>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298" name="Group 298"/>
            <p:cNvGrpSpPr/>
            <p:nvPr/>
          </p:nvGrpSpPr>
          <p:grpSpPr>
            <a:xfrm>
              <a:off x="4331670" y="5342935"/>
              <a:ext cx="82785" cy="82785"/>
              <a:chOff x="0" y="0"/>
              <a:chExt cx="1913890" cy="1913890"/>
            </a:xfrm>
          </p:grpSpPr>
          <p:sp>
            <p:nvSpPr>
              <p:cNvPr id="299" name="Freeform 299"/>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300" name="Group 300"/>
            <p:cNvGrpSpPr/>
            <p:nvPr/>
          </p:nvGrpSpPr>
          <p:grpSpPr>
            <a:xfrm>
              <a:off x="1623665" y="1075351"/>
              <a:ext cx="82785" cy="82785"/>
              <a:chOff x="0" y="0"/>
              <a:chExt cx="1913890" cy="1913890"/>
            </a:xfrm>
          </p:grpSpPr>
          <p:sp>
            <p:nvSpPr>
              <p:cNvPr id="301" name="Freeform 301"/>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302" name="Group 302"/>
            <p:cNvGrpSpPr/>
            <p:nvPr/>
          </p:nvGrpSpPr>
          <p:grpSpPr>
            <a:xfrm>
              <a:off x="1623665" y="7455836"/>
              <a:ext cx="82785" cy="82785"/>
              <a:chOff x="0" y="0"/>
              <a:chExt cx="1913890" cy="1913890"/>
            </a:xfrm>
          </p:grpSpPr>
          <p:sp>
            <p:nvSpPr>
              <p:cNvPr id="303" name="Freeform 303"/>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304" name="Group 304"/>
            <p:cNvGrpSpPr/>
            <p:nvPr/>
          </p:nvGrpSpPr>
          <p:grpSpPr>
            <a:xfrm>
              <a:off x="1623665" y="4263051"/>
              <a:ext cx="82785" cy="82785"/>
              <a:chOff x="0" y="0"/>
              <a:chExt cx="1913890" cy="1913890"/>
            </a:xfrm>
          </p:grpSpPr>
          <p:sp>
            <p:nvSpPr>
              <p:cNvPr id="305" name="Freeform 305"/>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306" name="Group 306"/>
            <p:cNvGrpSpPr/>
            <p:nvPr/>
          </p:nvGrpSpPr>
          <p:grpSpPr>
            <a:xfrm>
              <a:off x="1623665" y="10643536"/>
              <a:ext cx="82785" cy="82785"/>
              <a:chOff x="0" y="0"/>
              <a:chExt cx="1913890" cy="1913890"/>
            </a:xfrm>
          </p:grpSpPr>
          <p:sp>
            <p:nvSpPr>
              <p:cNvPr id="307" name="Freeform 307"/>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308" name="Group 308"/>
            <p:cNvGrpSpPr/>
            <p:nvPr/>
          </p:nvGrpSpPr>
          <p:grpSpPr>
            <a:xfrm>
              <a:off x="1623665" y="2693431"/>
              <a:ext cx="82785" cy="82785"/>
              <a:chOff x="0" y="0"/>
              <a:chExt cx="1913890" cy="1913890"/>
            </a:xfrm>
          </p:grpSpPr>
          <p:sp>
            <p:nvSpPr>
              <p:cNvPr id="309" name="Freeform 309"/>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310" name="Group 310"/>
            <p:cNvGrpSpPr/>
            <p:nvPr/>
          </p:nvGrpSpPr>
          <p:grpSpPr>
            <a:xfrm>
              <a:off x="1623665" y="9073915"/>
              <a:ext cx="82785" cy="82785"/>
              <a:chOff x="0" y="0"/>
              <a:chExt cx="1913890" cy="1913890"/>
            </a:xfrm>
          </p:grpSpPr>
          <p:sp>
            <p:nvSpPr>
              <p:cNvPr id="311" name="Freeform 311"/>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312" name="Group 312"/>
            <p:cNvGrpSpPr/>
            <p:nvPr/>
          </p:nvGrpSpPr>
          <p:grpSpPr>
            <a:xfrm>
              <a:off x="1623665" y="5881131"/>
              <a:ext cx="82785" cy="82785"/>
              <a:chOff x="0" y="0"/>
              <a:chExt cx="1913890" cy="1913890"/>
            </a:xfrm>
          </p:grpSpPr>
          <p:sp>
            <p:nvSpPr>
              <p:cNvPr id="313" name="Freeform 313"/>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314" name="Group 314"/>
            <p:cNvGrpSpPr/>
            <p:nvPr/>
          </p:nvGrpSpPr>
          <p:grpSpPr>
            <a:xfrm>
              <a:off x="4871530" y="1075351"/>
              <a:ext cx="82785" cy="82785"/>
              <a:chOff x="0" y="0"/>
              <a:chExt cx="1913890" cy="1913890"/>
            </a:xfrm>
          </p:grpSpPr>
          <p:sp>
            <p:nvSpPr>
              <p:cNvPr id="315" name="Freeform 315"/>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316" name="Group 316"/>
            <p:cNvGrpSpPr/>
            <p:nvPr/>
          </p:nvGrpSpPr>
          <p:grpSpPr>
            <a:xfrm>
              <a:off x="4871530" y="7455836"/>
              <a:ext cx="82785" cy="82785"/>
              <a:chOff x="0" y="0"/>
              <a:chExt cx="1913890" cy="1913890"/>
            </a:xfrm>
          </p:grpSpPr>
          <p:sp>
            <p:nvSpPr>
              <p:cNvPr id="317" name="Freeform 317"/>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318" name="Group 318"/>
            <p:cNvGrpSpPr/>
            <p:nvPr/>
          </p:nvGrpSpPr>
          <p:grpSpPr>
            <a:xfrm>
              <a:off x="4871530" y="4263051"/>
              <a:ext cx="82785" cy="82785"/>
              <a:chOff x="0" y="0"/>
              <a:chExt cx="1913890" cy="1913890"/>
            </a:xfrm>
          </p:grpSpPr>
          <p:sp>
            <p:nvSpPr>
              <p:cNvPr id="319" name="Freeform 319"/>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320" name="Group 320"/>
            <p:cNvGrpSpPr/>
            <p:nvPr/>
          </p:nvGrpSpPr>
          <p:grpSpPr>
            <a:xfrm>
              <a:off x="4871530" y="10643536"/>
              <a:ext cx="82785" cy="82785"/>
              <a:chOff x="0" y="0"/>
              <a:chExt cx="1913890" cy="1913890"/>
            </a:xfrm>
          </p:grpSpPr>
          <p:sp>
            <p:nvSpPr>
              <p:cNvPr id="321" name="Freeform 321"/>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322" name="Group 322"/>
            <p:cNvGrpSpPr/>
            <p:nvPr/>
          </p:nvGrpSpPr>
          <p:grpSpPr>
            <a:xfrm>
              <a:off x="4871530" y="2693431"/>
              <a:ext cx="82785" cy="82785"/>
              <a:chOff x="0" y="0"/>
              <a:chExt cx="1913890" cy="1913890"/>
            </a:xfrm>
          </p:grpSpPr>
          <p:sp>
            <p:nvSpPr>
              <p:cNvPr id="323" name="Freeform 323"/>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324" name="Group 324"/>
            <p:cNvGrpSpPr/>
            <p:nvPr/>
          </p:nvGrpSpPr>
          <p:grpSpPr>
            <a:xfrm>
              <a:off x="4871530" y="9073915"/>
              <a:ext cx="82785" cy="82785"/>
              <a:chOff x="0" y="0"/>
              <a:chExt cx="1913890" cy="1913890"/>
            </a:xfrm>
          </p:grpSpPr>
          <p:sp>
            <p:nvSpPr>
              <p:cNvPr id="325" name="Freeform 325"/>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326" name="Group 326"/>
            <p:cNvGrpSpPr/>
            <p:nvPr/>
          </p:nvGrpSpPr>
          <p:grpSpPr>
            <a:xfrm>
              <a:off x="4871530" y="5881131"/>
              <a:ext cx="82785" cy="82785"/>
              <a:chOff x="0" y="0"/>
              <a:chExt cx="1913890" cy="1913890"/>
            </a:xfrm>
          </p:grpSpPr>
          <p:sp>
            <p:nvSpPr>
              <p:cNvPr id="327" name="Freeform 327"/>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328" name="Group 328"/>
            <p:cNvGrpSpPr/>
            <p:nvPr/>
          </p:nvGrpSpPr>
          <p:grpSpPr>
            <a:xfrm>
              <a:off x="6405" y="1075351"/>
              <a:ext cx="82785" cy="82785"/>
              <a:chOff x="0" y="0"/>
              <a:chExt cx="1913890" cy="1913890"/>
            </a:xfrm>
          </p:grpSpPr>
          <p:sp>
            <p:nvSpPr>
              <p:cNvPr id="329" name="Freeform 329"/>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330" name="Group 330"/>
            <p:cNvGrpSpPr/>
            <p:nvPr/>
          </p:nvGrpSpPr>
          <p:grpSpPr>
            <a:xfrm>
              <a:off x="6405" y="7455836"/>
              <a:ext cx="82785" cy="82785"/>
              <a:chOff x="0" y="0"/>
              <a:chExt cx="1913890" cy="1913890"/>
            </a:xfrm>
          </p:grpSpPr>
          <p:sp>
            <p:nvSpPr>
              <p:cNvPr id="331" name="Freeform 331"/>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332" name="Group 332"/>
            <p:cNvGrpSpPr/>
            <p:nvPr/>
          </p:nvGrpSpPr>
          <p:grpSpPr>
            <a:xfrm>
              <a:off x="6405" y="4263051"/>
              <a:ext cx="82785" cy="82785"/>
              <a:chOff x="0" y="0"/>
              <a:chExt cx="1913890" cy="1913890"/>
            </a:xfrm>
          </p:grpSpPr>
          <p:sp>
            <p:nvSpPr>
              <p:cNvPr id="333" name="Freeform 333"/>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334" name="Group 334"/>
            <p:cNvGrpSpPr/>
            <p:nvPr/>
          </p:nvGrpSpPr>
          <p:grpSpPr>
            <a:xfrm>
              <a:off x="6405" y="10643536"/>
              <a:ext cx="82785" cy="82785"/>
              <a:chOff x="0" y="0"/>
              <a:chExt cx="1913890" cy="1913890"/>
            </a:xfrm>
          </p:grpSpPr>
          <p:sp>
            <p:nvSpPr>
              <p:cNvPr id="335" name="Freeform 335"/>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336" name="Group 336"/>
            <p:cNvGrpSpPr/>
            <p:nvPr/>
          </p:nvGrpSpPr>
          <p:grpSpPr>
            <a:xfrm>
              <a:off x="6405" y="2693431"/>
              <a:ext cx="82785" cy="82785"/>
              <a:chOff x="0" y="0"/>
              <a:chExt cx="1913890" cy="1913890"/>
            </a:xfrm>
          </p:grpSpPr>
          <p:sp>
            <p:nvSpPr>
              <p:cNvPr id="337" name="Freeform 337"/>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338" name="Group 338"/>
            <p:cNvGrpSpPr/>
            <p:nvPr/>
          </p:nvGrpSpPr>
          <p:grpSpPr>
            <a:xfrm>
              <a:off x="6405" y="9073915"/>
              <a:ext cx="82785" cy="82785"/>
              <a:chOff x="0" y="0"/>
              <a:chExt cx="1913890" cy="1913890"/>
            </a:xfrm>
          </p:grpSpPr>
          <p:sp>
            <p:nvSpPr>
              <p:cNvPr id="339" name="Freeform 339"/>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340" name="Group 340"/>
            <p:cNvGrpSpPr/>
            <p:nvPr/>
          </p:nvGrpSpPr>
          <p:grpSpPr>
            <a:xfrm>
              <a:off x="6405" y="5881131"/>
              <a:ext cx="82785" cy="82785"/>
              <a:chOff x="0" y="0"/>
              <a:chExt cx="1913890" cy="1913890"/>
            </a:xfrm>
          </p:grpSpPr>
          <p:sp>
            <p:nvSpPr>
              <p:cNvPr id="341" name="Freeform 341"/>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342" name="Group 342"/>
            <p:cNvGrpSpPr/>
            <p:nvPr/>
          </p:nvGrpSpPr>
          <p:grpSpPr>
            <a:xfrm>
              <a:off x="6500554" y="1075351"/>
              <a:ext cx="82785" cy="82785"/>
              <a:chOff x="0" y="0"/>
              <a:chExt cx="1913890" cy="1913890"/>
            </a:xfrm>
          </p:grpSpPr>
          <p:sp>
            <p:nvSpPr>
              <p:cNvPr id="343" name="Freeform 343"/>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344" name="Group 344"/>
            <p:cNvGrpSpPr/>
            <p:nvPr/>
          </p:nvGrpSpPr>
          <p:grpSpPr>
            <a:xfrm>
              <a:off x="6500554" y="7455836"/>
              <a:ext cx="82785" cy="82785"/>
              <a:chOff x="0" y="0"/>
              <a:chExt cx="1913890" cy="1913890"/>
            </a:xfrm>
          </p:grpSpPr>
          <p:sp>
            <p:nvSpPr>
              <p:cNvPr id="345" name="Freeform 345"/>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346" name="Group 346"/>
            <p:cNvGrpSpPr/>
            <p:nvPr/>
          </p:nvGrpSpPr>
          <p:grpSpPr>
            <a:xfrm>
              <a:off x="6500554" y="4263051"/>
              <a:ext cx="82785" cy="82785"/>
              <a:chOff x="0" y="0"/>
              <a:chExt cx="1913890" cy="1913890"/>
            </a:xfrm>
          </p:grpSpPr>
          <p:sp>
            <p:nvSpPr>
              <p:cNvPr id="347" name="Freeform 347"/>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348" name="Group 348"/>
            <p:cNvGrpSpPr/>
            <p:nvPr/>
          </p:nvGrpSpPr>
          <p:grpSpPr>
            <a:xfrm>
              <a:off x="6500554" y="10643536"/>
              <a:ext cx="82785" cy="82785"/>
              <a:chOff x="0" y="0"/>
              <a:chExt cx="1913890" cy="1913890"/>
            </a:xfrm>
          </p:grpSpPr>
          <p:sp>
            <p:nvSpPr>
              <p:cNvPr id="349" name="Freeform 349"/>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350" name="Group 350"/>
            <p:cNvGrpSpPr/>
            <p:nvPr/>
          </p:nvGrpSpPr>
          <p:grpSpPr>
            <a:xfrm>
              <a:off x="6500554" y="2693431"/>
              <a:ext cx="82785" cy="82785"/>
              <a:chOff x="0" y="0"/>
              <a:chExt cx="1913890" cy="1913890"/>
            </a:xfrm>
          </p:grpSpPr>
          <p:sp>
            <p:nvSpPr>
              <p:cNvPr id="351" name="Freeform 351"/>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352" name="Group 352"/>
            <p:cNvGrpSpPr/>
            <p:nvPr/>
          </p:nvGrpSpPr>
          <p:grpSpPr>
            <a:xfrm>
              <a:off x="6500554" y="9073915"/>
              <a:ext cx="82785" cy="82785"/>
              <a:chOff x="0" y="0"/>
              <a:chExt cx="1913890" cy="1913890"/>
            </a:xfrm>
          </p:grpSpPr>
          <p:sp>
            <p:nvSpPr>
              <p:cNvPr id="353" name="Freeform 353"/>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354" name="Group 354"/>
            <p:cNvGrpSpPr/>
            <p:nvPr/>
          </p:nvGrpSpPr>
          <p:grpSpPr>
            <a:xfrm>
              <a:off x="6500554" y="5881131"/>
              <a:ext cx="82785" cy="82785"/>
              <a:chOff x="0" y="0"/>
              <a:chExt cx="1913890" cy="1913890"/>
            </a:xfrm>
          </p:grpSpPr>
          <p:sp>
            <p:nvSpPr>
              <p:cNvPr id="355" name="Freeform 355"/>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356" name="Group 356"/>
            <p:cNvGrpSpPr/>
            <p:nvPr/>
          </p:nvGrpSpPr>
          <p:grpSpPr>
            <a:xfrm>
              <a:off x="3254270" y="1075351"/>
              <a:ext cx="82785" cy="82785"/>
              <a:chOff x="0" y="0"/>
              <a:chExt cx="1913890" cy="1913890"/>
            </a:xfrm>
          </p:grpSpPr>
          <p:sp>
            <p:nvSpPr>
              <p:cNvPr id="357" name="Freeform 357"/>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358" name="Group 358"/>
            <p:cNvGrpSpPr/>
            <p:nvPr/>
          </p:nvGrpSpPr>
          <p:grpSpPr>
            <a:xfrm>
              <a:off x="3254270" y="7455836"/>
              <a:ext cx="82785" cy="82785"/>
              <a:chOff x="0" y="0"/>
              <a:chExt cx="1913890" cy="1913890"/>
            </a:xfrm>
          </p:grpSpPr>
          <p:sp>
            <p:nvSpPr>
              <p:cNvPr id="359" name="Freeform 359"/>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360" name="Group 360"/>
            <p:cNvGrpSpPr/>
            <p:nvPr/>
          </p:nvGrpSpPr>
          <p:grpSpPr>
            <a:xfrm>
              <a:off x="3254270" y="4263051"/>
              <a:ext cx="82785" cy="82785"/>
              <a:chOff x="0" y="0"/>
              <a:chExt cx="1913890" cy="1913890"/>
            </a:xfrm>
          </p:grpSpPr>
          <p:sp>
            <p:nvSpPr>
              <p:cNvPr id="361" name="Freeform 361"/>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362" name="Group 362"/>
            <p:cNvGrpSpPr/>
            <p:nvPr/>
          </p:nvGrpSpPr>
          <p:grpSpPr>
            <a:xfrm>
              <a:off x="3254270" y="10643536"/>
              <a:ext cx="82785" cy="82785"/>
              <a:chOff x="0" y="0"/>
              <a:chExt cx="1913890" cy="1913890"/>
            </a:xfrm>
          </p:grpSpPr>
          <p:sp>
            <p:nvSpPr>
              <p:cNvPr id="363" name="Freeform 363"/>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364" name="Group 364"/>
            <p:cNvGrpSpPr/>
            <p:nvPr/>
          </p:nvGrpSpPr>
          <p:grpSpPr>
            <a:xfrm>
              <a:off x="3254270" y="2693431"/>
              <a:ext cx="82785" cy="82785"/>
              <a:chOff x="0" y="0"/>
              <a:chExt cx="1913890" cy="1913890"/>
            </a:xfrm>
          </p:grpSpPr>
          <p:sp>
            <p:nvSpPr>
              <p:cNvPr id="365" name="Freeform 365"/>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366" name="Group 366"/>
            <p:cNvGrpSpPr/>
            <p:nvPr/>
          </p:nvGrpSpPr>
          <p:grpSpPr>
            <a:xfrm>
              <a:off x="3254270" y="9073915"/>
              <a:ext cx="82785" cy="82785"/>
              <a:chOff x="0" y="0"/>
              <a:chExt cx="1913890" cy="1913890"/>
            </a:xfrm>
          </p:grpSpPr>
          <p:sp>
            <p:nvSpPr>
              <p:cNvPr id="367" name="Freeform 367"/>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368" name="Group 368"/>
            <p:cNvGrpSpPr/>
            <p:nvPr/>
          </p:nvGrpSpPr>
          <p:grpSpPr>
            <a:xfrm>
              <a:off x="3254270" y="5881131"/>
              <a:ext cx="82785" cy="82785"/>
              <a:chOff x="0" y="0"/>
              <a:chExt cx="1913890" cy="1913890"/>
            </a:xfrm>
          </p:grpSpPr>
          <p:sp>
            <p:nvSpPr>
              <p:cNvPr id="369" name="Freeform 369"/>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370" name="Group 370"/>
            <p:cNvGrpSpPr/>
            <p:nvPr/>
          </p:nvGrpSpPr>
          <p:grpSpPr>
            <a:xfrm>
              <a:off x="2172630" y="0"/>
              <a:ext cx="82785" cy="82785"/>
              <a:chOff x="0" y="0"/>
              <a:chExt cx="1913890" cy="1913890"/>
            </a:xfrm>
          </p:grpSpPr>
          <p:sp>
            <p:nvSpPr>
              <p:cNvPr id="371" name="Freeform 371"/>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372" name="Group 372"/>
            <p:cNvGrpSpPr/>
            <p:nvPr/>
          </p:nvGrpSpPr>
          <p:grpSpPr>
            <a:xfrm>
              <a:off x="2172630" y="6380485"/>
              <a:ext cx="82785" cy="82785"/>
              <a:chOff x="0" y="0"/>
              <a:chExt cx="1913890" cy="1913890"/>
            </a:xfrm>
          </p:grpSpPr>
          <p:sp>
            <p:nvSpPr>
              <p:cNvPr id="373" name="Freeform 373"/>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374" name="Group 374"/>
            <p:cNvGrpSpPr/>
            <p:nvPr/>
          </p:nvGrpSpPr>
          <p:grpSpPr>
            <a:xfrm>
              <a:off x="2172630" y="3187700"/>
              <a:ext cx="82785" cy="82785"/>
              <a:chOff x="0" y="0"/>
              <a:chExt cx="1913890" cy="1913890"/>
            </a:xfrm>
          </p:grpSpPr>
          <p:sp>
            <p:nvSpPr>
              <p:cNvPr id="375" name="Freeform 375"/>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376" name="Group 376"/>
            <p:cNvGrpSpPr/>
            <p:nvPr/>
          </p:nvGrpSpPr>
          <p:grpSpPr>
            <a:xfrm>
              <a:off x="2172630" y="9568185"/>
              <a:ext cx="82785" cy="82785"/>
              <a:chOff x="0" y="0"/>
              <a:chExt cx="1913890" cy="1913890"/>
            </a:xfrm>
          </p:grpSpPr>
          <p:sp>
            <p:nvSpPr>
              <p:cNvPr id="377" name="Freeform 377"/>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378" name="Group 378"/>
            <p:cNvGrpSpPr/>
            <p:nvPr/>
          </p:nvGrpSpPr>
          <p:grpSpPr>
            <a:xfrm>
              <a:off x="2172630" y="1618080"/>
              <a:ext cx="82785" cy="82785"/>
              <a:chOff x="0" y="0"/>
              <a:chExt cx="1913890" cy="1913890"/>
            </a:xfrm>
          </p:grpSpPr>
          <p:sp>
            <p:nvSpPr>
              <p:cNvPr id="379" name="Freeform 379"/>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380" name="Group 380"/>
            <p:cNvGrpSpPr/>
            <p:nvPr/>
          </p:nvGrpSpPr>
          <p:grpSpPr>
            <a:xfrm>
              <a:off x="2172630" y="7998564"/>
              <a:ext cx="82785" cy="82785"/>
              <a:chOff x="0" y="0"/>
              <a:chExt cx="1913890" cy="1913890"/>
            </a:xfrm>
          </p:grpSpPr>
          <p:sp>
            <p:nvSpPr>
              <p:cNvPr id="381" name="Freeform 381"/>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382" name="Group 382"/>
            <p:cNvGrpSpPr/>
            <p:nvPr/>
          </p:nvGrpSpPr>
          <p:grpSpPr>
            <a:xfrm>
              <a:off x="2172630" y="4805780"/>
              <a:ext cx="82785" cy="82785"/>
              <a:chOff x="0" y="0"/>
              <a:chExt cx="1913890" cy="1913890"/>
            </a:xfrm>
          </p:grpSpPr>
          <p:sp>
            <p:nvSpPr>
              <p:cNvPr id="383" name="Freeform 383"/>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384" name="Group 384"/>
            <p:cNvGrpSpPr/>
            <p:nvPr/>
          </p:nvGrpSpPr>
          <p:grpSpPr>
            <a:xfrm>
              <a:off x="5420495" y="0"/>
              <a:ext cx="82785" cy="82785"/>
              <a:chOff x="0" y="0"/>
              <a:chExt cx="1913890" cy="1913890"/>
            </a:xfrm>
          </p:grpSpPr>
          <p:sp>
            <p:nvSpPr>
              <p:cNvPr id="385" name="Freeform 385"/>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386" name="Group 386"/>
            <p:cNvGrpSpPr/>
            <p:nvPr/>
          </p:nvGrpSpPr>
          <p:grpSpPr>
            <a:xfrm>
              <a:off x="5420495" y="6380485"/>
              <a:ext cx="82785" cy="82785"/>
              <a:chOff x="0" y="0"/>
              <a:chExt cx="1913890" cy="1913890"/>
            </a:xfrm>
          </p:grpSpPr>
          <p:sp>
            <p:nvSpPr>
              <p:cNvPr id="387" name="Freeform 387"/>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388" name="Group 388"/>
            <p:cNvGrpSpPr/>
            <p:nvPr/>
          </p:nvGrpSpPr>
          <p:grpSpPr>
            <a:xfrm>
              <a:off x="5420495" y="3187700"/>
              <a:ext cx="82785" cy="82785"/>
              <a:chOff x="0" y="0"/>
              <a:chExt cx="1913890" cy="1913890"/>
            </a:xfrm>
          </p:grpSpPr>
          <p:sp>
            <p:nvSpPr>
              <p:cNvPr id="389" name="Freeform 389"/>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390" name="Group 390"/>
            <p:cNvGrpSpPr/>
            <p:nvPr/>
          </p:nvGrpSpPr>
          <p:grpSpPr>
            <a:xfrm>
              <a:off x="5420495" y="9568185"/>
              <a:ext cx="82785" cy="82785"/>
              <a:chOff x="0" y="0"/>
              <a:chExt cx="1913890" cy="1913890"/>
            </a:xfrm>
          </p:grpSpPr>
          <p:sp>
            <p:nvSpPr>
              <p:cNvPr id="391" name="Freeform 391"/>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392" name="Group 392"/>
            <p:cNvGrpSpPr/>
            <p:nvPr/>
          </p:nvGrpSpPr>
          <p:grpSpPr>
            <a:xfrm>
              <a:off x="5420495" y="1618080"/>
              <a:ext cx="82785" cy="82785"/>
              <a:chOff x="0" y="0"/>
              <a:chExt cx="1913890" cy="1913890"/>
            </a:xfrm>
          </p:grpSpPr>
          <p:sp>
            <p:nvSpPr>
              <p:cNvPr id="393" name="Freeform 393"/>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394" name="Group 394"/>
            <p:cNvGrpSpPr/>
            <p:nvPr/>
          </p:nvGrpSpPr>
          <p:grpSpPr>
            <a:xfrm>
              <a:off x="5420495" y="7998564"/>
              <a:ext cx="82785" cy="82785"/>
              <a:chOff x="0" y="0"/>
              <a:chExt cx="1913890" cy="1913890"/>
            </a:xfrm>
          </p:grpSpPr>
          <p:sp>
            <p:nvSpPr>
              <p:cNvPr id="395" name="Freeform 395"/>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396" name="Group 396"/>
            <p:cNvGrpSpPr/>
            <p:nvPr/>
          </p:nvGrpSpPr>
          <p:grpSpPr>
            <a:xfrm>
              <a:off x="5420495" y="4805780"/>
              <a:ext cx="82785" cy="82785"/>
              <a:chOff x="0" y="0"/>
              <a:chExt cx="1913890" cy="1913890"/>
            </a:xfrm>
          </p:grpSpPr>
          <p:sp>
            <p:nvSpPr>
              <p:cNvPr id="397" name="Freeform 397"/>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398" name="Group 398"/>
            <p:cNvGrpSpPr/>
            <p:nvPr/>
          </p:nvGrpSpPr>
          <p:grpSpPr>
            <a:xfrm>
              <a:off x="2711291" y="537155"/>
              <a:ext cx="82785" cy="82785"/>
              <a:chOff x="0" y="0"/>
              <a:chExt cx="1913890" cy="1913890"/>
            </a:xfrm>
          </p:grpSpPr>
          <p:sp>
            <p:nvSpPr>
              <p:cNvPr id="399" name="Freeform 399"/>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400" name="Group 400"/>
            <p:cNvGrpSpPr/>
            <p:nvPr/>
          </p:nvGrpSpPr>
          <p:grpSpPr>
            <a:xfrm>
              <a:off x="2711291" y="6917640"/>
              <a:ext cx="82785" cy="82785"/>
              <a:chOff x="0" y="0"/>
              <a:chExt cx="1913890" cy="1913890"/>
            </a:xfrm>
          </p:grpSpPr>
          <p:sp>
            <p:nvSpPr>
              <p:cNvPr id="401" name="Freeform 401"/>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402" name="Group 402"/>
            <p:cNvGrpSpPr/>
            <p:nvPr/>
          </p:nvGrpSpPr>
          <p:grpSpPr>
            <a:xfrm>
              <a:off x="2711291" y="3724855"/>
              <a:ext cx="82785" cy="82785"/>
              <a:chOff x="0" y="0"/>
              <a:chExt cx="1913890" cy="1913890"/>
            </a:xfrm>
          </p:grpSpPr>
          <p:sp>
            <p:nvSpPr>
              <p:cNvPr id="403" name="Freeform 403"/>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404" name="Group 404"/>
            <p:cNvGrpSpPr/>
            <p:nvPr/>
          </p:nvGrpSpPr>
          <p:grpSpPr>
            <a:xfrm>
              <a:off x="2711291" y="10105340"/>
              <a:ext cx="82785" cy="82785"/>
              <a:chOff x="0" y="0"/>
              <a:chExt cx="1913890" cy="1913890"/>
            </a:xfrm>
          </p:grpSpPr>
          <p:sp>
            <p:nvSpPr>
              <p:cNvPr id="405" name="Freeform 405"/>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406" name="Group 406"/>
            <p:cNvGrpSpPr/>
            <p:nvPr/>
          </p:nvGrpSpPr>
          <p:grpSpPr>
            <a:xfrm>
              <a:off x="2711291" y="2155235"/>
              <a:ext cx="82785" cy="82785"/>
              <a:chOff x="0" y="0"/>
              <a:chExt cx="1913890" cy="1913890"/>
            </a:xfrm>
          </p:grpSpPr>
          <p:sp>
            <p:nvSpPr>
              <p:cNvPr id="407" name="Freeform 407"/>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408" name="Group 408"/>
            <p:cNvGrpSpPr/>
            <p:nvPr/>
          </p:nvGrpSpPr>
          <p:grpSpPr>
            <a:xfrm>
              <a:off x="2711291" y="8535719"/>
              <a:ext cx="82785" cy="82785"/>
              <a:chOff x="0" y="0"/>
              <a:chExt cx="1913890" cy="1913890"/>
            </a:xfrm>
          </p:grpSpPr>
          <p:sp>
            <p:nvSpPr>
              <p:cNvPr id="409" name="Freeform 409"/>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410" name="Group 410"/>
            <p:cNvGrpSpPr/>
            <p:nvPr/>
          </p:nvGrpSpPr>
          <p:grpSpPr>
            <a:xfrm>
              <a:off x="2711291" y="5342935"/>
              <a:ext cx="82785" cy="82785"/>
              <a:chOff x="0" y="0"/>
              <a:chExt cx="1913890" cy="1913890"/>
            </a:xfrm>
          </p:grpSpPr>
          <p:sp>
            <p:nvSpPr>
              <p:cNvPr id="411" name="Freeform 411"/>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412" name="Group 412"/>
            <p:cNvGrpSpPr/>
            <p:nvPr/>
          </p:nvGrpSpPr>
          <p:grpSpPr>
            <a:xfrm>
              <a:off x="5959156" y="537155"/>
              <a:ext cx="82785" cy="82785"/>
              <a:chOff x="0" y="0"/>
              <a:chExt cx="1913890" cy="1913890"/>
            </a:xfrm>
          </p:grpSpPr>
          <p:sp>
            <p:nvSpPr>
              <p:cNvPr id="413" name="Freeform 413"/>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414" name="Group 414"/>
            <p:cNvGrpSpPr/>
            <p:nvPr/>
          </p:nvGrpSpPr>
          <p:grpSpPr>
            <a:xfrm>
              <a:off x="5959156" y="6917640"/>
              <a:ext cx="82785" cy="82785"/>
              <a:chOff x="0" y="0"/>
              <a:chExt cx="1913890" cy="1913890"/>
            </a:xfrm>
          </p:grpSpPr>
          <p:sp>
            <p:nvSpPr>
              <p:cNvPr id="415" name="Freeform 415"/>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416" name="Group 416"/>
            <p:cNvGrpSpPr/>
            <p:nvPr/>
          </p:nvGrpSpPr>
          <p:grpSpPr>
            <a:xfrm>
              <a:off x="5959156" y="3724855"/>
              <a:ext cx="82785" cy="82785"/>
              <a:chOff x="0" y="0"/>
              <a:chExt cx="1913890" cy="1913890"/>
            </a:xfrm>
          </p:grpSpPr>
          <p:sp>
            <p:nvSpPr>
              <p:cNvPr id="417" name="Freeform 417"/>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418" name="Group 418"/>
            <p:cNvGrpSpPr/>
            <p:nvPr/>
          </p:nvGrpSpPr>
          <p:grpSpPr>
            <a:xfrm>
              <a:off x="5959156" y="10105340"/>
              <a:ext cx="82785" cy="82785"/>
              <a:chOff x="0" y="0"/>
              <a:chExt cx="1913890" cy="1913890"/>
            </a:xfrm>
          </p:grpSpPr>
          <p:sp>
            <p:nvSpPr>
              <p:cNvPr id="419" name="Freeform 419"/>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420" name="Group 420"/>
            <p:cNvGrpSpPr/>
            <p:nvPr/>
          </p:nvGrpSpPr>
          <p:grpSpPr>
            <a:xfrm>
              <a:off x="5959156" y="2155235"/>
              <a:ext cx="82785" cy="82785"/>
              <a:chOff x="0" y="0"/>
              <a:chExt cx="1913890" cy="1913890"/>
            </a:xfrm>
          </p:grpSpPr>
          <p:sp>
            <p:nvSpPr>
              <p:cNvPr id="421" name="Freeform 421"/>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422" name="Group 422"/>
            <p:cNvGrpSpPr/>
            <p:nvPr/>
          </p:nvGrpSpPr>
          <p:grpSpPr>
            <a:xfrm>
              <a:off x="5959156" y="8535719"/>
              <a:ext cx="82785" cy="82785"/>
              <a:chOff x="0" y="0"/>
              <a:chExt cx="1913890" cy="1913890"/>
            </a:xfrm>
          </p:grpSpPr>
          <p:sp>
            <p:nvSpPr>
              <p:cNvPr id="423" name="Freeform 423"/>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424" name="Group 424"/>
            <p:cNvGrpSpPr/>
            <p:nvPr/>
          </p:nvGrpSpPr>
          <p:grpSpPr>
            <a:xfrm>
              <a:off x="5959156" y="5342935"/>
              <a:ext cx="82785" cy="82785"/>
              <a:chOff x="0" y="0"/>
              <a:chExt cx="1913890" cy="1913890"/>
            </a:xfrm>
          </p:grpSpPr>
          <p:sp>
            <p:nvSpPr>
              <p:cNvPr id="425" name="Freeform 425"/>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426" name="Group 426"/>
            <p:cNvGrpSpPr>
              <a:grpSpLocks noChangeAspect="1"/>
            </p:cNvGrpSpPr>
            <p:nvPr/>
          </p:nvGrpSpPr>
          <p:grpSpPr>
            <a:xfrm>
              <a:off x="1083883" y="0"/>
              <a:ext cx="95594" cy="82785"/>
              <a:chOff x="0" y="0"/>
              <a:chExt cx="6350000" cy="5499100"/>
            </a:xfrm>
          </p:grpSpPr>
          <p:sp>
            <p:nvSpPr>
              <p:cNvPr id="427" name="Freeform 427"/>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428" name="Group 428"/>
            <p:cNvGrpSpPr>
              <a:grpSpLocks noChangeAspect="1"/>
            </p:cNvGrpSpPr>
            <p:nvPr/>
          </p:nvGrpSpPr>
          <p:grpSpPr>
            <a:xfrm>
              <a:off x="1083883" y="6380485"/>
              <a:ext cx="95594" cy="82785"/>
              <a:chOff x="0" y="0"/>
              <a:chExt cx="6350000" cy="5499100"/>
            </a:xfrm>
          </p:grpSpPr>
          <p:sp>
            <p:nvSpPr>
              <p:cNvPr id="429" name="Freeform 429"/>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430" name="Group 430"/>
            <p:cNvGrpSpPr>
              <a:grpSpLocks noChangeAspect="1"/>
            </p:cNvGrpSpPr>
            <p:nvPr/>
          </p:nvGrpSpPr>
          <p:grpSpPr>
            <a:xfrm>
              <a:off x="1083883" y="3187700"/>
              <a:ext cx="95594" cy="82785"/>
              <a:chOff x="0" y="0"/>
              <a:chExt cx="6350000" cy="5499100"/>
            </a:xfrm>
          </p:grpSpPr>
          <p:sp>
            <p:nvSpPr>
              <p:cNvPr id="431" name="Freeform 431"/>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432" name="Group 432"/>
            <p:cNvGrpSpPr>
              <a:grpSpLocks noChangeAspect="1"/>
            </p:cNvGrpSpPr>
            <p:nvPr/>
          </p:nvGrpSpPr>
          <p:grpSpPr>
            <a:xfrm>
              <a:off x="1083883" y="9568185"/>
              <a:ext cx="95594" cy="82785"/>
              <a:chOff x="0" y="0"/>
              <a:chExt cx="6350000" cy="5499100"/>
            </a:xfrm>
          </p:grpSpPr>
          <p:sp>
            <p:nvSpPr>
              <p:cNvPr id="433" name="Freeform 433"/>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434" name="Group 434"/>
            <p:cNvGrpSpPr>
              <a:grpSpLocks noChangeAspect="1"/>
            </p:cNvGrpSpPr>
            <p:nvPr/>
          </p:nvGrpSpPr>
          <p:grpSpPr>
            <a:xfrm>
              <a:off x="1083883" y="1618080"/>
              <a:ext cx="95594" cy="82785"/>
              <a:chOff x="0" y="0"/>
              <a:chExt cx="6350000" cy="5499100"/>
            </a:xfrm>
          </p:grpSpPr>
          <p:sp>
            <p:nvSpPr>
              <p:cNvPr id="435" name="Freeform 435"/>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436" name="Group 436"/>
            <p:cNvGrpSpPr>
              <a:grpSpLocks noChangeAspect="1"/>
            </p:cNvGrpSpPr>
            <p:nvPr/>
          </p:nvGrpSpPr>
          <p:grpSpPr>
            <a:xfrm>
              <a:off x="1083883" y="7998564"/>
              <a:ext cx="95594" cy="82785"/>
              <a:chOff x="0" y="0"/>
              <a:chExt cx="6350000" cy="5499100"/>
            </a:xfrm>
          </p:grpSpPr>
          <p:sp>
            <p:nvSpPr>
              <p:cNvPr id="437" name="Freeform 437"/>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438" name="Group 438"/>
            <p:cNvGrpSpPr>
              <a:grpSpLocks noChangeAspect="1"/>
            </p:cNvGrpSpPr>
            <p:nvPr/>
          </p:nvGrpSpPr>
          <p:grpSpPr>
            <a:xfrm>
              <a:off x="1083883" y="4805780"/>
              <a:ext cx="95594" cy="82785"/>
              <a:chOff x="0" y="0"/>
              <a:chExt cx="6350000" cy="5499100"/>
            </a:xfrm>
          </p:grpSpPr>
          <p:sp>
            <p:nvSpPr>
              <p:cNvPr id="439" name="Freeform 439"/>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440" name="Group 440"/>
            <p:cNvGrpSpPr>
              <a:grpSpLocks noChangeAspect="1"/>
            </p:cNvGrpSpPr>
            <p:nvPr/>
          </p:nvGrpSpPr>
          <p:grpSpPr>
            <a:xfrm>
              <a:off x="7578032" y="0"/>
              <a:ext cx="95594" cy="82785"/>
              <a:chOff x="0" y="0"/>
              <a:chExt cx="6350000" cy="5499100"/>
            </a:xfrm>
          </p:grpSpPr>
          <p:sp>
            <p:nvSpPr>
              <p:cNvPr id="441" name="Freeform 441"/>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442" name="Group 442"/>
            <p:cNvGrpSpPr>
              <a:grpSpLocks noChangeAspect="1"/>
            </p:cNvGrpSpPr>
            <p:nvPr/>
          </p:nvGrpSpPr>
          <p:grpSpPr>
            <a:xfrm>
              <a:off x="7578032" y="6380485"/>
              <a:ext cx="95594" cy="82785"/>
              <a:chOff x="0" y="0"/>
              <a:chExt cx="6350000" cy="5499100"/>
            </a:xfrm>
          </p:grpSpPr>
          <p:sp>
            <p:nvSpPr>
              <p:cNvPr id="443" name="Freeform 443"/>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444" name="Group 444"/>
            <p:cNvGrpSpPr>
              <a:grpSpLocks noChangeAspect="1"/>
            </p:cNvGrpSpPr>
            <p:nvPr/>
          </p:nvGrpSpPr>
          <p:grpSpPr>
            <a:xfrm>
              <a:off x="7578032" y="3187700"/>
              <a:ext cx="95594" cy="82785"/>
              <a:chOff x="0" y="0"/>
              <a:chExt cx="6350000" cy="5499100"/>
            </a:xfrm>
          </p:grpSpPr>
          <p:sp>
            <p:nvSpPr>
              <p:cNvPr id="445" name="Freeform 445"/>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446" name="Group 446"/>
            <p:cNvGrpSpPr>
              <a:grpSpLocks noChangeAspect="1"/>
            </p:cNvGrpSpPr>
            <p:nvPr/>
          </p:nvGrpSpPr>
          <p:grpSpPr>
            <a:xfrm>
              <a:off x="7578032" y="9568185"/>
              <a:ext cx="95594" cy="82785"/>
              <a:chOff x="0" y="0"/>
              <a:chExt cx="6350000" cy="5499100"/>
            </a:xfrm>
          </p:grpSpPr>
          <p:sp>
            <p:nvSpPr>
              <p:cNvPr id="447" name="Freeform 447"/>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448" name="Group 448"/>
            <p:cNvGrpSpPr>
              <a:grpSpLocks noChangeAspect="1"/>
            </p:cNvGrpSpPr>
            <p:nvPr/>
          </p:nvGrpSpPr>
          <p:grpSpPr>
            <a:xfrm>
              <a:off x="7578032" y="1618080"/>
              <a:ext cx="95594" cy="82785"/>
              <a:chOff x="0" y="0"/>
              <a:chExt cx="6350000" cy="5499100"/>
            </a:xfrm>
          </p:grpSpPr>
          <p:sp>
            <p:nvSpPr>
              <p:cNvPr id="449" name="Freeform 449"/>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450" name="Group 450"/>
            <p:cNvGrpSpPr>
              <a:grpSpLocks noChangeAspect="1"/>
            </p:cNvGrpSpPr>
            <p:nvPr/>
          </p:nvGrpSpPr>
          <p:grpSpPr>
            <a:xfrm>
              <a:off x="7578032" y="7998564"/>
              <a:ext cx="95594" cy="82785"/>
              <a:chOff x="0" y="0"/>
              <a:chExt cx="6350000" cy="5499100"/>
            </a:xfrm>
          </p:grpSpPr>
          <p:sp>
            <p:nvSpPr>
              <p:cNvPr id="451" name="Freeform 451"/>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452" name="Group 452"/>
            <p:cNvGrpSpPr>
              <a:grpSpLocks noChangeAspect="1"/>
            </p:cNvGrpSpPr>
            <p:nvPr/>
          </p:nvGrpSpPr>
          <p:grpSpPr>
            <a:xfrm>
              <a:off x="7578032" y="4805780"/>
              <a:ext cx="95594" cy="82785"/>
              <a:chOff x="0" y="0"/>
              <a:chExt cx="6350000" cy="5499100"/>
            </a:xfrm>
          </p:grpSpPr>
          <p:sp>
            <p:nvSpPr>
              <p:cNvPr id="453" name="Freeform 453"/>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454" name="Group 454"/>
            <p:cNvGrpSpPr>
              <a:grpSpLocks noChangeAspect="1"/>
            </p:cNvGrpSpPr>
            <p:nvPr/>
          </p:nvGrpSpPr>
          <p:grpSpPr>
            <a:xfrm>
              <a:off x="4331748" y="0"/>
              <a:ext cx="95594" cy="82785"/>
              <a:chOff x="0" y="0"/>
              <a:chExt cx="6350000" cy="5499100"/>
            </a:xfrm>
          </p:grpSpPr>
          <p:sp>
            <p:nvSpPr>
              <p:cNvPr id="455" name="Freeform 455"/>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456" name="Group 456"/>
            <p:cNvGrpSpPr>
              <a:grpSpLocks noChangeAspect="1"/>
            </p:cNvGrpSpPr>
            <p:nvPr/>
          </p:nvGrpSpPr>
          <p:grpSpPr>
            <a:xfrm>
              <a:off x="4331748" y="6380485"/>
              <a:ext cx="95594" cy="82785"/>
              <a:chOff x="0" y="0"/>
              <a:chExt cx="6350000" cy="5499100"/>
            </a:xfrm>
          </p:grpSpPr>
          <p:sp>
            <p:nvSpPr>
              <p:cNvPr id="457" name="Freeform 457"/>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458" name="Group 458"/>
            <p:cNvGrpSpPr>
              <a:grpSpLocks noChangeAspect="1"/>
            </p:cNvGrpSpPr>
            <p:nvPr/>
          </p:nvGrpSpPr>
          <p:grpSpPr>
            <a:xfrm>
              <a:off x="4331748" y="3187700"/>
              <a:ext cx="95594" cy="82785"/>
              <a:chOff x="0" y="0"/>
              <a:chExt cx="6350000" cy="5499100"/>
            </a:xfrm>
          </p:grpSpPr>
          <p:sp>
            <p:nvSpPr>
              <p:cNvPr id="459" name="Freeform 459"/>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460" name="Group 460"/>
            <p:cNvGrpSpPr>
              <a:grpSpLocks noChangeAspect="1"/>
            </p:cNvGrpSpPr>
            <p:nvPr/>
          </p:nvGrpSpPr>
          <p:grpSpPr>
            <a:xfrm>
              <a:off x="4331748" y="9568185"/>
              <a:ext cx="95594" cy="82785"/>
              <a:chOff x="0" y="0"/>
              <a:chExt cx="6350000" cy="5499100"/>
            </a:xfrm>
          </p:grpSpPr>
          <p:sp>
            <p:nvSpPr>
              <p:cNvPr id="461" name="Freeform 461"/>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462" name="Group 462"/>
            <p:cNvGrpSpPr>
              <a:grpSpLocks noChangeAspect="1"/>
            </p:cNvGrpSpPr>
            <p:nvPr/>
          </p:nvGrpSpPr>
          <p:grpSpPr>
            <a:xfrm>
              <a:off x="4331748" y="1618080"/>
              <a:ext cx="95594" cy="82785"/>
              <a:chOff x="0" y="0"/>
              <a:chExt cx="6350000" cy="5499100"/>
            </a:xfrm>
          </p:grpSpPr>
          <p:sp>
            <p:nvSpPr>
              <p:cNvPr id="463" name="Freeform 463"/>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464" name="Group 464"/>
            <p:cNvGrpSpPr>
              <a:grpSpLocks noChangeAspect="1"/>
            </p:cNvGrpSpPr>
            <p:nvPr/>
          </p:nvGrpSpPr>
          <p:grpSpPr>
            <a:xfrm>
              <a:off x="4331748" y="7998564"/>
              <a:ext cx="95594" cy="82785"/>
              <a:chOff x="0" y="0"/>
              <a:chExt cx="6350000" cy="5499100"/>
            </a:xfrm>
          </p:grpSpPr>
          <p:sp>
            <p:nvSpPr>
              <p:cNvPr id="465" name="Freeform 465"/>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466" name="Group 466"/>
            <p:cNvGrpSpPr>
              <a:grpSpLocks noChangeAspect="1"/>
            </p:cNvGrpSpPr>
            <p:nvPr/>
          </p:nvGrpSpPr>
          <p:grpSpPr>
            <a:xfrm>
              <a:off x="4331748" y="4805780"/>
              <a:ext cx="95594" cy="82785"/>
              <a:chOff x="0" y="0"/>
              <a:chExt cx="6350000" cy="5499100"/>
            </a:xfrm>
          </p:grpSpPr>
          <p:sp>
            <p:nvSpPr>
              <p:cNvPr id="467" name="Freeform 467"/>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468" name="Group 468"/>
            <p:cNvGrpSpPr>
              <a:grpSpLocks noChangeAspect="1"/>
            </p:cNvGrpSpPr>
            <p:nvPr/>
          </p:nvGrpSpPr>
          <p:grpSpPr>
            <a:xfrm>
              <a:off x="1622544" y="537155"/>
              <a:ext cx="95594" cy="82785"/>
              <a:chOff x="0" y="0"/>
              <a:chExt cx="6350000" cy="5499100"/>
            </a:xfrm>
          </p:grpSpPr>
          <p:sp>
            <p:nvSpPr>
              <p:cNvPr id="469" name="Freeform 469"/>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470" name="Group 470"/>
            <p:cNvGrpSpPr>
              <a:grpSpLocks noChangeAspect="1"/>
            </p:cNvGrpSpPr>
            <p:nvPr/>
          </p:nvGrpSpPr>
          <p:grpSpPr>
            <a:xfrm>
              <a:off x="1622544" y="6917640"/>
              <a:ext cx="95594" cy="82785"/>
              <a:chOff x="0" y="0"/>
              <a:chExt cx="6350000" cy="5499100"/>
            </a:xfrm>
          </p:grpSpPr>
          <p:sp>
            <p:nvSpPr>
              <p:cNvPr id="471" name="Freeform 471"/>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472" name="Group 472"/>
            <p:cNvGrpSpPr>
              <a:grpSpLocks noChangeAspect="1"/>
            </p:cNvGrpSpPr>
            <p:nvPr/>
          </p:nvGrpSpPr>
          <p:grpSpPr>
            <a:xfrm>
              <a:off x="1622544" y="3724855"/>
              <a:ext cx="95594" cy="82785"/>
              <a:chOff x="0" y="0"/>
              <a:chExt cx="6350000" cy="5499100"/>
            </a:xfrm>
          </p:grpSpPr>
          <p:sp>
            <p:nvSpPr>
              <p:cNvPr id="473" name="Freeform 473"/>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474" name="Group 474"/>
            <p:cNvGrpSpPr>
              <a:grpSpLocks noChangeAspect="1"/>
            </p:cNvGrpSpPr>
            <p:nvPr/>
          </p:nvGrpSpPr>
          <p:grpSpPr>
            <a:xfrm>
              <a:off x="1622544" y="10105340"/>
              <a:ext cx="95594" cy="82785"/>
              <a:chOff x="0" y="0"/>
              <a:chExt cx="6350000" cy="5499100"/>
            </a:xfrm>
          </p:grpSpPr>
          <p:sp>
            <p:nvSpPr>
              <p:cNvPr id="475" name="Freeform 475"/>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476" name="Group 476"/>
            <p:cNvGrpSpPr>
              <a:grpSpLocks noChangeAspect="1"/>
            </p:cNvGrpSpPr>
            <p:nvPr/>
          </p:nvGrpSpPr>
          <p:grpSpPr>
            <a:xfrm>
              <a:off x="1622544" y="2155235"/>
              <a:ext cx="95594" cy="82785"/>
              <a:chOff x="0" y="0"/>
              <a:chExt cx="6350000" cy="5499100"/>
            </a:xfrm>
          </p:grpSpPr>
          <p:sp>
            <p:nvSpPr>
              <p:cNvPr id="477" name="Freeform 477"/>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478" name="Group 478"/>
            <p:cNvGrpSpPr>
              <a:grpSpLocks noChangeAspect="1"/>
            </p:cNvGrpSpPr>
            <p:nvPr/>
          </p:nvGrpSpPr>
          <p:grpSpPr>
            <a:xfrm>
              <a:off x="1622544" y="8535719"/>
              <a:ext cx="95594" cy="82785"/>
              <a:chOff x="0" y="0"/>
              <a:chExt cx="6350000" cy="5499100"/>
            </a:xfrm>
          </p:grpSpPr>
          <p:sp>
            <p:nvSpPr>
              <p:cNvPr id="479" name="Freeform 479"/>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480" name="Group 480"/>
            <p:cNvGrpSpPr>
              <a:grpSpLocks noChangeAspect="1"/>
            </p:cNvGrpSpPr>
            <p:nvPr/>
          </p:nvGrpSpPr>
          <p:grpSpPr>
            <a:xfrm>
              <a:off x="1622544" y="5342935"/>
              <a:ext cx="95594" cy="82785"/>
              <a:chOff x="0" y="0"/>
              <a:chExt cx="6350000" cy="5499100"/>
            </a:xfrm>
          </p:grpSpPr>
          <p:sp>
            <p:nvSpPr>
              <p:cNvPr id="481" name="Freeform 481"/>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482" name="Group 482"/>
            <p:cNvGrpSpPr>
              <a:grpSpLocks noChangeAspect="1"/>
            </p:cNvGrpSpPr>
            <p:nvPr/>
          </p:nvGrpSpPr>
          <p:grpSpPr>
            <a:xfrm>
              <a:off x="4870409" y="537155"/>
              <a:ext cx="95594" cy="82785"/>
              <a:chOff x="0" y="0"/>
              <a:chExt cx="6350000" cy="5499100"/>
            </a:xfrm>
          </p:grpSpPr>
          <p:sp>
            <p:nvSpPr>
              <p:cNvPr id="483" name="Freeform 483"/>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484" name="Group 484"/>
            <p:cNvGrpSpPr>
              <a:grpSpLocks noChangeAspect="1"/>
            </p:cNvGrpSpPr>
            <p:nvPr/>
          </p:nvGrpSpPr>
          <p:grpSpPr>
            <a:xfrm>
              <a:off x="4870409" y="6917640"/>
              <a:ext cx="95594" cy="82785"/>
              <a:chOff x="0" y="0"/>
              <a:chExt cx="6350000" cy="5499100"/>
            </a:xfrm>
          </p:grpSpPr>
          <p:sp>
            <p:nvSpPr>
              <p:cNvPr id="485" name="Freeform 485"/>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486" name="Group 486"/>
            <p:cNvGrpSpPr>
              <a:grpSpLocks noChangeAspect="1"/>
            </p:cNvGrpSpPr>
            <p:nvPr/>
          </p:nvGrpSpPr>
          <p:grpSpPr>
            <a:xfrm>
              <a:off x="4870409" y="3724855"/>
              <a:ext cx="95594" cy="82785"/>
              <a:chOff x="0" y="0"/>
              <a:chExt cx="6350000" cy="5499100"/>
            </a:xfrm>
          </p:grpSpPr>
          <p:sp>
            <p:nvSpPr>
              <p:cNvPr id="487" name="Freeform 487"/>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488" name="Group 488"/>
            <p:cNvGrpSpPr>
              <a:grpSpLocks noChangeAspect="1"/>
            </p:cNvGrpSpPr>
            <p:nvPr/>
          </p:nvGrpSpPr>
          <p:grpSpPr>
            <a:xfrm>
              <a:off x="4870409" y="10105340"/>
              <a:ext cx="95594" cy="82785"/>
              <a:chOff x="0" y="0"/>
              <a:chExt cx="6350000" cy="5499100"/>
            </a:xfrm>
          </p:grpSpPr>
          <p:sp>
            <p:nvSpPr>
              <p:cNvPr id="489" name="Freeform 489"/>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490" name="Group 490"/>
            <p:cNvGrpSpPr>
              <a:grpSpLocks noChangeAspect="1"/>
            </p:cNvGrpSpPr>
            <p:nvPr/>
          </p:nvGrpSpPr>
          <p:grpSpPr>
            <a:xfrm>
              <a:off x="4870409" y="2155235"/>
              <a:ext cx="95594" cy="82785"/>
              <a:chOff x="0" y="0"/>
              <a:chExt cx="6350000" cy="5499100"/>
            </a:xfrm>
          </p:grpSpPr>
          <p:sp>
            <p:nvSpPr>
              <p:cNvPr id="491" name="Freeform 491"/>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492" name="Group 492"/>
            <p:cNvGrpSpPr>
              <a:grpSpLocks noChangeAspect="1"/>
            </p:cNvGrpSpPr>
            <p:nvPr/>
          </p:nvGrpSpPr>
          <p:grpSpPr>
            <a:xfrm>
              <a:off x="4870409" y="8535719"/>
              <a:ext cx="95594" cy="82785"/>
              <a:chOff x="0" y="0"/>
              <a:chExt cx="6350000" cy="5499100"/>
            </a:xfrm>
          </p:grpSpPr>
          <p:sp>
            <p:nvSpPr>
              <p:cNvPr id="493" name="Freeform 493"/>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494" name="Group 494"/>
            <p:cNvGrpSpPr>
              <a:grpSpLocks noChangeAspect="1"/>
            </p:cNvGrpSpPr>
            <p:nvPr/>
          </p:nvGrpSpPr>
          <p:grpSpPr>
            <a:xfrm>
              <a:off x="4870409" y="5342935"/>
              <a:ext cx="95594" cy="82785"/>
              <a:chOff x="0" y="0"/>
              <a:chExt cx="6350000" cy="5499100"/>
            </a:xfrm>
          </p:grpSpPr>
          <p:sp>
            <p:nvSpPr>
              <p:cNvPr id="495" name="Freeform 495"/>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496" name="Group 496"/>
            <p:cNvGrpSpPr>
              <a:grpSpLocks noChangeAspect="1"/>
            </p:cNvGrpSpPr>
            <p:nvPr/>
          </p:nvGrpSpPr>
          <p:grpSpPr>
            <a:xfrm>
              <a:off x="2162405" y="1075351"/>
              <a:ext cx="95594" cy="82785"/>
              <a:chOff x="0" y="0"/>
              <a:chExt cx="6350000" cy="5499100"/>
            </a:xfrm>
          </p:grpSpPr>
          <p:sp>
            <p:nvSpPr>
              <p:cNvPr id="497" name="Freeform 497"/>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498" name="Group 498"/>
            <p:cNvGrpSpPr>
              <a:grpSpLocks noChangeAspect="1"/>
            </p:cNvGrpSpPr>
            <p:nvPr/>
          </p:nvGrpSpPr>
          <p:grpSpPr>
            <a:xfrm>
              <a:off x="2162405" y="7455836"/>
              <a:ext cx="95594" cy="82785"/>
              <a:chOff x="0" y="0"/>
              <a:chExt cx="6350000" cy="5499100"/>
            </a:xfrm>
          </p:grpSpPr>
          <p:sp>
            <p:nvSpPr>
              <p:cNvPr id="499" name="Freeform 499"/>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500" name="Group 500"/>
            <p:cNvGrpSpPr>
              <a:grpSpLocks noChangeAspect="1"/>
            </p:cNvGrpSpPr>
            <p:nvPr/>
          </p:nvGrpSpPr>
          <p:grpSpPr>
            <a:xfrm>
              <a:off x="2162405" y="4263051"/>
              <a:ext cx="95594" cy="82785"/>
              <a:chOff x="0" y="0"/>
              <a:chExt cx="6350000" cy="5499100"/>
            </a:xfrm>
          </p:grpSpPr>
          <p:sp>
            <p:nvSpPr>
              <p:cNvPr id="501" name="Freeform 501"/>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502" name="Group 502"/>
            <p:cNvGrpSpPr>
              <a:grpSpLocks noChangeAspect="1"/>
            </p:cNvGrpSpPr>
            <p:nvPr/>
          </p:nvGrpSpPr>
          <p:grpSpPr>
            <a:xfrm>
              <a:off x="2162405" y="10643536"/>
              <a:ext cx="95594" cy="82785"/>
              <a:chOff x="0" y="0"/>
              <a:chExt cx="6350000" cy="5499100"/>
            </a:xfrm>
          </p:grpSpPr>
          <p:sp>
            <p:nvSpPr>
              <p:cNvPr id="503" name="Freeform 503"/>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504" name="Group 504"/>
            <p:cNvGrpSpPr>
              <a:grpSpLocks noChangeAspect="1"/>
            </p:cNvGrpSpPr>
            <p:nvPr/>
          </p:nvGrpSpPr>
          <p:grpSpPr>
            <a:xfrm>
              <a:off x="2162405" y="2693431"/>
              <a:ext cx="95594" cy="82785"/>
              <a:chOff x="0" y="0"/>
              <a:chExt cx="6350000" cy="5499100"/>
            </a:xfrm>
          </p:grpSpPr>
          <p:sp>
            <p:nvSpPr>
              <p:cNvPr id="505" name="Freeform 505"/>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506" name="Group 506"/>
            <p:cNvGrpSpPr>
              <a:grpSpLocks noChangeAspect="1"/>
            </p:cNvGrpSpPr>
            <p:nvPr/>
          </p:nvGrpSpPr>
          <p:grpSpPr>
            <a:xfrm>
              <a:off x="2162405" y="9073915"/>
              <a:ext cx="95594" cy="82785"/>
              <a:chOff x="0" y="0"/>
              <a:chExt cx="6350000" cy="5499100"/>
            </a:xfrm>
          </p:grpSpPr>
          <p:sp>
            <p:nvSpPr>
              <p:cNvPr id="507" name="Freeform 507"/>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508" name="Group 508"/>
            <p:cNvGrpSpPr>
              <a:grpSpLocks noChangeAspect="1"/>
            </p:cNvGrpSpPr>
            <p:nvPr/>
          </p:nvGrpSpPr>
          <p:grpSpPr>
            <a:xfrm>
              <a:off x="2162405" y="5881131"/>
              <a:ext cx="95594" cy="82785"/>
              <a:chOff x="0" y="0"/>
              <a:chExt cx="6350000" cy="5499100"/>
            </a:xfrm>
          </p:grpSpPr>
          <p:sp>
            <p:nvSpPr>
              <p:cNvPr id="509" name="Freeform 509"/>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510" name="Group 510"/>
            <p:cNvGrpSpPr>
              <a:grpSpLocks noChangeAspect="1"/>
            </p:cNvGrpSpPr>
            <p:nvPr/>
          </p:nvGrpSpPr>
          <p:grpSpPr>
            <a:xfrm>
              <a:off x="5410269" y="1075351"/>
              <a:ext cx="95594" cy="82785"/>
              <a:chOff x="0" y="0"/>
              <a:chExt cx="6350000" cy="5499100"/>
            </a:xfrm>
          </p:grpSpPr>
          <p:sp>
            <p:nvSpPr>
              <p:cNvPr id="511" name="Freeform 511"/>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512" name="Group 512"/>
            <p:cNvGrpSpPr>
              <a:grpSpLocks noChangeAspect="1"/>
            </p:cNvGrpSpPr>
            <p:nvPr/>
          </p:nvGrpSpPr>
          <p:grpSpPr>
            <a:xfrm>
              <a:off x="5410269" y="7455836"/>
              <a:ext cx="95594" cy="82785"/>
              <a:chOff x="0" y="0"/>
              <a:chExt cx="6350000" cy="5499100"/>
            </a:xfrm>
          </p:grpSpPr>
          <p:sp>
            <p:nvSpPr>
              <p:cNvPr id="513" name="Freeform 513"/>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514" name="Group 514"/>
            <p:cNvGrpSpPr>
              <a:grpSpLocks noChangeAspect="1"/>
            </p:cNvGrpSpPr>
            <p:nvPr/>
          </p:nvGrpSpPr>
          <p:grpSpPr>
            <a:xfrm>
              <a:off x="5410269" y="4263051"/>
              <a:ext cx="95594" cy="82785"/>
              <a:chOff x="0" y="0"/>
              <a:chExt cx="6350000" cy="5499100"/>
            </a:xfrm>
          </p:grpSpPr>
          <p:sp>
            <p:nvSpPr>
              <p:cNvPr id="515" name="Freeform 515"/>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516" name="Group 516"/>
            <p:cNvGrpSpPr>
              <a:grpSpLocks noChangeAspect="1"/>
            </p:cNvGrpSpPr>
            <p:nvPr/>
          </p:nvGrpSpPr>
          <p:grpSpPr>
            <a:xfrm>
              <a:off x="5410269" y="10643536"/>
              <a:ext cx="95594" cy="82785"/>
              <a:chOff x="0" y="0"/>
              <a:chExt cx="6350000" cy="5499100"/>
            </a:xfrm>
          </p:grpSpPr>
          <p:sp>
            <p:nvSpPr>
              <p:cNvPr id="517" name="Freeform 517"/>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518" name="Group 518"/>
            <p:cNvGrpSpPr>
              <a:grpSpLocks noChangeAspect="1"/>
            </p:cNvGrpSpPr>
            <p:nvPr/>
          </p:nvGrpSpPr>
          <p:grpSpPr>
            <a:xfrm>
              <a:off x="5410269" y="2693431"/>
              <a:ext cx="95594" cy="82785"/>
              <a:chOff x="0" y="0"/>
              <a:chExt cx="6350000" cy="5499100"/>
            </a:xfrm>
          </p:grpSpPr>
          <p:sp>
            <p:nvSpPr>
              <p:cNvPr id="519" name="Freeform 519"/>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520" name="Group 520"/>
            <p:cNvGrpSpPr>
              <a:grpSpLocks noChangeAspect="1"/>
            </p:cNvGrpSpPr>
            <p:nvPr/>
          </p:nvGrpSpPr>
          <p:grpSpPr>
            <a:xfrm>
              <a:off x="5410269" y="9073915"/>
              <a:ext cx="95594" cy="82785"/>
              <a:chOff x="0" y="0"/>
              <a:chExt cx="6350000" cy="5499100"/>
            </a:xfrm>
          </p:grpSpPr>
          <p:sp>
            <p:nvSpPr>
              <p:cNvPr id="521" name="Freeform 521"/>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522" name="Group 522"/>
            <p:cNvGrpSpPr>
              <a:grpSpLocks noChangeAspect="1"/>
            </p:cNvGrpSpPr>
            <p:nvPr/>
          </p:nvGrpSpPr>
          <p:grpSpPr>
            <a:xfrm>
              <a:off x="5410269" y="5881131"/>
              <a:ext cx="95594" cy="82785"/>
              <a:chOff x="0" y="0"/>
              <a:chExt cx="6350000" cy="5499100"/>
            </a:xfrm>
          </p:grpSpPr>
          <p:sp>
            <p:nvSpPr>
              <p:cNvPr id="523" name="Freeform 523"/>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524" name="Group 524"/>
            <p:cNvGrpSpPr>
              <a:grpSpLocks noChangeAspect="1"/>
            </p:cNvGrpSpPr>
            <p:nvPr/>
          </p:nvGrpSpPr>
          <p:grpSpPr>
            <a:xfrm>
              <a:off x="545144" y="1075351"/>
              <a:ext cx="95594" cy="82785"/>
              <a:chOff x="0" y="0"/>
              <a:chExt cx="6350000" cy="5499100"/>
            </a:xfrm>
          </p:grpSpPr>
          <p:sp>
            <p:nvSpPr>
              <p:cNvPr id="525" name="Freeform 525"/>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526" name="Group 526"/>
            <p:cNvGrpSpPr>
              <a:grpSpLocks noChangeAspect="1"/>
            </p:cNvGrpSpPr>
            <p:nvPr/>
          </p:nvGrpSpPr>
          <p:grpSpPr>
            <a:xfrm>
              <a:off x="545144" y="7455836"/>
              <a:ext cx="95594" cy="82785"/>
              <a:chOff x="0" y="0"/>
              <a:chExt cx="6350000" cy="5499100"/>
            </a:xfrm>
          </p:grpSpPr>
          <p:sp>
            <p:nvSpPr>
              <p:cNvPr id="527" name="Freeform 527"/>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528" name="Group 528"/>
            <p:cNvGrpSpPr>
              <a:grpSpLocks noChangeAspect="1"/>
            </p:cNvGrpSpPr>
            <p:nvPr/>
          </p:nvGrpSpPr>
          <p:grpSpPr>
            <a:xfrm>
              <a:off x="545144" y="4263051"/>
              <a:ext cx="95594" cy="82785"/>
              <a:chOff x="0" y="0"/>
              <a:chExt cx="6350000" cy="5499100"/>
            </a:xfrm>
          </p:grpSpPr>
          <p:sp>
            <p:nvSpPr>
              <p:cNvPr id="529" name="Freeform 529"/>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530" name="Group 530"/>
            <p:cNvGrpSpPr>
              <a:grpSpLocks noChangeAspect="1"/>
            </p:cNvGrpSpPr>
            <p:nvPr/>
          </p:nvGrpSpPr>
          <p:grpSpPr>
            <a:xfrm>
              <a:off x="545144" y="10643536"/>
              <a:ext cx="95594" cy="82785"/>
              <a:chOff x="0" y="0"/>
              <a:chExt cx="6350000" cy="5499100"/>
            </a:xfrm>
          </p:grpSpPr>
          <p:sp>
            <p:nvSpPr>
              <p:cNvPr id="531" name="Freeform 531"/>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532" name="Group 532"/>
            <p:cNvGrpSpPr>
              <a:grpSpLocks noChangeAspect="1"/>
            </p:cNvGrpSpPr>
            <p:nvPr/>
          </p:nvGrpSpPr>
          <p:grpSpPr>
            <a:xfrm>
              <a:off x="545144" y="2693431"/>
              <a:ext cx="95594" cy="82785"/>
              <a:chOff x="0" y="0"/>
              <a:chExt cx="6350000" cy="5499100"/>
            </a:xfrm>
          </p:grpSpPr>
          <p:sp>
            <p:nvSpPr>
              <p:cNvPr id="533" name="Freeform 533"/>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534" name="Group 534"/>
            <p:cNvGrpSpPr>
              <a:grpSpLocks noChangeAspect="1"/>
            </p:cNvGrpSpPr>
            <p:nvPr/>
          </p:nvGrpSpPr>
          <p:grpSpPr>
            <a:xfrm>
              <a:off x="545144" y="9073915"/>
              <a:ext cx="95594" cy="82785"/>
              <a:chOff x="0" y="0"/>
              <a:chExt cx="6350000" cy="5499100"/>
            </a:xfrm>
          </p:grpSpPr>
          <p:sp>
            <p:nvSpPr>
              <p:cNvPr id="535" name="Freeform 535"/>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536" name="Group 536"/>
            <p:cNvGrpSpPr>
              <a:grpSpLocks noChangeAspect="1"/>
            </p:cNvGrpSpPr>
            <p:nvPr/>
          </p:nvGrpSpPr>
          <p:grpSpPr>
            <a:xfrm>
              <a:off x="545144" y="5881131"/>
              <a:ext cx="95594" cy="82785"/>
              <a:chOff x="0" y="0"/>
              <a:chExt cx="6350000" cy="5499100"/>
            </a:xfrm>
          </p:grpSpPr>
          <p:sp>
            <p:nvSpPr>
              <p:cNvPr id="537" name="Freeform 537"/>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538" name="Group 538"/>
            <p:cNvGrpSpPr>
              <a:grpSpLocks noChangeAspect="1"/>
            </p:cNvGrpSpPr>
            <p:nvPr/>
          </p:nvGrpSpPr>
          <p:grpSpPr>
            <a:xfrm>
              <a:off x="7039293" y="1075351"/>
              <a:ext cx="95594" cy="82785"/>
              <a:chOff x="0" y="0"/>
              <a:chExt cx="6350000" cy="5499100"/>
            </a:xfrm>
          </p:grpSpPr>
          <p:sp>
            <p:nvSpPr>
              <p:cNvPr id="539" name="Freeform 539"/>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540" name="Group 540"/>
            <p:cNvGrpSpPr>
              <a:grpSpLocks noChangeAspect="1"/>
            </p:cNvGrpSpPr>
            <p:nvPr/>
          </p:nvGrpSpPr>
          <p:grpSpPr>
            <a:xfrm>
              <a:off x="7039293" y="7455836"/>
              <a:ext cx="95594" cy="82785"/>
              <a:chOff x="0" y="0"/>
              <a:chExt cx="6350000" cy="5499100"/>
            </a:xfrm>
          </p:grpSpPr>
          <p:sp>
            <p:nvSpPr>
              <p:cNvPr id="541" name="Freeform 541"/>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542" name="Group 542"/>
            <p:cNvGrpSpPr>
              <a:grpSpLocks noChangeAspect="1"/>
            </p:cNvGrpSpPr>
            <p:nvPr/>
          </p:nvGrpSpPr>
          <p:grpSpPr>
            <a:xfrm>
              <a:off x="7039293" y="4263051"/>
              <a:ext cx="95594" cy="82785"/>
              <a:chOff x="0" y="0"/>
              <a:chExt cx="6350000" cy="5499100"/>
            </a:xfrm>
          </p:grpSpPr>
          <p:sp>
            <p:nvSpPr>
              <p:cNvPr id="543" name="Freeform 543"/>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544" name="Group 544"/>
            <p:cNvGrpSpPr>
              <a:grpSpLocks noChangeAspect="1"/>
            </p:cNvGrpSpPr>
            <p:nvPr/>
          </p:nvGrpSpPr>
          <p:grpSpPr>
            <a:xfrm>
              <a:off x="7039293" y="10643536"/>
              <a:ext cx="95594" cy="82785"/>
              <a:chOff x="0" y="0"/>
              <a:chExt cx="6350000" cy="5499100"/>
            </a:xfrm>
          </p:grpSpPr>
          <p:sp>
            <p:nvSpPr>
              <p:cNvPr id="545" name="Freeform 545"/>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546" name="Group 546"/>
            <p:cNvGrpSpPr>
              <a:grpSpLocks noChangeAspect="1"/>
            </p:cNvGrpSpPr>
            <p:nvPr/>
          </p:nvGrpSpPr>
          <p:grpSpPr>
            <a:xfrm>
              <a:off x="7039293" y="2693431"/>
              <a:ext cx="95594" cy="82785"/>
              <a:chOff x="0" y="0"/>
              <a:chExt cx="6350000" cy="5499100"/>
            </a:xfrm>
          </p:grpSpPr>
          <p:sp>
            <p:nvSpPr>
              <p:cNvPr id="547" name="Freeform 547"/>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548" name="Group 548"/>
            <p:cNvGrpSpPr>
              <a:grpSpLocks noChangeAspect="1"/>
            </p:cNvGrpSpPr>
            <p:nvPr/>
          </p:nvGrpSpPr>
          <p:grpSpPr>
            <a:xfrm>
              <a:off x="7039293" y="9073915"/>
              <a:ext cx="95594" cy="82785"/>
              <a:chOff x="0" y="0"/>
              <a:chExt cx="6350000" cy="5499100"/>
            </a:xfrm>
          </p:grpSpPr>
          <p:sp>
            <p:nvSpPr>
              <p:cNvPr id="549" name="Freeform 549"/>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550" name="Group 550"/>
            <p:cNvGrpSpPr>
              <a:grpSpLocks noChangeAspect="1"/>
            </p:cNvGrpSpPr>
            <p:nvPr/>
          </p:nvGrpSpPr>
          <p:grpSpPr>
            <a:xfrm>
              <a:off x="7039293" y="5881131"/>
              <a:ext cx="95594" cy="82785"/>
              <a:chOff x="0" y="0"/>
              <a:chExt cx="6350000" cy="5499100"/>
            </a:xfrm>
          </p:grpSpPr>
          <p:sp>
            <p:nvSpPr>
              <p:cNvPr id="551" name="Freeform 551"/>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552" name="Group 552"/>
            <p:cNvGrpSpPr>
              <a:grpSpLocks noChangeAspect="1"/>
            </p:cNvGrpSpPr>
            <p:nvPr/>
          </p:nvGrpSpPr>
          <p:grpSpPr>
            <a:xfrm>
              <a:off x="3793009" y="1075351"/>
              <a:ext cx="95594" cy="82785"/>
              <a:chOff x="0" y="0"/>
              <a:chExt cx="6350000" cy="5499100"/>
            </a:xfrm>
          </p:grpSpPr>
          <p:sp>
            <p:nvSpPr>
              <p:cNvPr id="553" name="Freeform 553"/>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554" name="Group 554"/>
            <p:cNvGrpSpPr>
              <a:grpSpLocks noChangeAspect="1"/>
            </p:cNvGrpSpPr>
            <p:nvPr/>
          </p:nvGrpSpPr>
          <p:grpSpPr>
            <a:xfrm>
              <a:off x="3793009" y="7455836"/>
              <a:ext cx="95594" cy="82785"/>
              <a:chOff x="0" y="0"/>
              <a:chExt cx="6350000" cy="5499100"/>
            </a:xfrm>
          </p:grpSpPr>
          <p:sp>
            <p:nvSpPr>
              <p:cNvPr id="555" name="Freeform 555"/>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556" name="Group 556"/>
            <p:cNvGrpSpPr>
              <a:grpSpLocks noChangeAspect="1"/>
            </p:cNvGrpSpPr>
            <p:nvPr/>
          </p:nvGrpSpPr>
          <p:grpSpPr>
            <a:xfrm>
              <a:off x="3793009" y="4263051"/>
              <a:ext cx="95594" cy="82785"/>
              <a:chOff x="0" y="0"/>
              <a:chExt cx="6350000" cy="5499100"/>
            </a:xfrm>
          </p:grpSpPr>
          <p:sp>
            <p:nvSpPr>
              <p:cNvPr id="557" name="Freeform 557"/>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558" name="Group 558"/>
            <p:cNvGrpSpPr>
              <a:grpSpLocks noChangeAspect="1"/>
            </p:cNvGrpSpPr>
            <p:nvPr/>
          </p:nvGrpSpPr>
          <p:grpSpPr>
            <a:xfrm>
              <a:off x="3793009" y="10643536"/>
              <a:ext cx="95594" cy="82785"/>
              <a:chOff x="0" y="0"/>
              <a:chExt cx="6350000" cy="5499100"/>
            </a:xfrm>
          </p:grpSpPr>
          <p:sp>
            <p:nvSpPr>
              <p:cNvPr id="559" name="Freeform 559"/>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560" name="Group 560"/>
            <p:cNvGrpSpPr>
              <a:grpSpLocks noChangeAspect="1"/>
            </p:cNvGrpSpPr>
            <p:nvPr/>
          </p:nvGrpSpPr>
          <p:grpSpPr>
            <a:xfrm>
              <a:off x="3793009" y="2693431"/>
              <a:ext cx="95594" cy="82785"/>
              <a:chOff x="0" y="0"/>
              <a:chExt cx="6350000" cy="5499100"/>
            </a:xfrm>
          </p:grpSpPr>
          <p:sp>
            <p:nvSpPr>
              <p:cNvPr id="561" name="Freeform 561"/>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562" name="Group 562"/>
            <p:cNvGrpSpPr>
              <a:grpSpLocks noChangeAspect="1"/>
            </p:cNvGrpSpPr>
            <p:nvPr/>
          </p:nvGrpSpPr>
          <p:grpSpPr>
            <a:xfrm>
              <a:off x="3793009" y="9073915"/>
              <a:ext cx="95594" cy="82785"/>
              <a:chOff x="0" y="0"/>
              <a:chExt cx="6350000" cy="5499100"/>
            </a:xfrm>
          </p:grpSpPr>
          <p:sp>
            <p:nvSpPr>
              <p:cNvPr id="563" name="Freeform 563"/>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564" name="Group 564"/>
            <p:cNvGrpSpPr>
              <a:grpSpLocks noChangeAspect="1"/>
            </p:cNvGrpSpPr>
            <p:nvPr/>
          </p:nvGrpSpPr>
          <p:grpSpPr>
            <a:xfrm>
              <a:off x="3793009" y="5881131"/>
              <a:ext cx="95594" cy="82785"/>
              <a:chOff x="0" y="0"/>
              <a:chExt cx="6350000" cy="5499100"/>
            </a:xfrm>
          </p:grpSpPr>
          <p:sp>
            <p:nvSpPr>
              <p:cNvPr id="565" name="Freeform 565"/>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566" name="Group 566"/>
            <p:cNvGrpSpPr>
              <a:grpSpLocks noChangeAspect="1"/>
            </p:cNvGrpSpPr>
            <p:nvPr/>
          </p:nvGrpSpPr>
          <p:grpSpPr>
            <a:xfrm>
              <a:off x="2711370" y="0"/>
              <a:ext cx="95594" cy="82785"/>
              <a:chOff x="0" y="0"/>
              <a:chExt cx="6350000" cy="5499100"/>
            </a:xfrm>
          </p:grpSpPr>
          <p:sp>
            <p:nvSpPr>
              <p:cNvPr id="567" name="Freeform 567"/>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568" name="Group 568"/>
            <p:cNvGrpSpPr>
              <a:grpSpLocks noChangeAspect="1"/>
            </p:cNvGrpSpPr>
            <p:nvPr/>
          </p:nvGrpSpPr>
          <p:grpSpPr>
            <a:xfrm>
              <a:off x="2711370" y="6380485"/>
              <a:ext cx="95594" cy="82785"/>
              <a:chOff x="0" y="0"/>
              <a:chExt cx="6350000" cy="5499100"/>
            </a:xfrm>
          </p:grpSpPr>
          <p:sp>
            <p:nvSpPr>
              <p:cNvPr id="569" name="Freeform 569"/>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570" name="Group 570"/>
            <p:cNvGrpSpPr>
              <a:grpSpLocks noChangeAspect="1"/>
            </p:cNvGrpSpPr>
            <p:nvPr/>
          </p:nvGrpSpPr>
          <p:grpSpPr>
            <a:xfrm>
              <a:off x="2711370" y="3187700"/>
              <a:ext cx="95594" cy="82785"/>
              <a:chOff x="0" y="0"/>
              <a:chExt cx="6350000" cy="5499100"/>
            </a:xfrm>
          </p:grpSpPr>
          <p:sp>
            <p:nvSpPr>
              <p:cNvPr id="571" name="Freeform 571"/>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572" name="Group 572"/>
            <p:cNvGrpSpPr>
              <a:grpSpLocks noChangeAspect="1"/>
            </p:cNvGrpSpPr>
            <p:nvPr/>
          </p:nvGrpSpPr>
          <p:grpSpPr>
            <a:xfrm>
              <a:off x="2711370" y="9568185"/>
              <a:ext cx="95594" cy="82785"/>
              <a:chOff x="0" y="0"/>
              <a:chExt cx="6350000" cy="5499100"/>
            </a:xfrm>
          </p:grpSpPr>
          <p:sp>
            <p:nvSpPr>
              <p:cNvPr id="573" name="Freeform 573"/>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574" name="Group 574"/>
            <p:cNvGrpSpPr>
              <a:grpSpLocks noChangeAspect="1"/>
            </p:cNvGrpSpPr>
            <p:nvPr/>
          </p:nvGrpSpPr>
          <p:grpSpPr>
            <a:xfrm>
              <a:off x="2711370" y="1618080"/>
              <a:ext cx="95594" cy="82785"/>
              <a:chOff x="0" y="0"/>
              <a:chExt cx="6350000" cy="5499100"/>
            </a:xfrm>
          </p:grpSpPr>
          <p:sp>
            <p:nvSpPr>
              <p:cNvPr id="575" name="Freeform 575"/>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576" name="Group 576"/>
            <p:cNvGrpSpPr>
              <a:grpSpLocks noChangeAspect="1"/>
            </p:cNvGrpSpPr>
            <p:nvPr/>
          </p:nvGrpSpPr>
          <p:grpSpPr>
            <a:xfrm>
              <a:off x="2711370" y="7998564"/>
              <a:ext cx="95594" cy="82785"/>
              <a:chOff x="0" y="0"/>
              <a:chExt cx="6350000" cy="5499100"/>
            </a:xfrm>
          </p:grpSpPr>
          <p:sp>
            <p:nvSpPr>
              <p:cNvPr id="577" name="Freeform 577"/>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578" name="Group 578"/>
            <p:cNvGrpSpPr>
              <a:grpSpLocks noChangeAspect="1"/>
            </p:cNvGrpSpPr>
            <p:nvPr/>
          </p:nvGrpSpPr>
          <p:grpSpPr>
            <a:xfrm>
              <a:off x="2711370" y="4805780"/>
              <a:ext cx="95594" cy="82785"/>
              <a:chOff x="0" y="0"/>
              <a:chExt cx="6350000" cy="5499100"/>
            </a:xfrm>
          </p:grpSpPr>
          <p:sp>
            <p:nvSpPr>
              <p:cNvPr id="579" name="Freeform 579"/>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580" name="Group 580"/>
            <p:cNvGrpSpPr>
              <a:grpSpLocks noChangeAspect="1"/>
            </p:cNvGrpSpPr>
            <p:nvPr/>
          </p:nvGrpSpPr>
          <p:grpSpPr>
            <a:xfrm>
              <a:off x="5959235" y="0"/>
              <a:ext cx="95594" cy="82785"/>
              <a:chOff x="0" y="0"/>
              <a:chExt cx="6350000" cy="5499100"/>
            </a:xfrm>
          </p:grpSpPr>
          <p:sp>
            <p:nvSpPr>
              <p:cNvPr id="581" name="Freeform 581"/>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582" name="Group 582"/>
            <p:cNvGrpSpPr>
              <a:grpSpLocks noChangeAspect="1"/>
            </p:cNvGrpSpPr>
            <p:nvPr/>
          </p:nvGrpSpPr>
          <p:grpSpPr>
            <a:xfrm>
              <a:off x="5959235" y="6380485"/>
              <a:ext cx="95594" cy="82785"/>
              <a:chOff x="0" y="0"/>
              <a:chExt cx="6350000" cy="5499100"/>
            </a:xfrm>
          </p:grpSpPr>
          <p:sp>
            <p:nvSpPr>
              <p:cNvPr id="583" name="Freeform 583"/>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584" name="Group 584"/>
            <p:cNvGrpSpPr>
              <a:grpSpLocks noChangeAspect="1"/>
            </p:cNvGrpSpPr>
            <p:nvPr/>
          </p:nvGrpSpPr>
          <p:grpSpPr>
            <a:xfrm>
              <a:off x="5959235" y="3187700"/>
              <a:ext cx="95594" cy="82785"/>
              <a:chOff x="0" y="0"/>
              <a:chExt cx="6350000" cy="5499100"/>
            </a:xfrm>
          </p:grpSpPr>
          <p:sp>
            <p:nvSpPr>
              <p:cNvPr id="585" name="Freeform 585"/>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586" name="Group 586"/>
            <p:cNvGrpSpPr>
              <a:grpSpLocks noChangeAspect="1"/>
            </p:cNvGrpSpPr>
            <p:nvPr/>
          </p:nvGrpSpPr>
          <p:grpSpPr>
            <a:xfrm>
              <a:off x="5959235" y="9568185"/>
              <a:ext cx="95594" cy="82785"/>
              <a:chOff x="0" y="0"/>
              <a:chExt cx="6350000" cy="5499100"/>
            </a:xfrm>
          </p:grpSpPr>
          <p:sp>
            <p:nvSpPr>
              <p:cNvPr id="587" name="Freeform 587"/>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588" name="Group 588"/>
            <p:cNvGrpSpPr>
              <a:grpSpLocks noChangeAspect="1"/>
            </p:cNvGrpSpPr>
            <p:nvPr/>
          </p:nvGrpSpPr>
          <p:grpSpPr>
            <a:xfrm>
              <a:off x="5959235" y="1618080"/>
              <a:ext cx="95594" cy="82785"/>
              <a:chOff x="0" y="0"/>
              <a:chExt cx="6350000" cy="5499100"/>
            </a:xfrm>
          </p:grpSpPr>
          <p:sp>
            <p:nvSpPr>
              <p:cNvPr id="589" name="Freeform 589"/>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590" name="Group 590"/>
            <p:cNvGrpSpPr>
              <a:grpSpLocks noChangeAspect="1"/>
            </p:cNvGrpSpPr>
            <p:nvPr/>
          </p:nvGrpSpPr>
          <p:grpSpPr>
            <a:xfrm>
              <a:off x="5959235" y="7998564"/>
              <a:ext cx="95594" cy="82785"/>
              <a:chOff x="0" y="0"/>
              <a:chExt cx="6350000" cy="5499100"/>
            </a:xfrm>
          </p:grpSpPr>
          <p:sp>
            <p:nvSpPr>
              <p:cNvPr id="591" name="Freeform 591"/>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592" name="Group 592"/>
            <p:cNvGrpSpPr>
              <a:grpSpLocks noChangeAspect="1"/>
            </p:cNvGrpSpPr>
            <p:nvPr/>
          </p:nvGrpSpPr>
          <p:grpSpPr>
            <a:xfrm>
              <a:off x="5959235" y="4805780"/>
              <a:ext cx="95594" cy="82785"/>
              <a:chOff x="0" y="0"/>
              <a:chExt cx="6350000" cy="5499100"/>
            </a:xfrm>
          </p:grpSpPr>
          <p:sp>
            <p:nvSpPr>
              <p:cNvPr id="593" name="Freeform 593"/>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594" name="Group 594"/>
            <p:cNvGrpSpPr>
              <a:grpSpLocks noChangeAspect="1"/>
            </p:cNvGrpSpPr>
            <p:nvPr/>
          </p:nvGrpSpPr>
          <p:grpSpPr>
            <a:xfrm>
              <a:off x="0" y="537155"/>
              <a:ext cx="95594" cy="82785"/>
              <a:chOff x="0" y="0"/>
              <a:chExt cx="6350000" cy="5499100"/>
            </a:xfrm>
          </p:grpSpPr>
          <p:sp>
            <p:nvSpPr>
              <p:cNvPr id="595" name="Freeform 595"/>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596" name="Group 596"/>
            <p:cNvGrpSpPr>
              <a:grpSpLocks noChangeAspect="1"/>
            </p:cNvGrpSpPr>
            <p:nvPr/>
          </p:nvGrpSpPr>
          <p:grpSpPr>
            <a:xfrm>
              <a:off x="0" y="6917640"/>
              <a:ext cx="95594" cy="82785"/>
              <a:chOff x="0" y="0"/>
              <a:chExt cx="6350000" cy="5499100"/>
            </a:xfrm>
          </p:grpSpPr>
          <p:sp>
            <p:nvSpPr>
              <p:cNvPr id="597" name="Freeform 597"/>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598" name="Group 598"/>
            <p:cNvGrpSpPr>
              <a:grpSpLocks noChangeAspect="1"/>
            </p:cNvGrpSpPr>
            <p:nvPr/>
          </p:nvGrpSpPr>
          <p:grpSpPr>
            <a:xfrm>
              <a:off x="0" y="3724855"/>
              <a:ext cx="95594" cy="82785"/>
              <a:chOff x="0" y="0"/>
              <a:chExt cx="6350000" cy="5499100"/>
            </a:xfrm>
          </p:grpSpPr>
          <p:sp>
            <p:nvSpPr>
              <p:cNvPr id="599" name="Freeform 599"/>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600" name="Group 600"/>
            <p:cNvGrpSpPr>
              <a:grpSpLocks noChangeAspect="1"/>
            </p:cNvGrpSpPr>
            <p:nvPr/>
          </p:nvGrpSpPr>
          <p:grpSpPr>
            <a:xfrm>
              <a:off x="0" y="10105340"/>
              <a:ext cx="95594" cy="82785"/>
              <a:chOff x="0" y="0"/>
              <a:chExt cx="6350000" cy="5499100"/>
            </a:xfrm>
          </p:grpSpPr>
          <p:sp>
            <p:nvSpPr>
              <p:cNvPr id="601" name="Freeform 601"/>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602" name="Group 602"/>
            <p:cNvGrpSpPr>
              <a:grpSpLocks noChangeAspect="1"/>
            </p:cNvGrpSpPr>
            <p:nvPr/>
          </p:nvGrpSpPr>
          <p:grpSpPr>
            <a:xfrm>
              <a:off x="0" y="2155235"/>
              <a:ext cx="95594" cy="82785"/>
              <a:chOff x="0" y="0"/>
              <a:chExt cx="6350000" cy="5499100"/>
            </a:xfrm>
          </p:grpSpPr>
          <p:sp>
            <p:nvSpPr>
              <p:cNvPr id="603" name="Freeform 603"/>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604" name="Group 604"/>
            <p:cNvGrpSpPr>
              <a:grpSpLocks noChangeAspect="1"/>
            </p:cNvGrpSpPr>
            <p:nvPr/>
          </p:nvGrpSpPr>
          <p:grpSpPr>
            <a:xfrm>
              <a:off x="0" y="8535719"/>
              <a:ext cx="95594" cy="82785"/>
              <a:chOff x="0" y="0"/>
              <a:chExt cx="6350000" cy="5499100"/>
            </a:xfrm>
          </p:grpSpPr>
          <p:sp>
            <p:nvSpPr>
              <p:cNvPr id="605" name="Freeform 605"/>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606" name="Group 606"/>
            <p:cNvGrpSpPr>
              <a:grpSpLocks noChangeAspect="1"/>
            </p:cNvGrpSpPr>
            <p:nvPr/>
          </p:nvGrpSpPr>
          <p:grpSpPr>
            <a:xfrm>
              <a:off x="0" y="5342935"/>
              <a:ext cx="95594" cy="82785"/>
              <a:chOff x="0" y="0"/>
              <a:chExt cx="6350000" cy="5499100"/>
            </a:xfrm>
          </p:grpSpPr>
          <p:sp>
            <p:nvSpPr>
              <p:cNvPr id="607" name="Freeform 607"/>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608" name="Group 608"/>
            <p:cNvGrpSpPr>
              <a:grpSpLocks noChangeAspect="1"/>
            </p:cNvGrpSpPr>
            <p:nvPr/>
          </p:nvGrpSpPr>
          <p:grpSpPr>
            <a:xfrm>
              <a:off x="6494149" y="537155"/>
              <a:ext cx="95594" cy="82785"/>
              <a:chOff x="0" y="0"/>
              <a:chExt cx="6350000" cy="5499100"/>
            </a:xfrm>
          </p:grpSpPr>
          <p:sp>
            <p:nvSpPr>
              <p:cNvPr id="609" name="Freeform 609"/>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610" name="Group 610"/>
            <p:cNvGrpSpPr>
              <a:grpSpLocks noChangeAspect="1"/>
            </p:cNvGrpSpPr>
            <p:nvPr/>
          </p:nvGrpSpPr>
          <p:grpSpPr>
            <a:xfrm>
              <a:off x="6494149" y="6917640"/>
              <a:ext cx="95594" cy="82785"/>
              <a:chOff x="0" y="0"/>
              <a:chExt cx="6350000" cy="5499100"/>
            </a:xfrm>
          </p:grpSpPr>
          <p:sp>
            <p:nvSpPr>
              <p:cNvPr id="611" name="Freeform 611"/>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612" name="Group 612"/>
            <p:cNvGrpSpPr>
              <a:grpSpLocks noChangeAspect="1"/>
            </p:cNvGrpSpPr>
            <p:nvPr/>
          </p:nvGrpSpPr>
          <p:grpSpPr>
            <a:xfrm>
              <a:off x="6494149" y="3724855"/>
              <a:ext cx="95594" cy="82785"/>
              <a:chOff x="0" y="0"/>
              <a:chExt cx="6350000" cy="5499100"/>
            </a:xfrm>
          </p:grpSpPr>
          <p:sp>
            <p:nvSpPr>
              <p:cNvPr id="613" name="Freeform 613"/>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614" name="Group 614"/>
            <p:cNvGrpSpPr>
              <a:grpSpLocks noChangeAspect="1"/>
            </p:cNvGrpSpPr>
            <p:nvPr/>
          </p:nvGrpSpPr>
          <p:grpSpPr>
            <a:xfrm>
              <a:off x="6494149" y="10105340"/>
              <a:ext cx="95594" cy="82785"/>
              <a:chOff x="0" y="0"/>
              <a:chExt cx="6350000" cy="5499100"/>
            </a:xfrm>
          </p:grpSpPr>
          <p:sp>
            <p:nvSpPr>
              <p:cNvPr id="615" name="Freeform 615"/>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616" name="Group 616"/>
            <p:cNvGrpSpPr>
              <a:grpSpLocks noChangeAspect="1"/>
            </p:cNvGrpSpPr>
            <p:nvPr/>
          </p:nvGrpSpPr>
          <p:grpSpPr>
            <a:xfrm>
              <a:off x="6494149" y="2155235"/>
              <a:ext cx="95594" cy="82785"/>
              <a:chOff x="0" y="0"/>
              <a:chExt cx="6350000" cy="5499100"/>
            </a:xfrm>
          </p:grpSpPr>
          <p:sp>
            <p:nvSpPr>
              <p:cNvPr id="617" name="Freeform 617"/>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618" name="Group 618"/>
            <p:cNvGrpSpPr>
              <a:grpSpLocks noChangeAspect="1"/>
            </p:cNvGrpSpPr>
            <p:nvPr/>
          </p:nvGrpSpPr>
          <p:grpSpPr>
            <a:xfrm>
              <a:off x="6494149" y="8535719"/>
              <a:ext cx="95594" cy="82785"/>
              <a:chOff x="0" y="0"/>
              <a:chExt cx="6350000" cy="5499100"/>
            </a:xfrm>
          </p:grpSpPr>
          <p:sp>
            <p:nvSpPr>
              <p:cNvPr id="619" name="Freeform 619"/>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620" name="Group 620"/>
            <p:cNvGrpSpPr>
              <a:grpSpLocks noChangeAspect="1"/>
            </p:cNvGrpSpPr>
            <p:nvPr/>
          </p:nvGrpSpPr>
          <p:grpSpPr>
            <a:xfrm>
              <a:off x="6494149" y="5342935"/>
              <a:ext cx="95594" cy="82785"/>
              <a:chOff x="0" y="0"/>
              <a:chExt cx="6350000" cy="5499100"/>
            </a:xfrm>
          </p:grpSpPr>
          <p:sp>
            <p:nvSpPr>
              <p:cNvPr id="621" name="Freeform 621"/>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622" name="Group 622"/>
            <p:cNvGrpSpPr>
              <a:grpSpLocks noChangeAspect="1"/>
            </p:cNvGrpSpPr>
            <p:nvPr/>
          </p:nvGrpSpPr>
          <p:grpSpPr>
            <a:xfrm>
              <a:off x="3247865" y="537155"/>
              <a:ext cx="95594" cy="82785"/>
              <a:chOff x="0" y="0"/>
              <a:chExt cx="6350000" cy="5499100"/>
            </a:xfrm>
          </p:grpSpPr>
          <p:sp>
            <p:nvSpPr>
              <p:cNvPr id="623" name="Freeform 623"/>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624" name="Group 624"/>
            <p:cNvGrpSpPr>
              <a:grpSpLocks noChangeAspect="1"/>
            </p:cNvGrpSpPr>
            <p:nvPr/>
          </p:nvGrpSpPr>
          <p:grpSpPr>
            <a:xfrm>
              <a:off x="3247865" y="6917640"/>
              <a:ext cx="95594" cy="82785"/>
              <a:chOff x="0" y="0"/>
              <a:chExt cx="6350000" cy="5499100"/>
            </a:xfrm>
          </p:grpSpPr>
          <p:sp>
            <p:nvSpPr>
              <p:cNvPr id="625" name="Freeform 625"/>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626" name="Group 626"/>
            <p:cNvGrpSpPr>
              <a:grpSpLocks noChangeAspect="1"/>
            </p:cNvGrpSpPr>
            <p:nvPr/>
          </p:nvGrpSpPr>
          <p:grpSpPr>
            <a:xfrm>
              <a:off x="3247865" y="3724855"/>
              <a:ext cx="95594" cy="82785"/>
              <a:chOff x="0" y="0"/>
              <a:chExt cx="6350000" cy="5499100"/>
            </a:xfrm>
          </p:grpSpPr>
          <p:sp>
            <p:nvSpPr>
              <p:cNvPr id="627" name="Freeform 627"/>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628" name="Group 628"/>
            <p:cNvGrpSpPr>
              <a:grpSpLocks noChangeAspect="1"/>
            </p:cNvGrpSpPr>
            <p:nvPr/>
          </p:nvGrpSpPr>
          <p:grpSpPr>
            <a:xfrm>
              <a:off x="3247865" y="10105340"/>
              <a:ext cx="95594" cy="82785"/>
              <a:chOff x="0" y="0"/>
              <a:chExt cx="6350000" cy="5499100"/>
            </a:xfrm>
          </p:grpSpPr>
          <p:sp>
            <p:nvSpPr>
              <p:cNvPr id="629" name="Freeform 629"/>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630" name="Group 630"/>
            <p:cNvGrpSpPr>
              <a:grpSpLocks noChangeAspect="1"/>
            </p:cNvGrpSpPr>
            <p:nvPr/>
          </p:nvGrpSpPr>
          <p:grpSpPr>
            <a:xfrm>
              <a:off x="3247865" y="2155235"/>
              <a:ext cx="95594" cy="82785"/>
              <a:chOff x="0" y="0"/>
              <a:chExt cx="6350000" cy="5499100"/>
            </a:xfrm>
          </p:grpSpPr>
          <p:sp>
            <p:nvSpPr>
              <p:cNvPr id="631" name="Freeform 631"/>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632" name="Group 632"/>
            <p:cNvGrpSpPr>
              <a:grpSpLocks noChangeAspect="1"/>
            </p:cNvGrpSpPr>
            <p:nvPr/>
          </p:nvGrpSpPr>
          <p:grpSpPr>
            <a:xfrm>
              <a:off x="3247865" y="8535719"/>
              <a:ext cx="95594" cy="82785"/>
              <a:chOff x="0" y="0"/>
              <a:chExt cx="6350000" cy="5499100"/>
            </a:xfrm>
          </p:grpSpPr>
          <p:sp>
            <p:nvSpPr>
              <p:cNvPr id="633" name="Freeform 633"/>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634" name="Group 634"/>
            <p:cNvGrpSpPr>
              <a:grpSpLocks noChangeAspect="1"/>
            </p:cNvGrpSpPr>
            <p:nvPr/>
          </p:nvGrpSpPr>
          <p:grpSpPr>
            <a:xfrm>
              <a:off x="3247865" y="5342935"/>
              <a:ext cx="95594" cy="82785"/>
              <a:chOff x="0" y="0"/>
              <a:chExt cx="6350000" cy="5499100"/>
            </a:xfrm>
          </p:grpSpPr>
          <p:sp>
            <p:nvSpPr>
              <p:cNvPr id="635" name="Freeform 635"/>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EBA3D"/>
        </a:solidFill>
        <a:effectLst/>
      </p:bgPr>
    </p:bg>
    <p:spTree>
      <p:nvGrpSpPr>
        <p:cNvPr id="1" name=""/>
        <p:cNvGrpSpPr/>
        <p:nvPr/>
      </p:nvGrpSpPr>
      <p:grpSpPr>
        <a:xfrm>
          <a:off x="0" y="0"/>
          <a:ext cx="0" cy="0"/>
          <a:chOff x="0" y="0"/>
          <a:chExt cx="0" cy="0"/>
        </a:xfrm>
      </p:grpSpPr>
      <p:sp>
        <p:nvSpPr>
          <p:cNvPr id="4" name="TextBox 4"/>
          <p:cNvSpPr txBox="1"/>
          <p:nvPr/>
        </p:nvSpPr>
        <p:spPr>
          <a:xfrm>
            <a:off x="8449323" y="843076"/>
            <a:ext cx="8805034" cy="8694688"/>
          </a:xfrm>
          <a:prstGeom prst="rect">
            <a:avLst/>
          </a:prstGeom>
        </p:spPr>
        <p:txBody>
          <a:bodyPr wrap="square" lIns="0" tIns="0" rIns="0" bIns="0" rtlCol="0" anchor="t">
            <a:spAutoFit/>
          </a:bodyPr>
          <a:lstStyle/>
          <a:p>
            <a:pPr marL="514350" indent="-514350">
              <a:lnSpc>
                <a:spcPts val="3750"/>
              </a:lnSpc>
              <a:spcBef>
                <a:spcPts val="600"/>
              </a:spcBef>
              <a:spcAft>
                <a:spcPts val="600"/>
              </a:spcAft>
              <a:buFont typeface="Arial" panose="020B0604020202020204" pitchFamily="34" charset="0"/>
              <a:buChar char="•"/>
            </a:pPr>
            <a:r>
              <a:rPr lang="fr-FR" sz="3000" dirty="0">
                <a:solidFill>
                  <a:srgbClr val="1B1B1B"/>
                </a:solidFill>
                <a:latin typeface="League Spartan Bold"/>
              </a:rPr>
              <a:t>Sentiment d'inutilité, d'absence de valeur</a:t>
            </a:r>
          </a:p>
          <a:p>
            <a:pPr marL="514350" indent="-514350">
              <a:lnSpc>
                <a:spcPts val="3750"/>
              </a:lnSpc>
              <a:spcBef>
                <a:spcPts val="600"/>
              </a:spcBef>
              <a:spcAft>
                <a:spcPts val="600"/>
              </a:spcAft>
              <a:buFont typeface="Arial" panose="020B0604020202020204" pitchFamily="34" charset="0"/>
              <a:buChar char="•"/>
            </a:pPr>
            <a:r>
              <a:rPr lang="fr-FR" sz="3000" dirty="0">
                <a:solidFill>
                  <a:srgbClr val="1B1B1B"/>
                </a:solidFill>
                <a:latin typeface="League Spartan Bold"/>
              </a:rPr>
              <a:t>Sentiment de détachement ou de retrait des autres</a:t>
            </a:r>
          </a:p>
          <a:p>
            <a:pPr marL="514350" indent="-514350">
              <a:lnSpc>
                <a:spcPts val="3750"/>
              </a:lnSpc>
              <a:spcBef>
                <a:spcPts val="600"/>
              </a:spcBef>
              <a:spcAft>
                <a:spcPts val="600"/>
              </a:spcAft>
              <a:buFont typeface="Arial" panose="020B0604020202020204" pitchFamily="34" charset="0"/>
              <a:buChar char="•"/>
            </a:pPr>
            <a:r>
              <a:rPr lang="fr-FR" sz="3000" dirty="0">
                <a:solidFill>
                  <a:srgbClr val="1B1B1B"/>
                </a:solidFill>
                <a:latin typeface="League Spartan Bold"/>
              </a:rPr>
              <a:t>Se sentir mal traitée par les membres de la communauté</a:t>
            </a:r>
          </a:p>
          <a:p>
            <a:pPr marL="514350" indent="-514350">
              <a:lnSpc>
                <a:spcPts val="3750"/>
              </a:lnSpc>
              <a:spcBef>
                <a:spcPts val="600"/>
              </a:spcBef>
              <a:spcAft>
                <a:spcPts val="600"/>
              </a:spcAft>
              <a:buFont typeface="Arial" panose="020B0604020202020204" pitchFamily="34" charset="0"/>
              <a:buChar char="•"/>
            </a:pPr>
            <a:r>
              <a:rPr lang="fr-FR" sz="3000" dirty="0">
                <a:solidFill>
                  <a:srgbClr val="1B1B1B"/>
                </a:solidFill>
                <a:latin typeface="League Spartan Bold"/>
              </a:rPr>
              <a:t>Sentiment de honte  </a:t>
            </a:r>
          </a:p>
          <a:p>
            <a:pPr marL="514350" indent="-514350">
              <a:lnSpc>
                <a:spcPts val="3750"/>
              </a:lnSpc>
              <a:spcBef>
                <a:spcPts val="600"/>
              </a:spcBef>
              <a:spcAft>
                <a:spcPts val="600"/>
              </a:spcAft>
              <a:buFont typeface="Arial" panose="020B0604020202020204" pitchFamily="34" charset="0"/>
              <a:buChar char="•"/>
            </a:pPr>
            <a:r>
              <a:rPr lang="fr-FR" sz="3000" dirty="0">
                <a:solidFill>
                  <a:srgbClr val="1B1B1B"/>
                </a:solidFill>
                <a:latin typeface="League Spartan Bold"/>
              </a:rPr>
              <a:t>Se reprocher des événements passés. </a:t>
            </a:r>
          </a:p>
          <a:p>
            <a:pPr marL="514350" indent="-514350">
              <a:lnSpc>
                <a:spcPts val="3750"/>
              </a:lnSpc>
              <a:spcBef>
                <a:spcPts val="600"/>
              </a:spcBef>
              <a:spcAft>
                <a:spcPts val="600"/>
              </a:spcAft>
              <a:buFont typeface="Arial" panose="020B0604020202020204" pitchFamily="34" charset="0"/>
              <a:buChar char="•"/>
            </a:pPr>
            <a:r>
              <a:rPr lang="fr-FR" sz="3000" dirty="0">
                <a:solidFill>
                  <a:srgbClr val="1B1B1B"/>
                </a:solidFill>
                <a:latin typeface="League Spartan Bold"/>
              </a:rPr>
              <a:t>Se sentir rejetée par tout le monde</a:t>
            </a:r>
          </a:p>
          <a:p>
            <a:pPr marL="514350" indent="-514350">
              <a:lnSpc>
                <a:spcPts val="3750"/>
              </a:lnSpc>
              <a:spcBef>
                <a:spcPts val="600"/>
              </a:spcBef>
              <a:spcAft>
                <a:spcPts val="600"/>
              </a:spcAft>
              <a:buFont typeface="Arial" panose="020B0604020202020204" pitchFamily="34" charset="0"/>
              <a:buChar char="•"/>
            </a:pPr>
            <a:r>
              <a:rPr lang="fr-FR" sz="3000" dirty="0">
                <a:solidFill>
                  <a:srgbClr val="1B1B1B"/>
                </a:solidFill>
                <a:latin typeface="League Spartan Bold"/>
              </a:rPr>
              <a:t>Se sentir stigmatisée</a:t>
            </a:r>
          </a:p>
          <a:p>
            <a:pPr marL="514350" indent="-514350">
              <a:lnSpc>
                <a:spcPts val="3750"/>
              </a:lnSpc>
              <a:spcBef>
                <a:spcPts val="600"/>
              </a:spcBef>
              <a:spcAft>
                <a:spcPts val="600"/>
              </a:spcAft>
              <a:buFont typeface="Arial" panose="020B0604020202020204" pitchFamily="34" charset="0"/>
              <a:buChar char="•"/>
            </a:pPr>
            <a:r>
              <a:rPr lang="fr-FR" sz="3000" dirty="0">
                <a:solidFill>
                  <a:srgbClr val="1B1B1B"/>
                </a:solidFill>
                <a:latin typeface="League Spartan Bold"/>
              </a:rPr>
              <a:t>Vouloir éviter les autres ou se cacher</a:t>
            </a:r>
          </a:p>
          <a:p>
            <a:pPr marL="514350" indent="-514350">
              <a:lnSpc>
                <a:spcPts val="3750"/>
              </a:lnSpc>
              <a:spcBef>
                <a:spcPts val="600"/>
              </a:spcBef>
              <a:spcAft>
                <a:spcPts val="600"/>
              </a:spcAft>
              <a:buFont typeface="Arial" panose="020B0604020202020204" pitchFamily="34" charset="0"/>
              <a:buChar char="•"/>
            </a:pPr>
            <a:r>
              <a:rPr lang="fr-FR" sz="3000" dirty="0">
                <a:solidFill>
                  <a:srgbClr val="1B1B1B"/>
                </a:solidFill>
                <a:latin typeface="League Spartan Bold"/>
              </a:rPr>
              <a:t>Avoir l'impression que votre famille vous regarde comme si elle vous blâmait</a:t>
            </a:r>
          </a:p>
          <a:p>
            <a:pPr marL="514350" indent="-514350">
              <a:lnSpc>
                <a:spcPts val="3750"/>
              </a:lnSpc>
              <a:spcBef>
                <a:spcPts val="600"/>
              </a:spcBef>
              <a:spcAft>
                <a:spcPts val="600"/>
              </a:spcAft>
              <a:buFont typeface="Arial" panose="020B0604020202020204" pitchFamily="34" charset="0"/>
              <a:buChar char="•"/>
            </a:pPr>
            <a:r>
              <a:rPr lang="fr-FR" sz="3000" dirty="0">
                <a:solidFill>
                  <a:srgbClr val="1B1B1B"/>
                </a:solidFill>
                <a:latin typeface="League Spartan Bold"/>
              </a:rPr>
              <a:t>Avoir l'impression que les membres de la communauté vous regardent comme s'ils vous blâmaient</a:t>
            </a:r>
          </a:p>
        </p:txBody>
      </p:sp>
      <p:grpSp>
        <p:nvGrpSpPr>
          <p:cNvPr id="5" name="Group 5"/>
          <p:cNvGrpSpPr/>
          <p:nvPr/>
        </p:nvGrpSpPr>
        <p:grpSpPr>
          <a:xfrm>
            <a:off x="1028699" y="1121130"/>
            <a:ext cx="6694505" cy="8044740"/>
            <a:chOff x="0" y="0"/>
            <a:chExt cx="7673626" cy="10726320"/>
          </a:xfrm>
        </p:grpSpPr>
        <p:grpSp>
          <p:nvGrpSpPr>
            <p:cNvPr id="6" name="Group 6"/>
            <p:cNvGrpSpPr/>
            <p:nvPr/>
          </p:nvGrpSpPr>
          <p:grpSpPr>
            <a:xfrm>
              <a:off x="6405" y="0"/>
              <a:ext cx="82785" cy="82785"/>
              <a:chOff x="0" y="0"/>
              <a:chExt cx="6350000" cy="6350000"/>
            </a:xfrm>
          </p:grpSpPr>
          <p:sp>
            <p:nvSpPr>
              <p:cNvPr id="7" name="Freeform 7"/>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8" name="Group 8"/>
            <p:cNvGrpSpPr/>
            <p:nvPr/>
          </p:nvGrpSpPr>
          <p:grpSpPr>
            <a:xfrm>
              <a:off x="6405" y="6380485"/>
              <a:ext cx="82785" cy="82785"/>
              <a:chOff x="0" y="0"/>
              <a:chExt cx="6350000" cy="6350000"/>
            </a:xfrm>
          </p:grpSpPr>
          <p:sp>
            <p:nvSpPr>
              <p:cNvPr id="9" name="Freeform 9"/>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10" name="Group 10"/>
            <p:cNvGrpSpPr/>
            <p:nvPr/>
          </p:nvGrpSpPr>
          <p:grpSpPr>
            <a:xfrm>
              <a:off x="6405" y="3187700"/>
              <a:ext cx="82785" cy="82785"/>
              <a:chOff x="0" y="0"/>
              <a:chExt cx="6350000" cy="6350000"/>
            </a:xfrm>
          </p:grpSpPr>
          <p:sp>
            <p:nvSpPr>
              <p:cNvPr id="11" name="Freeform 11"/>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12" name="Group 12"/>
            <p:cNvGrpSpPr/>
            <p:nvPr/>
          </p:nvGrpSpPr>
          <p:grpSpPr>
            <a:xfrm>
              <a:off x="6405" y="9568185"/>
              <a:ext cx="82785" cy="82785"/>
              <a:chOff x="0" y="0"/>
              <a:chExt cx="6350000" cy="6350000"/>
            </a:xfrm>
          </p:grpSpPr>
          <p:sp>
            <p:nvSpPr>
              <p:cNvPr id="13" name="Freeform 13"/>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14" name="Group 14"/>
            <p:cNvGrpSpPr/>
            <p:nvPr/>
          </p:nvGrpSpPr>
          <p:grpSpPr>
            <a:xfrm>
              <a:off x="6405" y="1618080"/>
              <a:ext cx="82785" cy="82785"/>
              <a:chOff x="0" y="0"/>
              <a:chExt cx="6350000" cy="6350000"/>
            </a:xfrm>
          </p:grpSpPr>
          <p:sp>
            <p:nvSpPr>
              <p:cNvPr id="15" name="Freeform 15"/>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16" name="Group 16"/>
            <p:cNvGrpSpPr/>
            <p:nvPr/>
          </p:nvGrpSpPr>
          <p:grpSpPr>
            <a:xfrm>
              <a:off x="6405" y="7998564"/>
              <a:ext cx="82785" cy="82785"/>
              <a:chOff x="0" y="0"/>
              <a:chExt cx="6350000" cy="6350000"/>
            </a:xfrm>
          </p:grpSpPr>
          <p:sp>
            <p:nvSpPr>
              <p:cNvPr id="17" name="Freeform 17"/>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18" name="Group 18"/>
            <p:cNvGrpSpPr/>
            <p:nvPr/>
          </p:nvGrpSpPr>
          <p:grpSpPr>
            <a:xfrm>
              <a:off x="6405" y="4805780"/>
              <a:ext cx="82785" cy="82785"/>
              <a:chOff x="0" y="0"/>
              <a:chExt cx="6350000" cy="6350000"/>
            </a:xfrm>
          </p:grpSpPr>
          <p:sp>
            <p:nvSpPr>
              <p:cNvPr id="19" name="Freeform 19"/>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20" name="Group 20"/>
            <p:cNvGrpSpPr/>
            <p:nvPr/>
          </p:nvGrpSpPr>
          <p:grpSpPr>
            <a:xfrm>
              <a:off x="6500554" y="0"/>
              <a:ext cx="82785" cy="82785"/>
              <a:chOff x="0" y="0"/>
              <a:chExt cx="6350000" cy="6350000"/>
            </a:xfrm>
          </p:grpSpPr>
          <p:sp>
            <p:nvSpPr>
              <p:cNvPr id="21" name="Freeform 21"/>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22" name="Group 22"/>
            <p:cNvGrpSpPr/>
            <p:nvPr/>
          </p:nvGrpSpPr>
          <p:grpSpPr>
            <a:xfrm>
              <a:off x="6500554" y="6380485"/>
              <a:ext cx="82785" cy="82785"/>
              <a:chOff x="0" y="0"/>
              <a:chExt cx="6350000" cy="6350000"/>
            </a:xfrm>
          </p:grpSpPr>
          <p:sp>
            <p:nvSpPr>
              <p:cNvPr id="23" name="Freeform 23"/>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24" name="Group 24"/>
            <p:cNvGrpSpPr/>
            <p:nvPr/>
          </p:nvGrpSpPr>
          <p:grpSpPr>
            <a:xfrm>
              <a:off x="6500554" y="3187700"/>
              <a:ext cx="82785" cy="82785"/>
              <a:chOff x="0" y="0"/>
              <a:chExt cx="6350000" cy="6350000"/>
            </a:xfrm>
          </p:grpSpPr>
          <p:sp>
            <p:nvSpPr>
              <p:cNvPr id="25" name="Freeform 25"/>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26" name="Group 26"/>
            <p:cNvGrpSpPr/>
            <p:nvPr/>
          </p:nvGrpSpPr>
          <p:grpSpPr>
            <a:xfrm>
              <a:off x="6500554" y="9568185"/>
              <a:ext cx="82785" cy="82785"/>
              <a:chOff x="0" y="0"/>
              <a:chExt cx="6350000" cy="6350000"/>
            </a:xfrm>
          </p:grpSpPr>
          <p:sp>
            <p:nvSpPr>
              <p:cNvPr id="27" name="Freeform 27"/>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28" name="Group 28"/>
            <p:cNvGrpSpPr/>
            <p:nvPr/>
          </p:nvGrpSpPr>
          <p:grpSpPr>
            <a:xfrm>
              <a:off x="6500554" y="1618080"/>
              <a:ext cx="82785" cy="82785"/>
              <a:chOff x="0" y="0"/>
              <a:chExt cx="6350000" cy="6350000"/>
            </a:xfrm>
          </p:grpSpPr>
          <p:sp>
            <p:nvSpPr>
              <p:cNvPr id="29" name="Freeform 29"/>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30" name="Group 30"/>
            <p:cNvGrpSpPr/>
            <p:nvPr/>
          </p:nvGrpSpPr>
          <p:grpSpPr>
            <a:xfrm>
              <a:off x="6500554" y="7998564"/>
              <a:ext cx="82785" cy="82785"/>
              <a:chOff x="0" y="0"/>
              <a:chExt cx="6350000" cy="6350000"/>
            </a:xfrm>
          </p:grpSpPr>
          <p:sp>
            <p:nvSpPr>
              <p:cNvPr id="31" name="Freeform 31"/>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32" name="Group 32"/>
            <p:cNvGrpSpPr/>
            <p:nvPr/>
          </p:nvGrpSpPr>
          <p:grpSpPr>
            <a:xfrm>
              <a:off x="6500554" y="4805780"/>
              <a:ext cx="82785" cy="82785"/>
              <a:chOff x="0" y="0"/>
              <a:chExt cx="6350000" cy="6350000"/>
            </a:xfrm>
          </p:grpSpPr>
          <p:sp>
            <p:nvSpPr>
              <p:cNvPr id="33" name="Freeform 33"/>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34" name="Group 34"/>
            <p:cNvGrpSpPr/>
            <p:nvPr/>
          </p:nvGrpSpPr>
          <p:grpSpPr>
            <a:xfrm>
              <a:off x="3254270" y="0"/>
              <a:ext cx="82785" cy="82785"/>
              <a:chOff x="0" y="0"/>
              <a:chExt cx="6350000" cy="6350000"/>
            </a:xfrm>
          </p:grpSpPr>
          <p:sp>
            <p:nvSpPr>
              <p:cNvPr id="35" name="Freeform 35"/>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36" name="Group 36"/>
            <p:cNvGrpSpPr/>
            <p:nvPr/>
          </p:nvGrpSpPr>
          <p:grpSpPr>
            <a:xfrm>
              <a:off x="3254270" y="6380485"/>
              <a:ext cx="82785" cy="82785"/>
              <a:chOff x="0" y="0"/>
              <a:chExt cx="6350000" cy="6350000"/>
            </a:xfrm>
          </p:grpSpPr>
          <p:sp>
            <p:nvSpPr>
              <p:cNvPr id="37" name="Freeform 37"/>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38" name="Group 38"/>
            <p:cNvGrpSpPr/>
            <p:nvPr/>
          </p:nvGrpSpPr>
          <p:grpSpPr>
            <a:xfrm>
              <a:off x="3254270" y="3187700"/>
              <a:ext cx="82785" cy="82785"/>
              <a:chOff x="0" y="0"/>
              <a:chExt cx="6350000" cy="6350000"/>
            </a:xfrm>
          </p:grpSpPr>
          <p:sp>
            <p:nvSpPr>
              <p:cNvPr id="39" name="Freeform 39"/>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40" name="Group 40"/>
            <p:cNvGrpSpPr/>
            <p:nvPr/>
          </p:nvGrpSpPr>
          <p:grpSpPr>
            <a:xfrm>
              <a:off x="3254270" y="9568185"/>
              <a:ext cx="82785" cy="82785"/>
              <a:chOff x="0" y="0"/>
              <a:chExt cx="6350000" cy="6350000"/>
            </a:xfrm>
          </p:grpSpPr>
          <p:sp>
            <p:nvSpPr>
              <p:cNvPr id="41" name="Freeform 41"/>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42" name="Group 42"/>
            <p:cNvGrpSpPr/>
            <p:nvPr/>
          </p:nvGrpSpPr>
          <p:grpSpPr>
            <a:xfrm>
              <a:off x="3254270" y="1618080"/>
              <a:ext cx="82785" cy="82785"/>
              <a:chOff x="0" y="0"/>
              <a:chExt cx="6350000" cy="6350000"/>
            </a:xfrm>
          </p:grpSpPr>
          <p:sp>
            <p:nvSpPr>
              <p:cNvPr id="43" name="Freeform 43"/>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44" name="Group 44"/>
            <p:cNvGrpSpPr/>
            <p:nvPr/>
          </p:nvGrpSpPr>
          <p:grpSpPr>
            <a:xfrm>
              <a:off x="3254270" y="7998564"/>
              <a:ext cx="82785" cy="82785"/>
              <a:chOff x="0" y="0"/>
              <a:chExt cx="6350000" cy="6350000"/>
            </a:xfrm>
          </p:grpSpPr>
          <p:sp>
            <p:nvSpPr>
              <p:cNvPr id="45" name="Freeform 45"/>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46" name="Group 46"/>
            <p:cNvGrpSpPr/>
            <p:nvPr/>
          </p:nvGrpSpPr>
          <p:grpSpPr>
            <a:xfrm>
              <a:off x="3254270" y="4805780"/>
              <a:ext cx="82785" cy="82785"/>
              <a:chOff x="0" y="0"/>
              <a:chExt cx="6350000" cy="6350000"/>
            </a:xfrm>
          </p:grpSpPr>
          <p:sp>
            <p:nvSpPr>
              <p:cNvPr id="47" name="Freeform 47"/>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48" name="Group 48"/>
            <p:cNvGrpSpPr/>
            <p:nvPr/>
          </p:nvGrpSpPr>
          <p:grpSpPr>
            <a:xfrm>
              <a:off x="545066" y="537155"/>
              <a:ext cx="82785" cy="82785"/>
              <a:chOff x="0" y="0"/>
              <a:chExt cx="6350000" cy="6350000"/>
            </a:xfrm>
          </p:grpSpPr>
          <p:sp>
            <p:nvSpPr>
              <p:cNvPr id="49" name="Freeform 49"/>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50" name="Group 50"/>
            <p:cNvGrpSpPr/>
            <p:nvPr/>
          </p:nvGrpSpPr>
          <p:grpSpPr>
            <a:xfrm>
              <a:off x="545066" y="6917640"/>
              <a:ext cx="82785" cy="82785"/>
              <a:chOff x="0" y="0"/>
              <a:chExt cx="6350000" cy="6350000"/>
            </a:xfrm>
          </p:grpSpPr>
          <p:sp>
            <p:nvSpPr>
              <p:cNvPr id="51" name="Freeform 51"/>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52" name="Group 52"/>
            <p:cNvGrpSpPr/>
            <p:nvPr/>
          </p:nvGrpSpPr>
          <p:grpSpPr>
            <a:xfrm>
              <a:off x="545066" y="3724855"/>
              <a:ext cx="82785" cy="82785"/>
              <a:chOff x="0" y="0"/>
              <a:chExt cx="6350000" cy="6350000"/>
            </a:xfrm>
          </p:grpSpPr>
          <p:sp>
            <p:nvSpPr>
              <p:cNvPr id="53" name="Freeform 53"/>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54" name="Group 54"/>
            <p:cNvGrpSpPr/>
            <p:nvPr/>
          </p:nvGrpSpPr>
          <p:grpSpPr>
            <a:xfrm>
              <a:off x="545066" y="10105340"/>
              <a:ext cx="82785" cy="82785"/>
              <a:chOff x="0" y="0"/>
              <a:chExt cx="6350000" cy="6350000"/>
            </a:xfrm>
          </p:grpSpPr>
          <p:sp>
            <p:nvSpPr>
              <p:cNvPr id="55" name="Freeform 55"/>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56" name="Group 56"/>
            <p:cNvGrpSpPr/>
            <p:nvPr/>
          </p:nvGrpSpPr>
          <p:grpSpPr>
            <a:xfrm>
              <a:off x="545066" y="2155235"/>
              <a:ext cx="82785" cy="82785"/>
              <a:chOff x="0" y="0"/>
              <a:chExt cx="6350000" cy="6350000"/>
            </a:xfrm>
          </p:grpSpPr>
          <p:sp>
            <p:nvSpPr>
              <p:cNvPr id="57" name="Freeform 57"/>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58" name="Group 58"/>
            <p:cNvGrpSpPr/>
            <p:nvPr/>
          </p:nvGrpSpPr>
          <p:grpSpPr>
            <a:xfrm>
              <a:off x="545066" y="8535719"/>
              <a:ext cx="82785" cy="82785"/>
              <a:chOff x="0" y="0"/>
              <a:chExt cx="6350000" cy="6350000"/>
            </a:xfrm>
          </p:grpSpPr>
          <p:sp>
            <p:nvSpPr>
              <p:cNvPr id="59" name="Freeform 59"/>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60" name="Group 60"/>
            <p:cNvGrpSpPr/>
            <p:nvPr/>
          </p:nvGrpSpPr>
          <p:grpSpPr>
            <a:xfrm>
              <a:off x="545066" y="5342935"/>
              <a:ext cx="82785" cy="82785"/>
              <a:chOff x="0" y="0"/>
              <a:chExt cx="6350000" cy="6350000"/>
            </a:xfrm>
          </p:grpSpPr>
          <p:sp>
            <p:nvSpPr>
              <p:cNvPr id="61" name="Freeform 61"/>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62" name="Group 62"/>
            <p:cNvGrpSpPr/>
            <p:nvPr/>
          </p:nvGrpSpPr>
          <p:grpSpPr>
            <a:xfrm>
              <a:off x="7039214" y="537155"/>
              <a:ext cx="82785" cy="82785"/>
              <a:chOff x="0" y="0"/>
              <a:chExt cx="6350000" cy="6350000"/>
            </a:xfrm>
          </p:grpSpPr>
          <p:sp>
            <p:nvSpPr>
              <p:cNvPr id="63" name="Freeform 63"/>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64" name="Group 64"/>
            <p:cNvGrpSpPr/>
            <p:nvPr/>
          </p:nvGrpSpPr>
          <p:grpSpPr>
            <a:xfrm>
              <a:off x="7039214" y="6917640"/>
              <a:ext cx="82785" cy="82785"/>
              <a:chOff x="0" y="0"/>
              <a:chExt cx="6350000" cy="6350000"/>
            </a:xfrm>
          </p:grpSpPr>
          <p:sp>
            <p:nvSpPr>
              <p:cNvPr id="65" name="Freeform 65"/>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66" name="Group 66"/>
            <p:cNvGrpSpPr/>
            <p:nvPr/>
          </p:nvGrpSpPr>
          <p:grpSpPr>
            <a:xfrm>
              <a:off x="7039214" y="3724855"/>
              <a:ext cx="82785" cy="82785"/>
              <a:chOff x="0" y="0"/>
              <a:chExt cx="6350000" cy="6350000"/>
            </a:xfrm>
          </p:grpSpPr>
          <p:sp>
            <p:nvSpPr>
              <p:cNvPr id="67" name="Freeform 67"/>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68" name="Group 68"/>
            <p:cNvGrpSpPr/>
            <p:nvPr/>
          </p:nvGrpSpPr>
          <p:grpSpPr>
            <a:xfrm>
              <a:off x="7039214" y="10105340"/>
              <a:ext cx="82785" cy="82785"/>
              <a:chOff x="0" y="0"/>
              <a:chExt cx="6350000" cy="6350000"/>
            </a:xfrm>
          </p:grpSpPr>
          <p:sp>
            <p:nvSpPr>
              <p:cNvPr id="69" name="Freeform 69"/>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70" name="Group 70"/>
            <p:cNvGrpSpPr/>
            <p:nvPr/>
          </p:nvGrpSpPr>
          <p:grpSpPr>
            <a:xfrm>
              <a:off x="7039214" y="2155235"/>
              <a:ext cx="82785" cy="82785"/>
              <a:chOff x="0" y="0"/>
              <a:chExt cx="6350000" cy="6350000"/>
            </a:xfrm>
          </p:grpSpPr>
          <p:sp>
            <p:nvSpPr>
              <p:cNvPr id="71" name="Freeform 71"/>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72" name="Group 72"/>
            <p:cNvGrpSpPr/>
            <p:nvPr/>
          </p:nvGrpSpPr>
          <p:grpSpPr>
            <a:xfrm>
              <a:off x="7039214" y="8535719"/>
              <a:ext cx="82785" cy="82785"/>
              <a:chOff x="0" y="0"/>
              <a:chExt cx="6350000" cy="6350000"/>
            </a:xfrm>
          </p:grpSpPr>
          <p:sp>
            <p:nvSpPr>
              <p:cNvPr id="73" name="Freeform 73"/>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74" name="Group 74"/>
            <p:cNvGrpSpPr/>
            <p:nvPr/>
          </p:nvGrpSpPr>
          <p:grpSpPr>
            <a:xfrm>
              <a:off x="7039214" y="5342935"/>
              <a:ext cx="82785" cy="82785"/>
              <a:chOff x="0" y="0"/>
              <a:chExt cx="6350000" cy="6350000"/>
            </a:xfrm>
          </p:grpSpPr>
          <p:sp>
            <p:nvSpPr>
              <p:cNvPr id="75" name="Freeform 75"/>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76" name="Group 76"/>
            <p:cNvGrpSpPr/>
            <p:nvPr/>
          </p:nvGrpSpPr>
          <p:grpSpPr>
            <a:xfrm>
              <a:off x="3792930" y="537155"/>
              <a:ext cx="82785" cy="82785"/>
              <a:chOff x="0" y="0"/>
              <a:chExt cx="6350000" cy="6350000"/>
            </a:xfrm>
          </p:grpSpPr>
          <p:sp>
            <p:nvSpPr>
              <p:cNvPr id="77" name="Freeform 77"/>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78" name="Group 78"/>
            <p:cNvGrpSpPr/>
            <p:nvPr/>
          </p:nvGrpSpPr>
          <p:grpSpPr>
            <a:xfrm>
              <a:off x="3792930" y="6917640"/>
              <a:ext cx="82785" cy="82785"/>
              <a:chOff x="0" y="0"/>
              <a:chExt cx="6350000" cy="6350000"/>
            </a:xfrm>
          </p:grpSpPr>
          <p:sp>
            <p:nvSpPr>
              <p:cNvPr id="79" name="Freeform 79"/>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80" name="Group 80"/>
            <p:cNvGrpSpPr/>
            <p:nvPr/>
          </p:nvGrpSpPr>
          <p:grpSpPr>
            <a:xfrm>
              <a:off x="3792930" y="3724855"/>
              <a:ext cx="82785" cy="82785"/>
              <a:chOff x="0" y="0"/>
              <a:chExt cx="6350000" cy="6350000"/>
            </a:xfrm>
          </p:grpSpPr>
          <p:sp>
            <p:nvSpPr>
              <p:cNvPr id="81" name="Freeform 81"/>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82" name="Group 82"/>
            <p:cNvGrpSpPr/>
            <p:nvPr/>
          </p:nvGrpSpPr>
          <p:grpSpPr>
            <a:xfrm>
              <a:off x="3792930" y="10105340"/>
              <a:ext cx="82785" cy="82785"/>
              <a:chOff x="0" y="0"/>
              <a:chExt cx="6350000" cy="6350000"/>
            </a:xfrm>
          </p:grpSpPr>
          <p:sp>
            <p:nvSpPr>
              <p:cNvPr id="83" name="Freeform 83"/>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84" name="Group 84"/>
            <p:cNvGrpSpPr/>
            <p:nvPr/>
          </p:nvGrpSpPr>
          <p:grpSpPr>
            <a:xfrm>
              <a:off x="3792930" y="2155235"/>
              <a:ext cx="82785" cy="82785"/>
              <a:chOff x="0" y="0"/>
              <a:chExt cx="6350000" cy="6350000"/>
            </a:xfrm>
          </p:grpSpPr>
          <p:sp>
            <p:nvSpPr>
              <p:cNvPr id="85" name="Freeform 85"/>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86" name="Group 86"/>
            <p:cNvGrpSpPr/>
            <p:nvPr/>
          </p:nvGrpSpPr>
          <p:grpSpPr>
            <a:xfrm>
              <a:off x="3792930" y="8535719"/>
              <a:ext cx="82785" cy="82785"/>
              <a:chOff x="0" y="0"/>
              <a:chExt cx="6350000" cy="6350000"/>
            </a:xfrm>
          </p:grpSpPr>
          <p:sp>
            <p:nvSpPr>
              <p:cNvPr id="87" name="Freeform 87"/>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88" name="Group 88"/>
            <p:cNvGrpSpPr/>
            <p:nvPr/>
          </p:nvGrpSpPr>
          <p:grpSpPr>
            <a:xfrm>
              <a:off x="3792930" y="5342935"/>
              <a:ext cx="82785" cy="82785"/>
              <a:chOff x="0" y="0"/>
              <a:chExt cx="6350000" cy="6350000"/>
            </a:xfrm>
          </p:grpSpPr>
          <p:sp>
            <p:nvSpPr>
              <p:cNvPr id="89" name="Freeform 89"/>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90" name="Group 90"/>
            <p:cNvGrpSpPr/>
            <p:nvPr/>
          </p:nvGrpSpPr>
          <p:grpSpPr>
            <a:xfrm>
              <a:off x="1084926" y="1075351"/>
              <a:ext cx="82785" cy="82785"/>
              <a:chOff x="0" y="0"/>
              <a:chExt cx="6350000" cy="6350000"/>
            </a:xfrm>
          </p:grpSpPr>
          <p:sp>
            <p:nvSpPr>
              <p:cNvPr id="91" name="Freeform 91"/>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92" name="Group 92"/>
            <p:cNvGrpSpPr/>
            <p:nvPr/>
          </p:nvGrpSpPr>
          <p:grpSpPr>
            <a:xfrm>
              <a:off x="1084926" y="7455836"/>
              <a:ext cx="82785" cy="82785"/>
              <a:chOff x="0" y="0"/>
              <a:chExt cx="6350000" cy="6350000"/>
            </a:xfrm>
          </p:grpSpPr>
          <p:sp>
            <p:nvSpPr>
              <p:cNvPr id="93" name="Freeform 93"/>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94" name="Group 94"/>
            <p:cNvGrpSpPr/>
            <p:nvPr/>
          </p:nvGrpSpPr>
          <p:grpSpPr>
            <a:xfrm>
              <a:off x="1084926" y="4263051"/>
              <a:ext cx="82785" cy="82785"/>
              <a:chOff x="0" y="0"/>
              <a:chExt cx="6350000" cy="6350000"/>
            </a:xfrm>
          </p:grpSpPr>
          <p:sp>
            <p:nvSpPr>
              <p:cNvPr id="95" name="Freeform 95"/>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96" name="Group 96"/>
            <p:cNvGrpSpPr/>
            <p:nvPr/>
          </p:nvGrpSpPr>
          <p:grpSpPr>
            <a:xfrm>
              <a:off x="1084926" y="10643536"/>
              <a:ext cx="82785" cy="82785"/>
              <a:chOff x="0" y="0"/>
              <a:chExt cx="6350000" cy="6350000"/>
            </a:xfrm>
          </p:grpSpPr>
          <p:sp>
            <p:nvSpPr>
              <p:cNvPr id="97" name="Freeform 97"/>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98" name="Group 98"/>
            <p:cNvGrpSpPr/>
            <p:nvPr/>
          </p:nvGrpSpPr>
          <p:grpSpPr>
            <a:xfrm>
              <a:off x="1084926" y="2693431"/>
              <a:ext cx="82785" cy="82785"/>
              <a:chOff x="0" y="0"/>
              <a:chExt cx="6350000" cy="6350000"/>
            </a:xfrm>
          </p:grpSpPr>
          <p:sp>
            <p:nvSpPr>
              <p:cNvPr id="99" name="Freeform 99"/>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100" name="Group 100"/>
            <p:cNvGrpSpPr/>
            <p:nvPr/>
          </p:nvGrpSpPr>
          <p:grpSpPr>
            <a:xfrm>
              <a:off x="1084926" y="9073915"/>
              <a:ext cx="82785" cy="82785"/>
              <a:chOff x="0" y="0"/>
              <a:chExt cx="6350000" cy="6350000"/>
            </a:xfrm>
          </p:grpSpPr>
          <p:sp>
            <p:nvSpPr>
              <p:cNvPr id="101" name="Freeform 101"/>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102" name="Group 102"/>
            <p:cNvGrpSpPr/>
            <p:nvPr/>
          </p:nvGrpSpPr>
          <p:grpSpPr>
            <a:xfrm>
              <a:off x="1084926" y="5881131"/>
              <a:ext cx="82785" cy="82785"/>
              <a:chOff x="0" y="0"/>
              <a:chExt cx="6350000" cy="6350000"/>
            </a:xfrm>
          </p:grpSpPr>
          <p:sp>
            <p:nvSpPr>
              <p:cNvPr id="103" name="Freeform 103"/>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104" name="Group 104"/>
            <p:cNvGrpSpPr/>
            <p:nvPr/>
          </p:nvGrpSpPr>
          <p:grpSpPr>
            <a:xfrm>
              <a:off x="7579075" y="1075351"/>
              <a:ext cx="82785" cy="82785"/>
              <a:chOff x="0" y="0"/>
              <a:chExt cx="6350000" cy="6350000"/>
            </a:xfrm>
          </p:grpSpPr>
          <p:sp>
            <p:nvSpPr>
              <p:cNvPr id="105" name="Freeform 105"/>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106" name="Group 106"/>
            <p:cNvGrpSpPr/>
            <p:nvPr/>
          </p:nvGrpSpPr>
          <p:grpSpPr>
            <a:xfrm>
              <a:off x="7579075" y="7455836"/>
              <a:ext cx="82785" cy="82785"/>
              <a:chOff x="0" y="0"/>
              <a:chExt cx="6350000" cy="6350000"/>
            </a:xfrm>
          </p:grpSpPr>
          <p:sp>
            <p:nvSpPr>
              <p:cNvPr id="107" name="Freeform 107"/>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108" name="Group 108"/>
            <p:cNvGrpSpPr/>
            <p:nvPr/>
          </p:nvGrpSpPr>
          <p:grpSpPr>
            <a:xfrm>
              <a:off x="7579075" y="4263051"/>
              <a:ext cx="82785" cy="82785"/>
              <a:chOff x="0" y="0"/>
              <a:chExt cx="6350000" cy="6350000"/>
            </a:xfrm>
          </p:grpSpPr>
          <p:sp>
            <p:nvSpPr>
              <p:cNvPr id="109" name="Freeform 109"/>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110" name="Group 110"/>
            <p:cNvGrpSpPr/>
            <p:nvPr/>
          </p:nvGrpSpPr>
          <p:grpSpPr>
            <a:xfrm>
              <a:off x="7579075" y="10643536"/>
              <a:ext cx="82785" cy="82785"/>
              <a:chOff x="0" y="0"/>
              <a:chExt cx="6350000" cy="6350000"/>
            </a:xfrm>
          </p:grpSpPr>
          <p:sp>
            <p:nvSpPr>
              <p:cNvPr id="111" name="Freeform 111"/>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112" name="Group 112"/>
            <p:cNvGrpSpPr/>
            <p:nvPr/>
          </p:nvGrpSpPr>
          <p:grpSpPr>
            <a:xfrm>
              <a:off x="7579075" y="2693431"/>
              <a:ext cx="82785" cy="82785"/>
              <a:chOff x="0" y="0"/>
              <a:chExt cx="6350000" cy="6350000"/>
            </a:xfrm>
          </p:grpSpPr>
          <p:sp>
            <p:nvSpPr>
              <p:cNvPr id="113" name="Freeform 113"/>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114" name="Group 114"/>
            <p:cNvGrpSpPr/>
            <p:nvPr/>
          </p:nvGrpSpPr>
          <p:grpSpPr>
            <a:xfrm>
              <a:off x="7579075" y="9073915"/>
              <a:ext cx="82785" cy="82785"/>
              <a:chOff x="0" y="0"/>
              <a:chExt cx="6350000" cy="6350000"/>
            </a:xfrm>
          </p:grpSpPr>
          <p:sp>
            <p:nvSpPr>
              <p:cNvPr id="115" name="Freeform 115"/>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116" name="Group 116"/>
            <p:cNvGrpSpPr/>
            <p:nvPr/>
          </p:nvGrpSpPr>
          <p:grpSpPr>
            <a:xfrm>
              <a:off x="7579075" y="5881131"/>
              <a:ext cx="82785" cy="82785"/>
              <a:chOff x="0" y="0"/>
              <a:chExt cx="6350000" cy="6350000"/>
            </a:xfrm>
          </p:grpSpPr>
          <p:sp>
            <p:nvSpPr>
              <p:cNvPr id="117" name="Freeform 117"/>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118" name="Group 118"/>
            <p:cNvGrpSpPr/>
            <p:nvPr/>
          </p:nvGrpSpPr>
          <p:grpSpPr>
            <a:xfrm>
              <a:off x="4332791" y="1075351"/>
              <a:ext cx="82785" cy="82785"/>
              <a:chOff x="0" y="0"/>
              <a:chExt cx="6350000" cy="6350000"/>
            </a:xfrm>
          </p:grpSpPr>
          <p:sp>
            <p:nvSpPr>
              <p:cNvPr id="119" name="Freeform 119"/>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120" name="Group 120"/>
            <p:cNvGrpSpPr/>
            <p:nvPr/>
          </p:nvGrpSpPr>
          <p:grpSpPr>
            <a:xfrm>
              <a:off x="4332791" y="7455836"/>
              <a:ext cx="82785" cy="82785"/>
              <a:chOff x="0" y="0"/>
              <a:chExt cx="6350000" cy="6350000"/>
            </a:xfrm>
          </p:grpSpPr>
          <p:sp>
            <p:nvSpPr>
              <p:cNvPr id="121" name="Freeform 121"/>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122" name="Group 122"/>
            <p:cNvGrpSpPr/>
            <p:nvPr/>
          </p:nvGrpSpPr>
          <p:grpSpPr>
            <a:xfrm>
              <a:off x="4332791" y="4263051"/>
              <a:ext cx="82785" cy="82785"/>
              <a:chOff x="0" y="0"/>
              <a:chExt cx="6350000" cy="6350000"/>
            </a:xfrm>
          </p:grpSpPr>
          <p:sp>
            <p:nvSpPr>
              <p:cNvPr id="123" name="Freeform 123"/>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124" name="Group 124"/>
            <p:cNvGrpSpPr/>
            <p:nvPr/>
          </p:nvGrpSpPr>
          <p:grpSpPr>
            <a:xfrm>
              <a:off x="4332791" y="10643536"/>
              <a:ext cx="82785" cy="82785"/>
              <a:chOff x="0" y="0"/>
              <a:chExt cx="6350000" cy="6350000"/>
            </a:xfrm>
          </p:grpSpPr>
          <p:sp>
            <p:nvSpPr>
              <p:cNvPr id="125" name="Freeform 125"/>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126" name="Group 126"/>
            <p:cNvGrpSpPr/>
            <p:nvPr/>
          </p:nvGrpSpPr>
          <p:grpSpPr>
            <a:xfrm>
              <a:off x="4332791" y="2693431"/>
              <a:ext cx="82785" cy="82785"/>
              <a:chOff x="0" y="0"/>
              <a:chExt cx="6350000" cy="6350000"/>
            </a:xfrm>
          </p:grpSpPr>
          <p:sp>
            <p:nvSpPr>
              <p:cNvPr id="127" name="Freeform 127"/>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128" name="Group 128"/>
            <p:cNvGrpSpPr/>
            <p:nvPr/>
          </p:nvGrpSpPr>
          <p:grpSpPr>
            <a:xfrm>
              <a:off x="4332791" y="9073915"/>
              <a:ext cx="82785" cy="82785"/>
              <a:chOff x="0" y="0"/>
              <a:chExt cx="6350000" cy="6350000"/>
            </a:xfrm>
          </p:grpSpPr>
          <p:sp>
            <p:nvSpPr>
              <p:cNvPr id="129" name="Freeform 129"/>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130" name="Group 130"/>
            <p:cNvGrpSpPr/>
            <p:nvPr/>
          </p:nvGrpSpPr>
          <p:grpSpPr>
            <a:xfrm>
              <a:off x="4332791" y="5881131"/>
              <a:ext cx="82785" cy="82785"/>
              <a:chOff x="0" y="0"/>
              <a:chExt cx="6350000" cy="6350000"/>
            </a:xfrm>
          </p:grpSpPr>
          <p:sp>
            <p:nvSpPr>
              <p:cNvPr id="131" name="Freeform 131"/>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132" name="Group 132"/>
            <p:cNvGrpSpPr/>
            <p:nvPr/>
          </p:nvGrpSpPr>
          <p:grpSpPr>
            <a:xfrm>
              <a:off x="1633891" y="0"/>
              <a:ext cx="82785" cy="82785"/>
              <a:chOff x="0" y="0"/>
              <a:chExt cx="6350000" cy="6350000"/>
            </a:xfrm>
          </p:grpSpPr>
          <p:sp>
            <p:nvSpPr>
              <p:cNvPr id="133" name="Freeform 133"/>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134" name="Group 134"/>
            <p:cNvGrpSpPr/>
            <p:nvPr/>
          </p:nvGrpSpPr>
          <p:grpSpPr>
            <a:xfrm>
              <a:off x="1633891" y="6380485"/>
              <a:ext cx="82785" cy="82785"/>
              <a:chOff x="0" y="0"/>
              <a:chExt cx="6350000" cy="6350000"/>
            </a:xfrm>
          </p:grpSpPr>
          <p:sp>
            <p:nvSpPr>
              <p:cNvPr id="135" name="Freeform 135"/>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136" name="Group 136"/>
            <p:cNvGrpSpPr/>
            <p:nvPr/>
          </p:nvGrpSpPr>
          <p:grpSpPr>
            <a:xfrm>
              <a:off x="1633891" y="3187700"/>
              <a:ext cx="82785" cy="82785"/>
              <a:chOff x="0" y="0"/>
              <a:chExt cx="6350000" cy="6350000"/>
            </a:xfrm>
          </p:grpSpPr>
          <p:sp>
            <p:nvSpPr>
              <p:cNvPr id="137" name="Freeform 137"/>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138" name="Group 138"/>
            <p:cNvGrpSpPr/>
            <p:nvPr/>
          </p:nvGrpSpPr>
          <p:grpSpPr>
            <a:xfrm>
              <a:off x="1633891" y="9568185"/>
              <a:ext cx="82785" cy="82785"/>
              <a:chOff x="0" y="0"/>
              <a:chExt cx="6350000" cy="6350000"/>
            </a:xfrm>
          </p:grpSpPr>
          <p:sp>
            <p:nvSpPr>
              <p:cNvPr id="139" name="Freeform 139"/>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140" name="Group 140"/>
            <p:cNvGrpSpPr/>
            <p:nvPr/>
          </p:nvGrpSpPr>
          <p:grpSpPr>
            <a:xfrm>
              <a:off x="1633891" y="1618080"/>
              <a:ext cx="82785" cy="82785"/>
              <a:chOff x="0" y="0"/>
              <a:chExt cx="6350000" cy="6350000"/>
            </a:xfrm>
          </p:grpSpPr>
          <p:sp>
            <p:nvSpPr>
              <p:cNvPr id="141" name="Freeform 141"/>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142" name="Group 142"/>
            <p:cNvGrpSpPr/>
            <p:nvPr/>
          </p:nvGrpSpPr>
          <p:grpSpPr>
            <a:xfrm>
              <a:off x="1633891" y="7998564"/>
              <a:ext cx="82785" cy="82785"/>
              <a:chOff x="0" y="0"/>
              <a:chExt cx="6350000" cy="6350000"/>
            </a:xfrm>
          </p:grpSpPr>
          <p:sp>
            <p:nvSpPr>
              <p:cNvPr id="143" name="Freeform 143"/>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144" name="Group 144"/>
            <p:cNvGrpSpPr/>
            <p:nvPr/>
          </p:nvGrpSpPr>
          <p:grpSpPr>
            <a:xfrm>
              <a:off x="1633891" y="4805780"/>
              <a:ext cx="82785" cy="82785"/>
              <a:chOff x="0" y="0"/>
              <a:chExt cx="6350000" cy="6350000"/>
            </a:xfrm>
          </p:grpSpPr>
          <p:sp>
            <p:nvSpPr>
              <p:cNvPr id="145" name="Freeform 145"/>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146" name="Group 146"/>
            <p:cNvGrpSpPr/>
            <p:nvPr/>
          </p:nvGrpSpPr>
          <p:grpSpPr>
            <a:xfrm>
              <a:off x="4881756" y="0"/>
              <a:ext cx="82785" cy="82785"/>
              <a:chOff x="0" y="0"/>
              <a:chExt cx="6350000" cy="6350000"/>
            </a:xfrm>
          </p:grpSpPr>
          <p:sp>
            <p:nvSpPr>
              <p:cNvPr id="147" name="Freeform 147"/>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148" name="Group 148"/>
            <p:cNvGrpSpPr/>
            <p:nvPr/>
          </p:nvGrpSpPr>
          <p:grpSpPr>
            <a:xfrm>
              <a:off x="4881756" y="6380485"/>
              <a:ext cx="82785" cy="82785"/>
              <a:chOff x="0" y="0"/>
              <a:chExt cx="6350000" cy="6350000"/>
            </a:xfrm>
          </p:grpSpPr>
          <p:sp>
            <p:nvSpPr>
              <p:cNvPr id="149" name="Freeform 149"/>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150" name="Group 150"/>
            <p:cNvGrpSpPr/>
            <p:nvPr/>
          </p:nvGrpSpPr>
          <p:grpSpPr>
            <a:xfrm>
              <a:off x="4881756" y="3187700"/>
              <a:ext cx="82785" cy="82785"/>
              <a:chOff x="0" y="0"/>
              <a:chExt cx="6350000" cy="6350000"/>
            </a:xfrm>
          </p:grpSpPr>
          <p:sp>
            <p:nvSpPr>
              <p:cNvPr id="151" name="Freeform 151"/>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152" name="Group 152"/>
            <p:cNvGrpSpPr/>
            <p:nvPr/>
          </p:nvGrpSpPr>
          <p:grpSpPr>
            <a:xfrm>
              <a:off x="4881756" y="9568185"/>
              <a:ext cx="82785" cy="82785"/>
              <a:chOff x="0" y="0"/>
              <a:chExt cx="6350000" cy="6350000"/>
            </a:xfrm>
          </p:grpSpPr>
          <p:sp>
            <p:nvSpPr>
              <p:cNvPr id="153" name="Freeform 153"/>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154" name="Group 154"/>
            <p:cNvGrpSpPr/>
            <p:nvPr/>
          </p:nvGrpSpPr>
          <p:grpSpPr>
            <a:xfrm>
              <a:off x="4881756" y="1618080"/>
              <a:ext cx="82785" cy="82785"/>
              <a:chOff x="0" y="0"/>
              <a:chExt cx="6350000" cy="6350000"/>
            </a:xfrm>
          </p:grpSpPr>
          <p:sp>
            <p:nvSpPr>
              <p:cNvPr id="155" name="Freeform 155"/>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156" name="Group 156"/>
            <p:cNvGrpSpPr/>
            <p:nvPr/>
          </p:nvGrpSpPr>
          <p:grpSpPr>
            <a:xfrm>
              <a:off x="4881756" y="7998564"/>
              <a:ext cx="82785" cy="82785"/>
              <a:chOff x="0" y="0"/>
              <a:chExt cx="6350000" cy="6350000"/>
            </a:xfrm>
          </p:grpSpPr>
          <p:sp>
            <p:nvSpPr>
              <p:cNvPr id="157" name="Freeform 157"/>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158" name="Group 158"/>
            <p:cNvGrpSpPr/>
            <p:nvPr/>
          </p:nvGrpSpPr>
          <p:grpSpPr>
            <a:xfrm>
              <a:off x="4881756" y="4805780"/>
              <a:ext cx="82785" cy="82785"/>
              <a:chOff x="0" y="0"/>
              <a:chExt cx="6350000" cy="6350000"/>
            </a:xfrm>
          </p:grpSpPr>
          <p:sp>
            <p:nvSpPr>
              <p:cNvPr id="159" name="Freeform 159"/>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160" name="Group 160"/>
            <p:cNvGrpSpPr/>
            <p:nvPr/>
          </p:nvGrpSpPr>
          <p:grpSpPr>
            <a:xfrm>
              <a:off x="2172552" y="537155"/>
              <a:ext cx="82785" cy="82785"/>
              <a:chOff x="0" y="0"/>
              <a:chExt cx="6350000" cy="6350000"/>
            </a:xfrm>
          </p:grpSpPr>
          <p:sp>
            <p:nvSpPr>
              <p:cNvPr id="161" name="Freeform 161"/>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162" name="Group 162"/>
            <p:cNvGrpSpPr/>
            <p:nvPr/>
          </p:nvGrpSpPr>
          <p:grpSpPr>
            <a:xfrm>
              <a:off x="2172552" y="6917640"/>
              <a:ext cx="82785" cy="82785"/>
              <a:chOff x="0" y="0"/>
              <a:chExt cx="6350000" cy="6350000"/>
            </a:xfrm>
          </p:grpSpPr>
          <p:sp>
            <p:nvSpPr>
              <p:cNvPr id="163" name="Freeform 163"/>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164" name="Group 164"/>
            <p:cNvGrpSpPr/>
            <p:nvPr/>
          </p:nvGrpSpPr>
          <p:grpSpPr>
            <a:xfrm>
              <a:off x="2172552" y="3724855"/>
              <a:ext cx="82785" cy="82785"/>
              <a:chOff x="0" y="0"/>
              <a:chExt cx="6350000" cy="6350000"/>
            </a:xfrm>
          </p:grpSpPr>
          <p:sp>
            <p:nvSpPr>
              <p:cNvPr id="165" name="Freeform 165"/>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166" name="Group 166"/>
            <p:cNvGrpSpPr/>
            <p:nvPr/>
          </p:nvGrpSpPr>
          <p:grpSpPr>
            <a:xfrm>
              <a:off x="2172552" y="10105340"/>
              <a:ext cx="82785" cy="82785"/>
              <a:chOff x="0" y="0"/>
              <a:chExt cx="6350000" cy="6350000"/>
            </a:xfrm>
          </p:grpSpPr>
          <p:sp>
            <p:nvSpPr>
              <p:cNvPr id="167" name="Freeform 167"/>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168" name="Group 168"/>
            <p:cNvGrpSpPr/>
            <p:nvPr/>
          </p:nvGrpSpPr>
          <p:grpSpPr>
            <a:xfrm>
              <a:off x="2172552" y="2155235"/>
              <a:ext cx="82785" cy="82785"/>
              <a:chOff x="0" y="0"/>
              <a:chExt cx="6350000" cy="6350000"/>
            </a:xfrm>
          </p:grpSpPr>
          <p:sp>
            <p:nvSpPr>
              <p:cNvPr id="169" name="Freeform 169"/>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170" name="Group 170"/>
            <p:cNvGrpSpPr/>
            <p:nvPr/>
          </p:nvGrpSpPr>
          <p:grpSpPr>
            <a:xfrm>
              <a:off x="2172552" y="8535719"/>
              <a:ext cx="82785" cy="82785"/>
              <a:chOff x="0" y="0"/>
              <a:chExt cx="6350000" cy="6350000"/>
            </a:xfrm>
          </p:grpSpPr>
          <p:sp>
            <p:nvSpPr>
              <p:cNvPr id="171" name="Freeform 171"/>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172" name="Group 172"/>
            <p:cNvGrpSpPr/>
            <p:nvPr/>
          </p:nvGrpSpPr>
          <p:grpSpPr>
            <a:xfrm>
              <a:off x="2172552" y="5342935"/>
              <a:ext cx="82785" cy="82785"/>
              <a:chOff x="0" y="0"/>
              <a:chExt cx="6350000" cy="6350000"/>
            </a:xfrm>
          </p:grpSpPr>
          <p:sp>
            <p:nvSpPr>
              <p:cNvPr id="173" name="Freeform 173"/>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174" name="Group 174"/>
            <p:cNvGrpSpPr/>
            <p:nvPr/>
          </p:nvGrpSpPr>
          <p:grpSpPr>
            <a:xfrm>
              <a:off x="5420417" y="537155"/>
              <a:ext cx="82785" cy="82785"/>
              <a:chOff x="0" y="0"/>
              <a:chExt cx="6350000" cy="6350000"/>
            </a:xfrm>
          </p:grpSpPr>
          <p:sp>
            <p:nvSpPr>
              <p:cNvPr id="175" name="Freeform 175"/>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176" name="Group 176"/>
            <p:cNvGrpSpPr/>
            <p:nvPr/>
          </p:nvGrpSpPr>
          <p:grpSpPr>
            <a:xfrm>
              <a:off x="5420417" y="6917640"/>
              <a:ext cx="82785" cy="82785"/>
              <a:chOff x="0" y="0"/>
              <a:chExt cx="6350000" cy="6350000"/>
            </a:xfrm>
          </p:grpSpPr>
          <p:sp>
            <p:nvSpPr>
              <p:cNvPr id="177" name="Freeform 177"/>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178" name="Group 178"/>
            <p:cNvGrpSpPr/>
            <p:nvPr/>
          </p:nvGrpSpPr>
          <p:grpSpPr>
            <a:xfrm>
              <a:off x="5420417" y="3724855"/>
              <a:ext cx="82785" cy="82785"/>
              <a:chOff x="0" y="0"/>
              <a:chExt cx="6350000" cy="6350000"/>
            </a:xfrm>
          </p:grpSpPr>
          <p:sp>
            <p:nvSpPr>
              <p:cNvPr id="179" name="Freeform 179"/>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180" name="Group 180"/>
            <p:cNvGrpSpPr/>
            <p:nvPr/>
          </p:nvGrpSpPr>
          <p:grpSpPr>
            <a:xfrm>
              <a:off x="5420417" y="10105340"/>
              <a:ext cx="82785" cy="82785"/>
              <a:chOff x="0" y="0"/>
              <a:chExt cx="6350000" cy="6350000"/>
            </a:xfrm>
          </p:grpSpPr>
          <p:sp>
            <p:nvSpPr>
              <p:cNvPr id="181" name="Freeform 181"/>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182" name="Group 182"/>
            <p:cNvGrpSpPr/>
            <p:nvPr/>
          </p:nvGrpSpPr>
          <p:grpSpPr>
            <a:xfrm>
              <a:off x="5420417" y="2155235"/>
              <a:ext cx="82785" cy="82785"/>
              <a:chOff x="0" y="0"/>
              <a:chExt cx="6350000" cy="6350000"/>
            </a:xfrm>
          </p:grpSpPr>
          <p:sp>
            <p:nvSpPr>
              <p:cNvPr id="183" name="Freeform 183"/>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184" name="Group 184"/>
            <p:cNvGrpSpPr/>
            <p:nvPr/>
          </p:nvGrpSpPr>
          <p:grpSpPr>
            <a:xfrm>
              <a:off x="5420417" y="8535719"/>
              <a:ext cx="82785" cy="82785"/>
              <a:chOff x="0" y="0"/>
              <a:chExt cx="6350000" cy="6350000"/>
            </a:xfrm>
          </p:grpSpPr>
          <p:sp>
            <p:nvSpPr>
              <p:cNvPr id="185" name="Freeform 185"/>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186" name="Group 186"/>
            <p:cNvGrpSpPr/>
            <p:nvPr/>
          </p:nvGrpSpPr>
          <p:grpSpPr>
            <a:xfrm>
              <a:off x="5420417" y="5342935"/>
              <a:ext cx="82785" cy="82785"/>
              <a:chOff x="0" y="0"/>
              <a:chExt cx="6350000" cy="6350000"/>
            </a:xfrm>
          </p:grpSpPr>
          <p:sp>
            <p:nvSpPr>
              <p:cNvPr id="187" name="Freeform 187"/>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188" name="Group 188"/>
            <p:cNvGrpSpPr/>
            <p:nvPr/>
          </p:nvGrpSpPr>
          <p:grpSpPr>
            <a:xfrm>
              <a:off x="2712413" y="1075351"/>
              <a:ext cx="82785" cy="82785"/>
              <a:chOff x="0" y="0"/>
              <a:chExt cx="6350000" cy="6350000"/>
            </a:xfrm>
          </p:grpSpPr>
          <p:sp>
            <p:nvSpPr>
              <p:cNvPr id="189" name="Freeform 189"/>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190" name="Group 190"/>
            <p:cNvGrpSpPr/>
            <p:nvPr/>
          </p:nvGrpSpPr>
          <p:grpSpPr>
            <a:xfrm>
              <a:off x="2712413" y="7455836"/>
              <a:ext cx="82785" cy="82785"/>
              <a:chOff x="0" y="0"/>
              <a:chExt cx="6350000" cy="6350000"/>
            </a:xfrm>
          </p:grpSpPr>
          <p:sp>
            <p:nvSpPr>
              <p:cNvPr id="191" name="Freeform 191"/>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192" name="Group 192"/>
            <p:cNvGrpSpPr/>
            <p:nvPr/>
          </p:nvGrpSpPr>
          <p:grpSpPr>
            <a:xfrm>
              <a:off x="2712413" y="4263051"/>
              <a:ext cx="82785" cy="82785"/>
              <a:chOff x="0" y="0"/>
              <a:chExt cx="6350000" cy="6350000"/>
            </a:xfrm>
          </p:grpSpPr>
          <p:sp>
            <p:nvSpPr>
              <p:cNvPr id="193" name="Freeform 193"/>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194" name="Group 194"/>
            <p:cNvGrpSpPr/>
            <p:nvPr/>
          </p:nvGrpSpPr>
          <p:grpSpPr>
            <a:xfrm>
              <a:off x="2712413" y="10643536"/>
              <a:ext cx="82785" cy="82785"/>
              <a:chOff x="0" y="0"/>
              <a:chExt cx="6350000" cy="6350000"/>
            </a:xfrm>
          </p:grpSpPr>
          <p:sp>
            <p:nvSpPr>
              <p:cNvPr id="195" name="Freeform 195"/>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196" name="Group 196"/>
            <p:cNvGrpSpPr/>
            <p:nvPr/>
          </p:nvGrpSpPr>
          <p:grpSpPr>
            <a:xfrm>
              <a:off x="2712413" y="2693431"/>
              <a:ext cx="82785" cy="82785"/>
              <a:chOff x="0" y="0"/>
              <a:chExt cx="6350000" cy="6350000"/>
            </a:xfrm>
          </p:grpSpPr>
          <p:sp>
            <p:nvSpPr>
              <p:cNvPr id="197" name="Freeform 197"/>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198" name="Group 198"/>
            <p:cNvGrpSpPr/>
            <p:nvPr/>
          </p:nvGrpSpPr>
          <p:grpSpPr>
            <a:xfrm>
              <a:off x="2712413" y="9073915"/>
              <a:ext cx="82785" cy="82785"/>
              <a:chOff x="0" y="0"/>
              <a:chExt cx="6350000" cy="6350000"/>
            </a:xfrm>
          </p:grpSpPr>
          <p:sp>
            <p:nvSpPr>
              <p:cNvPr id="199" name="Freeform 199"/>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200" name="Group 200"/>
            <p:cNvGrpSpPr/>
            <p:nvPr/>
          </p:nvGrpSpPr>
          <p:grpSpPr>
            <a:xfrm>
              <a:off x="2712413" y="5881131"/>
              <a:ext cx="82785" cy="82785"/>
              <a:chOff x="0" y="0"/>
              <a:chExt cx="6350000" cy="6350000"/>
            </a:xfrm>
          </p:grpSpPr>
          <p:sp>
            <p:nvSpPr>
              <p:cNvPr id="201" name="Freeform 201"/>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202" name="Group 202"/>
            <p:cNvGrpSpPr/>
            <p:nvPr/>
          </p:nvGrpSpPr>
          <p:grpSpPr>
            <a:xfrm>
              <a:off x="5960278" y="1075351"/>
              <a:ext cx="82785" cy="82785"/>
              <a:chOff x="0" y="0"/>
              <a:chExt cx="6350000" cy="6350000"/>
            </a:xfrm>
          </p:grpSpPr>
          <p:sp>
            <p:nvSpPr>
              <p:cNvPr id="203" name="Freeform 203"/>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204" name="Group 204"/>
            <p:cNvGrpSpPr/>
            <p:nvPr/>
          </p:nvGrpSpPr>
          <p:grpSpPr>
            <a:xfrm>
              <a:off x="5960278" y="7455836"/>
              <a:ext cx="82785" cy="82785"/>
              <a:chOff x="0" y="0"/>
              <a:chExt cx="6350000" cy="6350000"/>
            </a:xfrm>
          </p:grpSpPr>
          <p:sp>
            <p:nvSpPr>
              <p:cNvPr id="205" name="Freeform 205"/>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206" name="Group 206"/>
            <p:cNvGrpSpPr/>
            <p:nvPr/>
          </p:nvGrpSpPr>
          <p:grpSpPr>
            <a:xfrm>
              <a:off x="5960278" y="4263051"/>
              <a:ext cx="82785" cy="82785"/>
              <a:chOff x="0" y="0"/>
              <a:chExt cx="6350000" cy="6350000"/>
            </a:xfrm>
          </p:grpSpPr>
          <p:sp>
            <p:nvSpPr>
              <p:cNvPr id="207" name="Freeform 207"/>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208" name="Group 208"/>
            <p:cNvGrpSpPr/>
            <p:nvPr/>
          </p:nvGrpSpPr>
          <p:grpSpPr>
            <a:xfrm>
              <a:off x="5960278" y="10643536"/>
              <a:ext cx="82785" cy="82785"/>
              <a:chOff x="0" y="0"/>
              <a:chExt cx="6350000" cy="6350000"/>
            </a:xfrm>
          </p:grpSpPr>
          <p:sp>
            <p:nvSpPr>
              <p:cNvPr id="209" name="Freeform 209"/>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210" name="Group 210"/>
            <p:cNvGrpSpPr/>
            <p:nvPr/>
          </p:nvGrpSpPr>
          <p:grpSpPr>
            <a:xfrm>
              <a:off x="5960278" y="2693431"/>
              <a:ext cx="82785" cy="82785"/>
              <a:chOff x="0" y="0"/>
              <a:chExt cx="6350000" cy="6350000"/>
            </a:xfrm>
          </p:grpSpPr>
          <p:sp>
            <p:nvSpPr>
              <p:cNvPr id="211" name="Freeform 211"/>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212" name="Group 212"/>
            <p:cNvGrpSpPr/>
            <p:nvPr/>
          </p:nvGrpSpPr>
          <p:grpSpPr>
            <a:xfrm>
              <a:off x="5960278" y="9073915"/>
              <a:ext cx="82785" cy="82785"/>
              <a:chOff x="0" y="0"/>
              <a:chExt cx="6350000" cy="6350000"/>
            </a:xfrm>
          </p:grpSpPr>
          <p:sp>
            <p:nvSpPr>
              <p:cNvPr id="213" name="Freeform 213"/>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214" name="Group 214"/>
            <p:cNvGrpSpPr/>
            <p:nvPr/>
          </p:nvGrpSpPr>
          <p:grpSpPr>
            <a:xfrm>
              <a:off x="5960278" y="5881131"/>
              <a:ext cx="82785" cy="82785"/>
              <a:chOff x="0" y="0"/>
              <a:chExt cx="6350000" cy="6350000"/>
            </a:xfrm>
          </p:grpSpPr>
          <p:sp>
            <p:nvSpPr>
              <p:cNvPr id="215" name="Freeform 215"/>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216" name="Group 216"/>
            <p:cNvGrpSpPr/>
            <p:nvPr/>
          </p:nvGrpSpPr>
          <p:grpSpPr>
            <a:xfrm>
              <a:off x="545144" y="0"/>
              <a:ext cx="82785" cy="82785"/>
              <a:chOff x="0" y="0"/>
              <a:chExt cx="1913890" cy="1913890"/>
            </a:xfrm>
          </p:grpSpPr>
          <p:sp>
            <p:nvSpPr>
              <p:cNvPr id="217" name="Freeform 217"/>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218" name="Group 218"/>
            <p:cNvGrpSpPr/>
            <p:nvPr/>
          </p:nvGrpSpPr>
          <p:grpSpPr>
            <a:xfrm>
              <a:off x="545144" y="6380485"/>
              <a:ext cx="82785" cy="82785"/>
              <a:chOff x="0" y="0"/>
              <a:chExt cx="1913890" cy="1913890"/>
            </a:xfrm>
          </p:grpSpPr>
          <p:sp>
            <p:nvSpPr>
              <p:cNvPr id="219" name="Freeform 219"/>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220" name="Group 220"/>
            <p:cNvGrpSpPr/>
            <p:nvPr/>
          </p:nvGrpSpPr>
          <p:grpSpPr>
            <a:xfrm>
              <a:off x="545144" y="3187700"/>
              <a:ext cx="82785" cy="82785"/>
              <a:chOff x="0" y="0"/>
              <a:chExt cx="1913890" cy="1913890"/>
            </a:xfrm>
          </p:grpSpPr>
          <p:sp>
            <p:nvSpPr>
              <p:cNvPr id="221" name="Freeform 221"/>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222" name="Group 222"/>
            <p:cNvGrpSpPr/>
            <p:nvPr/>
          </p:nvGrpSpPr>
          <p:grpSpPr>
            <a:xfrm>
              <a:off x="545144" y="9568185"/>
              <a:ext cx="82785" cy="82785"/>
              <a:chOff x="0" y="0"/>
              <a:chExt cx="1913890" cy="1913890"/>
            </a:xfrm>
          </p:grpSpPr>
          <p:sp>
            <p:nvSpPr>
              <p:cNvPr id="223" name="Freeform 223"/>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224" name="Group 224"/>
            <p:cNvGrpSpPr/>
            <p:nvPr/>
          </p:nvGrpSpPr>
          <p:grpSpPr>
            <a:xfrm>
              <a:off x="545144" y="1618080"/>
              <a:ext cx="82785" cy="82785"/>
              <a:chOff x="0" y="0"/>
              <a:chExt cx="1913890" cy="1913890"/>
            </a:xfrm>
          </p:grpSpPr>
          <p:sp>
            <p:nvSpPr>
              <p:cNvPr id="225" name="Freeform 225"/>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226" name="Group 226"/>
            <p:cNvGrpSpPr/>
            <p:nvPr/>
          </p:nvGrpSpPr>
          <p:grpSpPr>
            <a:xfrm>
              <a:off x="545144" y="7998564"/>
              <a:ext cx="82785" cy="82785"/>
              <a:chOff x="0" y="0"/>
              <a:chExt cx="1913890" cy="1913890"/>
            </a:xfrm>
          </p:grpSpPr>
          <p:sp>
            <p:nvSpPr>
              <p:cNvPr id="227" name="Freeform 227"/>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228" name="Group 228"/>
            <p:cNvGrpSpPr/>
            <p:nvPr/>
          </p:nvGrpSpPr>
          <p:grpSpPr>
            <a:xfrm>
              <a:off x="545144" y="4805780"/>
              <a:ext cx="82785" cy="82785"/>
              <a:chOff x="0" y="0"/>
              <a:chExt cx="1913890" cy="1913890"/>
            </a:xfrm>
          </p:grpSpPr>
          <p:sp>
            <p:nvSpPr>
              <p:cNvPr id="229" name="Freeform 229"/>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230" name="Group 230"/>
            <p:cNvGrpSpPr/>
            <p:nvPr/>
          </p:nvGrpSpPr>
          <p:grpSpPr>
            <a:xfrm>
              <a:off x="7039293" y="0"/>
              <a:ext cx="82785" cy="82785"/>
              <a:chOff x="0" y="0"/>
              <a:chExt cx="1913890" cy="1913890"/>
            </a:xfrm>
          </p:grpSpPr>
          <p:sp>
            <p:nvSpPr>
              <p:cNvPr id="231" name="Freeform 231"/>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232" name="Group 232"/>
            <p:cNvGrpSpPr/>
            <p:nvPr/>
          </p:nvGrpSpPr>
          <p:grpSpPr>
            <a:xfrm>
              <a:off x="7039293" y="6380485"/>
              <a:ext cx="82785" cy="82785"/>
              <a:chOff x="0" y="0"/>
              <a:chExt cx="1913890" cy="1913890"/>
            </a:xfrm>
          </p:grpSpPr>
          <p:sp>
            <p:nvSpPr>
              <p:cNvPr id="233" name="Freeform 233"/>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234" name="Group 234"/>
            <p:cNvGrpSpPr/>
            <p:nvPr/>
          </p:nvGrpSpPr>
          <p:grpSpPr>
            <a:xfrm>
              <a:off x="7039293" y="3187700"/>
              <a:ext cx="82785" cy="82785"/>
              <a:chOff x="0" y="0"/>
              <a:chExt cx="1913890" cy="1913890"/>
            </a:xfrm>
          </p:grpSpPr>
          <p:sp>
            <p:nvSpPr>
              <p:cNvPr id="235" name="Freeform 235"/>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236" name="Group 236"/>
            <p:cNvGrpSpPr/>
            <p:nvPr/>
          </p:nvGrpSpPr>
          <p:grpSpPr>
            <a:xfrm>
              <a:off x="7039293" y="9568185"/>
              <a:ext cx="82785" cy="82785"/>
              <a:chOff x="0" y="0"/>
              <a:chExt cx="1913890" cy="1913890"/>
            </a:xfrm>
          </p:grpSpPr>
          <p:sp>
            <p:nvSpPr>
              <p:cNvPr id="237" name="Freeform 237"/>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238" name="Group 238"/>
            <p:cNvGrpSpPr/>
            <p:nvPr/>
          </p:nvGrpSpPr>
          <p:grpSpPr>
            <a:xfrm>
              <a:off x="7039293" y="1618080"/>
              <a:ext cx="82785" cy="82785"/>
              <a:chOff x="0" y="0"/>
              <a:chExt cx="1913890" cy="1913890"/>
            </a:xfrm>
          </p:grpSpPr>
          <p:sp>
            <p:nvSpPr>
              <p:cNvPr id="239" name="Freeform 239"/>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240" name="Group 240"/>
            <p:cNvGrpSpPr/>
            <p:nvPr/>
          </p:nvGrpSpPr>
          <p:grpSpPr>
            <a:xfrm>
              <a:off x="7039293" y="7998564"/>
              <a:ext cx="82785" cy="82785"/>
              <a:chOff x="0" y="0"/>
              <a:chExt cx="1913890" cy="1913890"/>
            </a:xfrm>
          </p:grpSpPr>
          <p:sp>
            <p:nvSpPr>
              <p:cNvPr id="241" name="Freeform 241"/>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242" name="Group 242"/>
            <p:cNvGrpSpPr/>
            <p:nvPr/>
          </p:nvGrpSpPr>
          <p:grpSpPr>
            <a:xfrm>
              <a:off x="7039293" y="4805780"/>
              <a:ext cx="82785" cy="82785"/>
              <a:chOff x="0" y="0"/>
              <a:chExt cx="1913890" cy="1913890"/>
            </a:xfrm>
          </p:grpSpPr>
          <p:sp>
            <p:nvSpPr>
              <p:cNvPr id="243" name="Freeform 243"/>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244" name="Group 244"/>
            <p:cNvGrpSpPr/>
            <p:nvPr/>
          </p:nvGrpSpPr>
          <p:grpSpPr>
            <a:xfrm>
              <a:off x="3793009" y="0"/>
              <a:ext cx="82785" cy="82785"/>
              <a:chOff x="0" y="0"/>
              <a:chExt cx="1913890" cy="1913890"/>
            </a:xfrm>
          </p:grpSpPr>
          <p:sp>
            <p:nvSpPr>
              <p:cNvPr id="245" name="Freeform 245"/>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246" name="Group 246"/>
            <p:cNvGrpSpPr/>
            <p:nvPr/>
          </p:nvGrpSpPr>
          <p:grpSpPr>
            <a:xfrm>
              <a:off x="3793009" y="6380485"/>
              <a:ext cx="82785" cy="82785"/>
              <a:chOff x="0" y="0"/>
              <a:chExt cx="1913890" cy="1913890"/>
            </a:xfrm>
          </p:grpSpPr>
          <p:sp>
            <p:nvSpPr>
              <p:cNvPr id="247" name="Freeform 247"/>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248" name="Group 248"/>
            <p:cNvGrpSpPr/>
            <p:nvPr/>
          </p:nvGrpSpPr>
          <p:grpSpPr>
            <a:xfrm>
              <a:off x="3793009" y="3187700"/>
              <a:ext cx="82785" cy="82785"/>
              <a:chOff x="0" y="0"/>
              <a:chExt cx="1913890" cy="1913890"/>
            </a:xfrm>
          </p:grpSpPr>
          <p:sp>
            <p:nvSpPr>
              <p:cNvPr id="249" name="Freeform 249"/>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250" name="Group 250"/>
            <p:cNvGrpSpPr/>
            <p:nvPr/>
          </p:nvGrpSpPr>
          <p:grpSpPr>
            <a:xfrm>
              <a:off x="3793009" y="9568185"/>
              <a:ext cx="82785" cy="82785"/>
              <a:chOff x="0" y="0"/>
              <a:chExt cx="1913890" cy="1913890"/>
            </a:xfrm>
          </p:grpSpPr>
          <p:sp>
            <p:nvSpPr>
              <p:cNvPr id="251" name="Freeform 251"/>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252" name="Group 252"/>
            <p:cNvGrpSpPr/>
            <p:nvPr/>
          </p:nvGrpSpPr>
          <p:grpSpPr>
            <a:xfrm>
              <a:off x="3793009" y="1618080"/>
              <a:ext cx="82785" cy="82785"/>
              <a:chOff x="0" y="0"/>
              <a:chExt cx="1913890" cy="1913890"/>
            </a:xfrm>
          </p:grpSpPr>
          <p:sp>
            <p:nvSpPr>
              <p:cNvPr id="253" name="Freeform 253"/>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254" name="Group 254"/>
            <p:cNvGrpSpPr/>
            <p:nvPr/>
          </p:nvGrpSpPr>
          <p:grpSpPr>
            <a:xfrm>
              <a:off x="3793009" y="7998564"/>
              <a:ext cx="82785" cy="82785"/>
              <a:chOff x="0" y="0"/>
              <a:chExt cx="1913890" cy="1913890"/>
            </a:xfrm>
          </p:grpSpPr>
          <p:sp>
            <p:nvSpPr>
              <p:cNvPr id="255" name="Freeform 255"/>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256" name="Group 256"/>
            <p:cNvGrpSpPr/>
            <p:nvPr/>
          </p:nvGrpSpPr>
          <p:grpSpPr>
            <a:xfrm>
              <a:off x="3793009" y="4805780"/>
              <a:ext cx="82785" cy="82785"/>
              <a:chOff x="0" y="0"/>
              <a:chExt cx="1913890" cy="1913890"/>
            </a:xfrm>
          </p:grpSpPr>
          <p:sp>
            <p:nvSpPr>
              <p:cNvPr id="257" name="Freeform 257"/>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258" name="Group 258"/>
            <p:cNvGrpSpPr/>
            <p:nvPr/>
          </p:nvGrpSpPr>
          <p:grpSpPr>
            <a:xfrm>
              <a:off x="1083805" y="537155"/>
              <a:ext cx="82785" cy="82785"/>
              <a:chOff x="0" y="0"/>
              <a:chExt cx="1913890" cy="1913890"/>
            </a:xfrm>
          </p:grpSpPr>
          <p:sp>
            <p:nvSpPr>
              <p:cNvPr id="259" name="Freeform 259"/>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260" name="Group 260"/>
            <p:cNvGrpSpPr/>
            <p:nvPr/>
          </p:nvGrpSpPr>
          <p:grpSpPr>
            <a:xfrm>
              <a:off x="1083805" y="6917640"/>
              <a:ext cx="82785" cy="82785"/>
              <a:chOff x="0" y="0"/>
              <a:chExt cx="1913890" cy="1913890"/>
            </a:xfrm>
          </p:grpSpPr>
          <p:sp>
            <p:nvSpPr>
              <p:cNvPr id="261" name="Freeform 261"/>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262" name="Group 262"/>
            <p:cNvGrpSpPr/>
            <p:nvPr/>
          </p:nvGrpSpPr>
          <p:grpSpPr>
            <a:xfrm>
              <a:off x="1083805" y="3724855"/>
              <a:ext cx="82785" cy="82785"/>
              <a:chOff x="0" y="0"/>
              <a:chExt cx="1913890" cy="1913890"/>
            </a:xfrm>
          </p:grpSpPr>
          <p:sp>
            <p:nvSpPr>
              <p:cNvPr id="263" name="Freeform 263"/>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264" name="Group 264"/>
            <p:cNvGrpSpPr/>
            <p:nvPr/>
          </p:nvGrpSpPr>
          <p:grpSpPr>
            <a:xfrm>
              <a:off x="1083805" y="10105340"/>
              <a:ext cx="82785" cy="82785"/>
              <a:chOff x="0" y="0"/>
              <a:chExt cx="1913890" cy="1913890"/>
            </a:xfrm>
          </p:grpSpPr>
          <p:sp>
            <p:nvSpPr>
              <p:cNvPr id="265" name="Freeform 265"/>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266" name="Group 266"/>
            <p:cNvGrpSpPr/>
            <p:nvPr/>
          </p:nvGrpSpPr>
          <p:grpSpPr>
            <a:xfrm>
              <a:off x="1083805" y="2155235"/>
              <a:ext cx="82785" cy="82785"/>
              <a:chOff x="0" y="0"/>
              <a:chExt cx="1913890" cy="1913890"/>
            </a:xfrm>
          </p:grpSpPr>
          <p:sp>
            <p:nvSpPr>
              <p:cNvPr id="267" name="Freeform 267"/>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268" name="Group 268"/>
            <p:cNvGrpSpPr/>
            <p:nvPr/>
          </p:nvGrpSpPr>
          <p:grpSpPr>
            <a:xfrm>
              <a:off x="1083805" y="8535719"/>
              <a:ext cx="82785" cy="82785"/>
              <a:chOff x="0" y="0"/>
              <a:chExt cx="1913890" cy="1913890"/>
            </a:xfrm>
          </p:grpSpPr>
          <p:sp>
            <p:nvSpPr>
              <p:cNvPr id="269" name="Freeform 269"/>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270" name="Group 270"/>
            <p:cNvGrpSpPr/>
            <p:nvPr/>
          </p:nvGrpSpPr>
          <p:grpSpPr>
            <a:xfrm>
              <a:off x="1083805" y="5342935"/>
              <a:ext cx="82785" cy="82785"/>
              <a:chOff x="0" y="0"/>
              <a:chExt cx="1913890" cy="1913890"/>
            </a:xfrm>
          </p:grpSpPr>
          <p:sp>
            <p:nvSpPr>
              <p:cNvPr id="271" name="Freeform 271"/>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272" name="Group 272"/>
            <p:cNvGrpSpPr/>
            <p:nvPr/>
          </p:nvGrpSpPr>
          <p:grpSpPr>
            <a:xfrm>
              <a:off x="7577954" y="537155"/>
              <a:ext cx="82785" cy="82785"/>
              <a:chOff x="0" y="0"/>
              <a:chExt cx="1913890" cy="1913890"/>
            </a:xfrm>
          </p:grpSpPr>
          <p:sp>
            <p:nvSpPr>
              <p:cNvPr id="273" name="Freeform 273"/>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274" name="Group 274"/>
            <p:cNvGrpSpPr/>
            <p:nvPr/>
          </p:nvGrpSpPr>
          <p:grpSpPr>
            <a:xfrm>
              <a:off x="7577954" y="6917640"/>
              <a:ext cx="82785" cy="82785"/>
              <a:chOff x="0" y="0"/>
              <a:chExt cx="1913890" cy="1913890"/>
            </a:xfrm>
          </p:grpSpPr>
          <p:sp>
            <p:nvSpPr>
              <p:cNvPr id="275" name="Freeform 275"/>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276" name="Group 276"/>
            <p:cNvGrpSpPr/>
            <p:nvPr/>
          </p:nvGrpSpPr>
          <p:grpSpPr>
            <a:xfrm>
              <a:off x="7577954" y="3724855"/>
              <a:ext cx="82785" cy="82785"/>
              <a:chOff x="0" y="0"/>
              <a:chExt cx="1913890" cy="1913890"/>
            </a:xfrm>
          </p:grpSpPr>
          <p:sp>
            <p:nvSpPr>
              <p:cNvPr id="277" name="Freeform 277"/>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278" name="Group 278"/>
            <p:cNvGrpSpPr/>
            <p:nvPr/>
          </p:nvGrpSpPr>
          <p:grpSpPr>
            <a:xfrm>
              <a:off x="7577954" y="10105340"/>
              <a:ext cx="82785" cy="82785"/>
              <a:chOff x="0" y="0"/>
              <a:chExt cx="1913890" cy="1913890"/>
            </a:xfrm>
          </p:grpSpPr>
          <p:sp>
            <p:nvSpPr>
              <p:cNvPr id="279" name="Freeform 279"/>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280" name="Group 280"/>
            <p:cNvGrpSpPr/>
            <p:nvPr/>
          </p:nvGrpSpPr>
          <p:grpSpPr>
            <a:xfrm>
              <a:off x="7577954" y="2155235"/>
              <a:ext cx="82785" cy="82785"/>
              <a:chOff x="0" y="0"/>
              <a:chExt cx="1913890" cy="1913890"/>
            </a:xfrm>
          </p:grpSpPr>
          <p:sp>
            <p:nvSpPr>
              <p:cNvPr id="281" name="Freeform 281"/>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282" name="Group 282"/>
            <p:cNvGrpSpPr/>
            <p:nvPr/>
          </p:nvGrpSpPr>
          <p:grpSpPr>
            <a:xfrm>
              <a:off x="7577954" y="8535719"/>
              <a:ext cx="82785" cy="82785"/>
              <a:chOff x="0" y="0"/>
              <a:chExt cx="1913890" cy="1913890"/>
            </a:xfrm>
          </p:grpSpPr>
          <p:sp>
            <p:nvSpPr>
              <p:cNvPr id="283" name="Freeform 283"/>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284" name="Group 284"/>
            <p:cNvGrpSpPr/>
            <p:nvPr/>
          </p:nvGrpSpPr>
          <p:grpSpPr>
            <a:xfrm>
              <a:off x="7577954" y="5342935"/>
              <a:ext cx="82785" cy="82785"/>
              <a:chOff x="0" y="0"/>
              <a:chExt cx="1913890" cy="1913890"/>
            </a:xfrm>
          </p:grpSpPr>
          <p:sp>
            <p:nvSpPr>
              <p:cNvPr id="285" name="Freeform 285"/>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286" name="Group 286"/>
            <p:cNvGrpSpPr/>
            <p:nvPr/>
          </p:nvGrpSpPr>
          <p:grpSpPr>
            <a:xfrm>
              <a:off x="4331670" y="537155"/>
              <a:ext cx="82785" cy="82785"/>
              <a:chOff x="0" y="0"/>
              <a:chExt cx="1913890" cy="1913890"/>
            </a:xfrm>
          </p:grpSpPr>
          <p:sp>
            <p:nvSpPr>
              <p:cNvPr id="287" name="Freeform 287"/>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288" name="Group 288"/>
            <p:cNvGrpSpPr/>
            <p:nvPr/>
          </p:nvGrpSpPr>
          <p:grpSpPr>
            <a:xfrm>
              <a:off x="4331670" y="6917640"/>
              <a:ext cx="82785" cy="82785"/>
              <a:chOff x="0" y="0"/>
              <a:chExt cx="1913890" cy="1913890"/>
            </a:xfrm>
          </p:grpSpPr>
          <p:sp>
            <p:nvSpPr>
              <p:cNvPr id="289" name="Freeform 289"/>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290" name="Group 290"/>
            <p:cNvGrpSpPr/>
            <p:nvPr/>
          </p:nvGrpSpPr>
          <p:grpSpPr>
            <a:xfrm>
              <a:off x="4331670" y="3724855"/>
              <a:ext cx="82785" cy="82785"/>
              <a:chOff x="0" y="0"/>
              <a:chExt cx="1913890" cy="1913890"/>
            </a:xfrm>
          </p:grpSpPr>
          <p:sp>
            <p:nvSpPr>
              <p:cNvPr id="291" name="Freeform 291"/>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292" name="Group 292"/>
            <p:cNvGrpSpPr/>
            <p:nvPr/>
          </p:nvGrpSpPr>
          <p:grpSpPr>
            <a:xfrm>
              <a:off x="4331670" y="10105340"/>
              <a:ext cx="82785" cy="82785"/>
              <a:chOff x="0" y="0"/>
              <a:chExt cx="1913890" cy="1913890"/>
            </a:xfrm>
          </p:grpSpPr>
          <p:sp>
            <p:nvSpPr>
              <p:cNvPr id="293" name="Freeform 293"/>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294" name="Group 294"/>
            <p:cNvGrpSpPr/>
            <p:nvPr/>
          </p:nvGrpSpPr>
          <p:grpSpPr>
            <a:xfrm>
              <a:off x="4331670" y="2155235"/>
              <a:ext cx="82785" cy="82785"/>
              <a:chOff x="0" y="0"/>
              <a:chExt cx="1913890" cy="1913890"/>
            </a:xfrm>
          </p:grpSpPr>
          <p:sp>
            <p:nvSpPr>
              <p:cNvPr id="295" name="Freeform 295"/>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296" name="Group 296"/>
            <p:cNvGrpSpPr/>
            <p:nvPr/>
          </p:nvGrpSpPr>
          <p:grpSpPr>
            <a:xfrm>
              <a:off x="4331670" y="8535719"/>
              <a:ext cx="82785" cy="82785"/>
              <a:chOff x="0" y="0"/>
              <a:chExt cx="1913890" cy="1913890"/>
            </a:xfrm>
          </p:grpSpPr>
          <p:sp>
            <p:nvSpPr>
              <p:cNvPr id="297" name="Freeform 297"/>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298" name="Group 298"/>
            <p:cNvGrpSpPr/>
            <p:nvPr/>
          </p:nvGrpSpPr>
          <p:grpSpPr>
            <a:xfrm>
              <a:off x="4331670" y="5342935"/>
              <a:ext cx="82785" cy="82785"/>
              <a:chOff x="0" y="0"/>
              <a:chExt cx="1913890" cy="1913890"/>
            </a:xfrm>
          </p:grpSpPr>
          <p:sp>
            <p:nvSpPr>
              <p:cNvPr id="299" name="Freeform 299"/>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300" name="Group 300"/>
            <p:cNvGrpSpPr/>
            <p:nvPr/>
          </p:nvGrpSpPr>
          <p:grpSpPr>
            <a:xfrm>
              <a:off x="1623665" y="1075351"/>
              <a:ext cx="82785" cy="82785"/>
              <a:chOff x="0" y="0"/>
              <a:chExt cx="1913890" cy="1913890"/>
            </a:xfrm>
          </p:grpSpPr>
          <p:sp>
            <p:nvSpPr>
              <p:cNvPr id="301" name="Freeform 301"/>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302" name="Group 302"/>
            <p:cNvGrpSpPr/>
            <p:nvPr/>
          </p:nvGrpSpPr>
          <p:grpSpPr>
            <a:xfrm>
              <a:off x="1623665" y="7455836"/>
              <a:ext cx="82785" cy="82785"/>
              <a:chOff x="0" y="0"/>
              <a:chExt cx="1913890" cy="1913890"/>
            </a:xfrm>
          </p:grpSpPr>
          <p:sp>
            <p:nvSpPr>
              <p:cNvPr id="303" name="Freeform 303"/>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304" name="Group 304"/>
            <p:cNvGrpSpPr/>
            <p:nvPr/>
          </p:nvGrpSpPr>
          <p:grpSpPr>
            <a:xfrm>
              <a:off x="1623665" y="4263051"/>
              <a:ext cx="82785" cy="82785"/>
              <a:chOff x="0" y="0"/>
              <a:chExt cx="1913890" cy="1913890"/>
            </a:xfrm>
          </p:grpSpPr>
          <p:sp>
            <p:nvSpPr>
              <p:cNvPr id="305" name="Freeform 305"/>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306" name="Group 306"/>
            <p:cNvGrpSpPr/>
            <p:nvPr/>
          </p:nvGrpSpPr>
          <p:grpSpPr>
            <a:xfrm>
              <a:off x="1623665" y="10643536"/>
              <a:ext cx="82785" cy="82785"/>
              <a:chOff x="0" y="0"/>
              <a:chExt cx="1913890" cy="1913890"/>
            </a:xfrm>
          </p:grpSpPr>
          <p:sp>
            <p:nvSpPr>
              <p:cNvPr id="307" name="Freeform 307"/>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308" name="Group 308"/>
            <p:cNvGrpSpPr/>
            <p:nvPr/>
          </p:nvGrpSpPr>
          <p:grpSpPr>
            <a:xfrm>
              <a:off x="1623665" y="2693431"/>
              <a:ext cx="82785" cy="82785"/>
              <a:chOff x="0" y="0"/>
              <a:chExt cx="1913890" cy="1913890"/>
            </a:xfrm>
          </p:grpSpPr>
          <p:sp>
            <p:nvSpPr>
              <p:cNvPr id="309" name="Freeform 309"/>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310" name="Group 310"/>
            <p:cNvGrpSpPr/>
            <p:nvPr/>
          </p:nvGrpSpPr>
          <p:grpSpPr>
            <a:xfrm>
              <a:off x="1623665" y="9073915"/>
              <a:ext cx="82785" cy="82785"/>
              <a:chOff x="0" y="0"/>
              <a:chExt cx="1913890" cy="1913890"/>
            </a:xfrm>
          </p:grpSpPr>
          <p:sp>
            <p:nvSpPr>
              <p:cNvPr id="311" name="Freeform 311"/>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312" name="Group 312"/>
            <p:cNvGrpSpPr/>
            <p:nvPr/>
          </p:nvGrpSpPr>
          <p:grpSpPr>
            <a:xfrm>
              <a:off x="1623665" y="5881131"/>
              <a:ext cx="82785" cy="82785"/>
              <a:chOff x="0" y="0"/>
              <a:chExt cx="1913890" cy="1913890"/>
            </a:xfrm>
          </p:grpSpPr>
          <p:sp>
            <p:nvSpPr>
              <p:cNvPr id="313" name="Freeform 313"/>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314" name="Group 314"/>
            <p:cNvGrpSpPr/>
            <p:nvPr/>
          </p:nvGrpSpPr>
          <p:grpSpPr>
            <a:xfrm>
              <a:off x="4871530" y="1075351"/>
              <a:ext cx="82785" cy="82785"/>
              <a:chOff x="0" y="0"/>
              <a:chExt cx="1913890" cy="1913890"/>
            </a:xfrm>
          </p:grpSpPr>
          <p:sp>
            <p:nvSpPr>
              <p:cNvPr id="315" name="Freeform 315"/>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316" name="Group 316"/>
            <p:cNvGrpSpPr/>
            <p:nvPr/>
          </p:nvGrpSpPr>
          <p:grpSpPr>
            <a:xfrm>
              <a:off x="4871530" y="7455836"/>
              <a:ext cx="82785" cy="82785"/>
              <a:chOff x="0" y="0"/>
              <a:chExt cx="1913890" cy="1913890"/>
            </a:xfrm>
          </p:grpSpPr>
          <p:sp>
            <p:nvSpPr>
              <p:cNvPr id="317" name="Freeform 317"/>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318" name="Group 318"/>
            <p:cNvGrpSpPr/>
            <p:nvPr/>
          </p:nvGrpSpPr>
          <p:grpSpPr>
            <a:xfrm>
              <a:off x="4871530" y="4263051"/>
              <a:ext cx="82785" cy="82785"/>
              <a:chOff x="0" y="0"/>
              <a:chExt cx="1913890" cy="1913890"/>
            </a:xfrm>
          </p:grpSpPr>
          <p:sp>
            <p:nvSpPr>
              <p:cNvPr id="319" name="Freeform 319"/>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320" name="Group 320"/>
            <p:cNvGrpSpPr/>
            <p:nvPr/>
          </p:nvGrpSpPr>
          <p:grpSpPr>
            <a:xfrm>
              <a:off x="4871530" y="10643536"/>
              <a:ext cx="82785" cy="82785"/>
              <a:chOff x="0" y="0"/>
              <a:chExt cx="1913890" cy="1913890"/>
            </a:xfrm>
          </p:grpSpPr>
          <p:sp>
            <p:nvSpPr>
              <p:cNvPr id="321" name="Freeform 321"/>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322" name="Group 322"/>
            <p:cNvGrpSpPr/>
            <p:nvPr/>
          </p:nvGrpSpPr>
          <p:grpSpPr>
            <a:xfrm>
              <a:off x="4871530" y="2693431"/>
              <a:ext cx="82785" cy="82785"/>
              <a:chOff x="0" y="0"/>
              <a:chExt cx="1913890" cy="1913890"/>
            </a:xfrm>
          </p:grpSpPr>
          <p:sp>
            <p:nvSpPr>
              <p:cNvPr id="323" name="Freeform 323"/>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324" name="Group 324"/>
            <p:cNvGrpSpPr/>
            <p:nvPr/>
          </p:nvGrpSpPr>
          <p:grpSpPr>
            <a:xfrm>
              <a:off x="4871530" y="9073915"/>
              <a:ext cx="82785" cy="82785"/>
              <a:chOff x="0" y="0"/>
              <a:chExt cx="1913890" cy="1913890"/>
            </a:xfrm>
          </p:grpSpPr>
          <p:sp>
            <p:nvSpPr>
              <p:cNvPr id="325" name="Freeform 325"/>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326" name="Group 326"/>
            <p:cNvGrpSpPr/>
            <p:nvPr/>
          </p:nvGrpSpPr>
          <p:grpSpPr>
            <a:xfrm>
              <a:off x="4871530" y="5881131"/>
              <a:ext cx="82785" cy="82785"/>
              <a:chOff x="0" y="0"/>
              <a:chExt cx="1913890" cy="1913890"/>
            </a:xfrm>
          </p:grpSpPr>
          <p:sp>
            <p:nvSpPr>
              <p:cNvPr id="327" name="Freeform 327"/>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328" name="Group 328"/>
            <p:cNvGrpSpPr/>
            <p:nvPr/>
          </p:nvGrpSpPr>
          <p:grpSpPr>
            <a:xfrm>
              <a:off x="6405" y="1075351"/>
              <a:ext cx="82785" cy="82785"/>
              <a:chOff x="0" y="0"/>
              <a:chExt cx="1913890" cy="1913890"/>
            </a:xfrm>
          </p:grpSpPr>
          <p:sp>
            <p:nvSpPr>
              <p:cNvPr id="329" name="Freeform 329"/>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330" name="Group 330"/>
            <p:cNvGrpSpPr/>
            <p:nvPr/>
          </p:nvGrpSpPr>
          <p:grpSpPr>
            <a:xfrm>
              <a:off x="6405" y="7455836"/>
              <a:ext cx="82785" cy="82785"/>
              <a:chOff x="0" y="0"/>
              <a:chExt cx="1913890" cy="1913890"/>
            </a:xfrm>
          </p:grpSpPr>
          <p:sp>
            <p:nvSpPr>
              <p:cNvPr id="331" name="Freeform 331"/>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332" name="Group 332"/>
            <p:cNvGrpSpPr/>
            <p:nvPr/>
          </p:nvGrpSpPr>
          <p:grpSpPr>
            <a:xfrm>
              <a:off x="6405" y="4263051"/>
              <a:ext cx="82785" cy="82785"/>
              <a:chOff x="0" y="0"/>
              <a:chExt cx="1913890" cy="1913890"/>
            </a:xfrm>
          </p:grpSpPr>
          <p:sp>
            <p:nvSpPr>
              <p:cNvPr id="333" name="Freeform 333"/>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334" name="Group 334"/>
            <p:cNvGrpSpPr/>
            <p:nvPr/>
          </p:nvGrpSpPr>
          <p:grpSpPr>
            <a:xfrm>
              <a:off x="6405" y="10643536"/>
              <a:ext cx="82785" cy="82785"/>
              <a:chOff x="0" y="0"/>
              <a:chExt cx="1913890" cy="1913890"/>
            </a:xfrm>
          </p:grpSpPr>
          <p:sp>
            <p:nvSpPr>
              <p:cNvPr id="335" name="Freeform 335"/>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336" name="Group 336"/>
            <p:cNvGrpSpPr/>
            <p:nvPr/>
          </p:nvGrpSpPr>
          <p:grpSpPr>
            <a:xfrm>
              <a:off x="6405" y="2693431"/>
              <a:ext cx="82785" cy="82785"/>
              <a:chOff x="0" y="0"/>
              <a:chExt cx="1913890" cy="1913890"/>
            </a:xfrm>
          </p:grpSpPr>
          <p:sp>
            <p:nvSpPr>
              <p:cNvPr id="337" name="Freeform 337"/>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338" name="Group 338"/>
            <p:cNvGrpSpPr/>
            <p:nvPr/>
          </p:nvGrpSpPr>
          <p:grpSpPr>
            <a:xfrm>
              <a:off x="6405" y="9073915"/>
              <a:ext cx="82785" cy="82785"/>
              <a:chOff x="0" y="0"/>
              <a:chExt cx="1913890" cy="1913890"/>
            </a:xfrm>
          </p:grpSpPr>
          <p:sp>
            <p:nvSpPr>
              <p:cNvPr id="339" name="Freeform 339"/>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340" name="Group 340"/>
            <p:cNvGrpSpPr/>
            <p:nvPr/>
          </p:nvGrpSpPr>
          <p:grpSpPr>
            <a:xfrm>
              <a:off x="6405" y="5881131"/>
              <a:ext cx="82785" cy="82785"/>
              <a:chOff x="0" y="0"/>
              <a:chExt cx="1913890" cy="1913890"/>
            </a:xfrm>
          </p:grpSpPr>
          <p:sp>
            <p:nvSpPr>
              <p:cNvPr id="341" name="Freeform 341"/>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342" name="Group 342"/>
            <p:cNvGrpSpPr/>
            <p:nvPr/>
          </p:nvGrpSpPr>
          <p:grpSpPr>
            <a:xfrm>
              <a:off x="6500554" y="1075351"/>
              <a:ext cx="82785" cy="82785"/>
              <a:chOff x="0" y="0"/>
              <a:chExt cx="1913890" cy="1913890"/>
            </a:xfrm>
          </p:grpSpPr>
          <p:sp>
            <p:nvSpPr>
              <p:cNvPr id="343" name="Freeform 343"/>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344" name="Group 344"/>
            <p:cNvGrpSpPr/>
            <p:nvPr/>
          </p:nvGrpSpPr>
          <p:grpSpPr>
            <a:xfrm>
              <a:off x="6500554" y="7455836"/>
              <a:ext cx="82785" cy="82785"/>
              <a:chOff x="0" y="0"/>
              <a:chExt cx="1913890" cy="1913890"/>
            </a:xfrm>
          </p:grpSpPr>
          <p:sp>
            <p:nvSpPr>
              <p:cNvPr id="345" name="Freeform 345"/>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346" name="Group 346"/>
            <p:cNvGrpSpPr/>
            <p:nvPr/>
          </p:nvGrpSpPr>
          <p:grpSpPr>
            <a:xfrm>
              <a:off x="6500554" y="4263051"/>
              <a:ext cx="82785" cy="82785"/>
              <a:chOff x="0" y="0"/>
              <a:chExt cx="1913890" cy="1913890"/>
            </a:xfrm>
          </p:grpSpPr>
          <p:sp>
            <p:nvSpPr>
              <p:cNvPr id="347" name="Freeform 347"/>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348" name="Group 348"/>
            <p:cNvGrpSpPr/>
            <p:nvPr/>
          </p:nvGrpSpPr>
          <p:grpSpPr>
            <a:xfrm>
              <a:off x="6500554" y="10643536"/>
              <a:ext cx="82785" cy="82785"/>
              <a:chOff x="0" y="0"/>
              <a:chExt cx="1913890" cy="1913890"/>
            </a:xfrm>
          </p:grpSpPr>
          <p:sp>
            <p:nvSpPr>
              <p:cNvPr id="349" name="Freeform 349"/>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350" name="Group 350"/>
            <p:cNvGrpSpPr/>
            <p:nvPr/>
          </p:nvGrpSpPr>
          <p:grpSpPr>
            <a:xfrm>
              <a:off x="6500554" y="2693431"/>
              <a:ext cx="82785" cy="82785"/>
              <a:chOff x="0" y="0"/>
              <a:chExt cx="1913890" cy="1913890"/>
            </a:xfrm>
          </p:grpSpPr>
          <p:sp>
            <p:nvSpPr>
              <p:cNvPr id="351" name="Freeform 351"/>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352" name="Group 352"/>
            <p:cNvGrpSpPr/>
            <p:nvPr/>
          </p:nvGrpSpPr>
          <p:grpSpPr>
            <a:xfrm>
              <a:off x="6500554" y="9073915"/>
              <a:ext cx="82785" cy="82785"/>
              <a:chOff x="0" y="0"/>
              <a:chExt cx="1913890" cy="1913890"/>
            </a:xfrm>
          </p:grpSpPr>
          <p:sp>
            <p:nvSpPr>
              <p:cNvPr id="353" name="Freeform 353"/>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354" name="Group 354"/>
            <p:cNvGrpSpPr/>
            <p:nvPr/>
          </p:nvGrpSpPr>
          <p:grpSpPr>
            <a:xfrm>
              <a:off x="6500554" y="5881131"/>
              <a:ext cx="82785" cy="82785"/>
              <a:chOff x="0" y="0"/>
              <a:chExt cx="1913890" cy="1913890"/>
            </a:xfrm>
          </p:grpSpPr>
          <p:sp>
            <p:nvSpPr>
              <p:cNvPr id="355" name="Freeform 355"/>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356" name="Group 356"/>
            <p:cNvGrpSpPr/>
            <p:nvPr/>
          </p:nvGrpSpPr>
          <p:grpSpPr>
            <a:xfrm>
              <a:off x="3254270" y="1075351"/>
              <a:ext cx="82785" cy="82785"/>
              <a:chOff x="0" y="0"/>
              <a:chExt cx="1913890" cy="1913890"/>
            </a:xfrm>
          </p:grpSpPr>
          <p:sp>
            <p:nvSpPr>
              <p:cNvPr id="357" name="Freeform 357"/>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358" name="Group 358"/>
            <p:cNvGrpSpPr/>
            <p:nvPr/>
          </p:nvGrpSpPr>
          <p:grpSpPr>
            <a:xfrm>
              <a:off x="3254270" y="7455836"/>
              <a:ext cx="82785" cy="82785"/>
              <a:chOff x="0" y="0"/>
              <a:chExt cx="1913890" cy="1913890"/>
            </a:xfrm>
          </p:grpSpPr>
          <p:sp>
            <p:nvSpPr>
              <p:cNvPr id="359" name="Freeform 359"/>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360" name="Group 360"/>
            <p:cNvGrpSpPr/>
            <p:nvPr/>
          </p:nvGrpSpPr>
          <p:grpSpPr>
            <a:xfrm>
              <a:off x="3254270" y="4263051"/>
              <a:ext cx="82785" cy="82785"/>
              <a:chOff x="0" y="0"/>
              <a:chExt cx="1913890" cy="1913890"/>
            </a:xfrm>
          </p:grpSpPr>
          <p:sp>
            <p:nvSpPr>
              <p:cNvPr id="361" name="Freeform 361"/>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362" name="Group 362"/>
            <p:cNvGrpSpPr/>
            <p:nvPr/>
          </p:nvGrpSpPr>
          <p:grpSpPr>
            <a:xfrm>
              <a:off x="3254270" y="10643536"/>
              <a:ext cx="82785" cy="82785"/>
              <a:chOff x="0" y="0"/>
              <a:chExt cx="1913890" cy="1913890"/>
            </a:xfrm>
          </p:grpSpPr>
          <p:sp>
            <p:nvSpPr>
              <p:cNvPr id="363" name="Freeform 363"/>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364" name="Group 364"/>
            <p:cNvGrpSpPr/>
            <p:nvPr/>
          </p:nvGrpSpPr>
          <p:grpSpPr>
            <a:xfrm>
              <a:off x="3254270" y="2693431"/>
              <a:ext cx="82785" cy="82785"/>
              <a:chOff x="0" y="0"/>
              <a:chExt cx="1913890" cy="1913890"/>
            </a:xfrm>
          </p:grpSpPr>
          <p:sp>
            <p:nvSpPr>
              <p:cNvPr id="365" name="Freeform 365"/>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366" name="Group 366"/>
            <p:cNvGrpSpPr/>
            <p:nvPr/>
          </p:nvGrpSpPr>
          <p:grpSpPr>
            <a:xfrm>
              <a:off x="3254270" y="9073915"/>
              <a:ext cx="82785" cy="82785"/>
              <a:chOff x="0" y="0"/>
              <a:chExt cx="1913890" cy="1913890"/>
            </a:xfrm>
          </p:grpSpPr>
          <p:sp>
            <p:nvSpPr>
              <p:cNvPr id="367" name="Freeform 367"/>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368" name="Group 368"/>
            <p:cNvGrpSpPr/>
            <p:nvPr/>
          </p:nvGrpSpPr>
          <p:grpSpPr>
            <a:xfrm>
              <a:off x="3254270" y="5881131"/>
              <a:ext cx="82785" cy="82785"/>
              <a:chOff x="0" y="0"/>
              <a:chExt cx="1913890" cy="1913890"/>
            </a:xfrm>
          </p:grpSpPr>
          <p:sp>
            <p:nvSpPr>
              <p:cNvPr id="369" name="Freeform 369"/>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370" name="Group 370"/>
            <p:cNvGrpSpPr/>
            <p:nvPr/>
          </p:nvGrpSpPr>
          <p:grpSpPr>
            <a:xfrm>
              <a:off x="2172630" y="0"/>
              <a:ext cx="82785" cy="82785"/>
              <a:chOff x="0" y="0"/>
              <a:chExt cx="1913890" cy="1913890"/>
            </a:xfrm>
          </p:grpSpPr>
          <p:sp>
            <p:nvSpPr>
              <p:cNvPr id="371" name="Freeform 371"/>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372" name="Group 372"/>
            <p:cNvGrpSpPr/>
            <p:nvPr/>
          </p:nvGrpSpPr>
          <p:grpSpPr>
            <a:xfrm>
              <a:off x="2172630" y="6380485"/>
              <a:ext cx="82785" cy="82785"/>
              <a:chOff x="0" y="0"/>
              <a:chExt cx="1913890" cy="1913890"/>
            </a:xfrm>
          </p:grpSpPr>
          <p:sp>
            <p:nvSpPr>
              <p:cNvPr id="373" name="Freeform 373"/>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374" name="Group 374"/>
            <p:cNvGrpSpPr/>
            <p:nvPr/>
          </p:nvGrpSpPr>
          <p:grpSpPr>
            <a:xfrm>
              <a:off x="2172630" y="3187700"/>
              <a:ext cx="82785" cy="82785"/>
              <a:chOff x="0" y="0"/>
              <a:chExt cx="1913890" cy="1913890"/>
            </a:xfrm>
          </p:grpSpPr>
          <p:sp>
            <p:nvSpPr>
              <p:cNvPr id="375" name="Freeform 375"/>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376" name="Group 376"/>
            <p:cNvGrpSpPr/>
            <p:nvPr/>
          </p:nvGrpSpPr>
          <p:grpSpPr>
            <a:xfrm>
              <a:off x="2172630" y="9568185"/>
              <a:ext cx="82785" cy="82785"/>
              <a:chOff x="0" y="0"/>
              <a:chExt cx="1913890" cy="1913890"/>
            </a:xfrm>
          </p:grpSpPr>
          <p:sp>
            <p:nvSpPr>
              <p:cNvPr id="377" name="Freeform 377"/>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378" name="Group 378"/>
            <p:cNvGrpSpPr/>
            <p:nvPr/>
          </p:nvGrpSpPr>
          <p:grpSpPr>
            <a:xfrm>
              <a:off x="2172630" y="1618080"/>
              <a:ext cx="82785" cy="82785"/>
              <a:chOff x="0" y="0"/>
              <a:chExt cx="1913890" cy="1913890"/>
            </a:xfrm>
          </p:grpSpPr>
          <p:sp>
            <p:nvSpPr>
              <p:cNvPr id="379" name="Freeform 379"/>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380" name="Group 380"/>
            <p:cNvGrpSpPr/>
            <p:nvPr/>
          </p:nvGrpSpPr>
          <p:grpSpPr>
            <a:xfrm>
              <a:off x="2172630" y="7998564"/>
              <a:ext cx="82785" cy="82785"/>
              <a:chOff x="0" y="0"/>
              <a:chExt cx="1913890" cy="1913890"/>
            </a:xfrm>
          </p:grpSpPr>
          <p:sp>
            <p:nvSpPr>
              <p:cNvPr id="381" name="Freeform 381"/>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382" name="Group 382"/>
            <p:cNvGrpSpPr/>
            <p:nvPr/>
          </p:nvGrpSpPr>
          <p:grpSpPr>
            <a:xfrm>
              <a:off x="2172630" y="4805780"/>
              <a:ext cx="82785" cy="82785"/>
              <a:chOff x="0" y="0"/>
              <a:chExt cx="1913890" cy="1913890"/>
            </a:xfrm>
          </p:grpSpPr>
          <p:sp>
            <p:nvSpPr>
              <p:cNvPr id="383" name="Freeform 383"/>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384" name="Group 384"/>
            <p:cNvGrpSpPr/>
            <p:nvPr/>
          </p:nvGrpSpPr>
          <p:grpSpPr>
            <a:xfrm>
              <a:off x="5420495" y="0"/>
              <a:ext cx="82785" cy="82785"/>
              <a:chOff x="0" y="0"/>
              <a:chExt cx="1913890" cy="1913890"/>
            </a:xfrm>
          </p:grpSpPr>
          <p:sp>
            <p:nvSpPr>
              <p:cNvPr id="385" name="Freeform 385"/>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386" name="Group 386"/>
            <p:cNvGrpSpPr/>
            <p:nvPr/>
          </p:nvGrpSpPr>
          <p:grpSpPr>
            <a:xfrm>
              <a:off x="5420495" y="6380485"/>
              <a:ext cx="82785" cy="82785"/>
              <a:chOff x="0" y="0"/>
              <a:chExt cx="1913890" cy="1913890"/>
            </a:xfrm>
          </p:grpSpPr>
          <p:sp>
            <p:nvSpPr>
              <p:cNvPr id="387" name="Freeform 387"/>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388" name="Group 388"/>
            <p:cNvGrpSpPr/>
            <p:nvPr/>
          </p:nvGrpSpPr>
          <p:grpSpPr>
            <a:xfrm>
              <a:off x="5420495" y="3187700"/>
              <a:ext cx="82785" cy="82785"/>
              <a:chOff x="0" y="0"/>
              <a:chExt cx="1913890" cy="1913890"/>
            </a:xfrm>
          </p:grpSpPr>
          <p:sp>
            <p:nvSpPr>
              <p:cNvPr id="389" name="Freeform 389"/>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390" name="Group 390"/>
            <p:cNvGrpSpPr/>
            <p:nvPr/>
          </p:nvGrpSpPr>
          <p:grpSpPr>
            <a:xfrm>
              <a:off x="5420495" y="9568185"/>
              <a:ext cx="82785" cy="82785"/>
              <a:chOff x="0" y="0"/>
              <a:chExt cx="1913890" cy="1913890"/>
            </a:xfrm>
          </p:grpSpPr>
          <p:sp>
            <p:nvSpPr>
              <p:cNvPr id="391" name="Freeform 391"/>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392" name="Group 392"/>
            <p:cNvGrpSpPr/>
            <p:nvPr/>
          </p:nvGrpSpPr>
          <p:grpSpPr>
            <a:xfrm>
              <a:off x="5420495" y="1618080"/>
              <a:ext cx="82785" cy="82785"/>
              <a:chOff x="0" y="0"/>
              <a:chExt cx="1913890" cy="1913890"/>
            </a:xfrm>
          </p:grpSpPr>
          <p:sp>
            <p:nvSpPr>
              <p:cNvPr id="393" name="Freeform 393"/>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394" name="Group 394"/>
            <p:cNvGrpSpPr/>
            <p:nvPr/>
          </p:nvGrpSpPr>
          <p:grpSpPr>
            <a:xfrm>
              <a:off x="5420495" y="7998564"/>
              <a:ext cx="82785" cy="82785"/>
              <a:chOff x="0" y="0"/>
              <a:chExt cx="1913890" cy="1913890"/>
            </a:xfrm>
          </p:grpSpPr>
          <p:sp>
            <p:nvSpPr>
              <p:cNvPr id="395" name="Freeform 395"/>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396" name="Group 396"/>
            <p:cNvGrpSpPr/>
            <p:nvPr/>
          </p:nvGrpSpPr>
          <p:grpSpPr>
            <a:xfrm>
              <a:off x="5420495" y="4805780"/>
              <a:ext cx="82785" cy="82785"/>
              <a:chOff x="0" y="0"/>
              <a:chExt cx="1913890" cy="1913890"/>
            </a:xfrm>
          </p:grpSpPr>
          <p:sp>
            <p:nvSpPr>
              <p:cNvPr id="397" name="Freeform 397"/>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398" name="Group 398"/>
            <p:cNvGrpSpPr/>
            <p:nvPr/>
          </p:nvGrpSpPr>
          <p:grpSpPr>
            <a:xfrm>
              <a:off x="2711291" y="537155"/>
              <a:ext cx="82785" cy="82785"/>
              <a:chOff x="0" y="0"/>
              <a:chExt cx="1913890" cy="1913890"/>
            </a:xfrm>
          </p:grpSpPr>
          <p:sp>
            <p:nvSpPr>
              <p:cNvPr id="399" name="Freeform 399"/>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400" name="Group 400"/>
            <p:cNvGrpSpPr/>
            <p:nvPr/>
          </p:nvGrpSpPr>
          <p:grpSpPr>
            <a:xfrm>
              <a:off x="2711291" y="6917640"/>
              <a:ext cx="82785" cy="82785"/>
              <a:chOff x="0" y="0"/>
              <a:chExt cx="1913890" cy="1913890"/>
            </a:xfrm>
          </p:grpSpPr>
          <p:sp>
            <p:nvSpPr>
              <p:cNvPr id="401" name="Freeform 401"/>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402" name="Group 402"/>
            <p:cNvGrpSpPr/>
            <p:nvPr/>
          </p:nvGrpSpPr>
          <p:grpSpPr>
            <a:xfrm>
              <a:off x="2711291" y="3724855"/>
              <a:ext cx="82785" cy="82785"/>
              <a:chOff x="0" y="0"/>
              <a:chExt cx="1913890" cy="1913890"/>
            </a:xfrm>
          </p:grpSpPr>
          <p:sp>
            <p:nvSpPr>
              <p:cNvPr id="403" name="Freeform 403"/>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404" name="Group 404"/>
            <p:cNvGrpSpPr/>
            <p:nvPr/>
          </p:nvGrpSpPr>
          <p:grpSpPr>
            <a:xfrm>
              <a:off x="2711291" y="10105340"/>
              <a:ext cx="82785" cy="82785"/>
              <a:chOff x="0" y="0"/>
              <a:chExt cx="1913890" cy="1913890"/>
            </a:xfrm>
          </p:grpSpPr>
          <p:sp>
            <p:nvSpPr>
              <p:cNvPr id="405" name="Freeform 405"/>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406" name="Group 406"/>
            <p:cNvGrpSpPr/>
            <p:nvPr/>
          </p:nvGrpSpPr>
          <p:grpSpPr>
            <a:xfrm>
              <a:off x="2711291" y="2155235"/>
              <a:ext cx="82785" cy="82785"/>
              <a:chOff x="0" y="0"/>
              <a:chExt cx="1913890" cy="1913890"/>
            </a:xfrm>
          </p:grpSpPr>
          <p:sp>
            <p:nvSpPr>
              <p:cNvPr id="407" name="Freeform 407"/>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408" name="Group 408"/>
            <p:cNvGrpSpPr/>
            <p:nvPr/>
          </p:nvGrpSpPr>
          <p:grpSpPr>
            <a:xfrm>
              <a:off x="2711291" y="8535719"/>
              <a:ext cx="82785" cy="82785"/>
              <a:chOff x="0" y="0"/>
              <a:chExt cx="1913890" cy="1913890"/>
            </a:xfrm>
          </p:grpSpPr>
          <p:sp>
            <p:nvSpPr>
              <p:cNvPr id="409" name="Freeform 409"/>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410" name="Group 410"/>
            <p:cNvGrpSpPr/>
            <p:nvPr/>
          </p:nvGrpSpPr>
          <p:grpSpPr>
            <a:xfrm>
              <a:off x="2711291" y="5342935"/>
              <a:ext cx="82785" cy="82785"/>
              <a:chOff x="0" y="0"/>
              <a:chExt cx="1913890" cy="1913890"/>
            </a:xfrm>
          </p:grpSpPr>
          <p:sp>
            <p:nvSpPr>
              <p:cNvPr id="411" name="Freeform 411"/>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412" name="Group 412"/>
            <p:cNvGrpSpPr/>
            <p:nvPr/>
          </p:nvGrpSpPr>
          <p:grpSpPr>
            <a:xfrm>
              <a:off x="5959156" y="537155"/>
              <a:ext cx="82785" cy="82785"/>
              <a:chOff x="0" y="0"/>
              <a:chExt cx="1913890" cy="1913890"/>
            </a:xfrm>
          </p:grpSpPr>
          <p:sp>
            <p:nvSpPr>
              <p:cNvPr id="413" name="Freeform 413"/>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414" name="Group 414"/>
            <p:cNvGrpSpPr/>
            <p:nvPr/>
          </p:nvGrpSpPr>
          <p:grpSpPr>
            <a:xfrm>
              <a:off x="5959156" y="6917640"/>
              <a:ext cx="82785" cy="82785"/>
              <a:chOff x="0" y="0"/>
              <a:chExt cx="1913890" cy="1913890"/>
            </a:xfrm>
          </p:grpSpPr>
          <p:sp>
            <p:nvSpPr>
              <p:cNvPr id="415" name="Freeform 415"/>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416" name="Group 416"/>
            <p:cNvGrpSpPr/>
            <p:nvPr/>
          </p:nvGrpSpPr>
          <p:grpSpPr>
            <a:xfrm>
              <a:off x="5959156" y="3724855"/>
              <a:ext cx="82785" cy="82785"/>
              <a:chOff x="0" y="0"/>
              <a:chExt cx="1913890" cy="1913890"/>
            </a:xfrm>
          </p:grpSpPr>
          <p:sp>
            <p:nvSpPr>
              <p:cNvPr id="417" name="Freeform 417"/>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418" name="Group 418"/>
            <p:cNvGrpSpPr/>
            <p:nvPr/>
          </p:nvGrpSpPr>
          <p:grpSpPr>
            <a:xfrm>
              <a:off x="5959156" y="10105340"/>
              <a:ext cx="82785" cy="82785"/>
              <a:chOff x="0" y="0"/>
              <a:chExt cx="1913890" cy="1913890"/>
            </a:xfrm>
          </p:grpSpPr>
          <p:sp>
            <p:nvSpPr>
              <p:cNvPr id="419" name="Freeform 419"/>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420" name="Group 420"/>
            <p:cNvGrpSpPr/>
            <p:nvPr/>
          </p:nvGrpSpPr>
          <p:grpSpPr>
            <a:xfrm>
              <a:off x="5959156" y="2155235"/>
              <a:ext cx="82785" cy="82785"/>
              <a:chOff x="0" y="0"/>
              <a:chExt cx="1913890" cy="1913890"/>
            </a:xfrm>
          </p:grpSpPr>
          <p:sp>
            <p:nvSpPr>
              <p:cNvPr id="421" name="Freeform 421"/>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422" name="Group 422"/>
            <p:cNvGrpSpPr/>
            <p:nvPr/>
          </p:nvGrpSpPr>
          <p:grpSpPr>
            <a:xfrm>
              <a:off x="5959156" y="8535719"/>
              <a:ext cx="82785" cy="82785"/>
              <a:chOff x="0" y="0"/>
              <a:chExt cx="1913890" cy="1913890"/>
            </a:xfrm>
          </p:grpSpPr>
          <p:sp>
            <p:nvSpPr>
              <p:cNvPr id="423" name="Freeform 423"/>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424" name="Group 424"/>
            <p:cNvGrpSpPr/>
            <p:nvPr/>
          </p:nvGrpSpPr>
          <p:grpSpPr>
            <a:xfrm>
              <a:off x="5959156" y="5342935"/>
              <a:ext cx="82785" cy="82785"/>
              <a:chOff x="0" y="0"/>
              <a:chExt cx="1913890" cy="1913890"/>
            </a:xfrm>
          </p:grpSpPr>
          <p:sp>
            <p:nvSpPr>
              <p:cNvPr id="425" name="Freeform 425"/>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426" name="Group 426"/>
            <p:cNvGrpSpPr>
              <a:grpSpLocks noChangeAspect="1"/>
            </p:cNvGrpSpPr>
            <p:nvPr/>
          </p:nvGrpSpPr>
          <p:grpSpPr>
            <a:xfrm>
              <a:off x="1083883" y="0"/>
              <a:ext cx="95594" cy="82785"/>
              <a:chOff x="0" y="0"/>
              <a:chExt cx="6350000" cy="5499100"/>
            </a:xfrm>
          </p:grpSpPr>
          <p:sp>
            <p:nvSpPr>
              <p:cNvPr id="427" name="Freeform 427"/>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428" name="Group 428"/>
            <p:cNvGrpSpPr>
              <a:grpSpLocks noChangeAspect="1"/>
            </p:cNvGrpSpPr>
            <p:nvPr/>
          </p:nvGrpSpPr>
          <p:grpSpPr>
            <a:xfrm>
              <a:off x="1083883" y="6380485"/>
              <a:ext cx="95594" cy="82785"/>
              <a:chOff x="0" y="0"/>
              <a:chExt cx="6350000" cy="5499100"/>
            </a:xfrm>
          </p:grpSpPr>
          <p:sp>
            <p:nvSpPr>
              <p:cNvPr id="429" name="Freeform 429"/>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430" name="Group 430"/>
            <p:cNvGrpSpPr>
              <a:grpSpLocks noChangeAspect="1"/>
            </p:cNvGrpSpPr>
            <p:nvPr/>
          </p:nvGrpSpPr>
          <p:grpSpPr>
            <a:xfrm>
              <a:off x="1083883" y="3187700"/>
              <a:ext cx="95594" cy="82785"/>
              <a:chOff x="0" y="0"/>
              <a:chExt cx="6350000" cy="5499100"/>
            </a:xfrm>
          </p:grpSpPr>
          <p:sp>
            <p:nvSpPr>
              <p:cNvPr id="431" name="Freeform 431"/>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432" name="Group 432"/>
            <p:cNvGrpSpPr>
              <a:grpSpLocks noChangeAspect="1"/>
            </p:cNvGrpSpPr>
            <p:nvPr/>
          </p:nvGrpSpPr>
          <p:grpSpPr>
            <a:xfrm>
              <a:off x="1083883" y="9568185"/>
              <a:ext cx="95594" cy="82785"/>
              <a:chOff x="0" y="0"/>
              <a:chExt cx="6350000" cy="5499100"/>
            </a:xfrm>
          </p:grpSpPr>
          <p:sp>
            <p:nvSpPr>
              <p:cNvPr id="433" name="Freeform 433"/>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434" name="Group 434"/>
            <p:cNvGrpSpPr>
              <a:grpSpLocks noChangeAspect="1"/>
            </p:cNvGrpSpPr>
            <p:nvPr/>
          </p:nvGrpSpPr>
          <p:grpSpPr>
            <a:xfrm>
              <a:off x="1083883" y="1618080"/>
              <a:ext cx="95594" cy="82785"/>
              <a:chOff x="0" y="0"/>
              <a:chExt cx="6350000" cy="5499100"/>
            </a:xfrm>
          </p:grpSpPr>
          <p:sp>
            <p:nvSpPr>
              <p:cNvPr id="435" name="Freeform 435"/>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436" name="Group 436"/>
            <p:cNvGrpSpPr>
              <a:grpSpLocks noChangeAspect="1"/>
            </p:cNvGrpSpPr>
            <p:nvPr/>
          </p:nvGrpSpPr>
          <p:grpSpPr>
            <a:xfrm>
              <a:off x="1083883" y="7998564"/>
              <a:ext cx="95594" cy="82785"/>
              <a:chOff x="0" y="0"/>
              <a:chExt cx="6350000" cy="5499100"/>
            </a:xfrm>
          </p:grpSpPr>
          <p:sp>
            <p:nvSpPr>
              <p:cNvPr id="437" name="Freeform 437"/>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438" name="Group 438"/>
            <p:cNvGrpSpPr>
              <a:grpSpLocks noChangeAspect="1"/>
            </p:cNvGrpSpPr>
            <p:nvPr/>
          </p:nvGrpSpPr>
          <p:grpSpPr>
            <a:xfrm>
              <a:off x="1083883" y="4805780"/>
              <a:ext cx="95594" cy="82785"/>
              <a:chOff x="0" y="0"/>
              <a:chExt cx="6350000" cy="5499100"/>
            </a:xfrm>
          </p:grpSpPr>
          <p:sp>
            <p:nvSpPr>
              <p:cNvPr id="439" name="Freeform 439"/>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440" name="Group 440"/>
            <p:cNvGrpSpPr>
              <a:grpSpLocks noChangeAspect="1"/>
            </p:cNvGrpSpPr>
            <p:nvPr/>
          </p:nvGrpSpPr>
          <p:grpSpPr>
            <a:xfrm>
              <a:off x="7578032" y="0"/>
              <a:ext cx="95594" cy="82785"/>
              <a:chOff x="0" y="0"/>
              <a:chExt cx="6350000" cy="5499100"/>
            </a:xfrm>
          </p:grpSpPr>
          <p:sp>
            <p:nvSpPr>
              <p:cNvPr id="441" name="Freeform 441"/>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442" name="Group 442"/>
            <p:cNvGrpSpPr>
              <a:grpSpLocks noChangeAspect="1"/>
            </p:cNvGrpSpPr>
            <p:nvPr/>
          </p:nvGrpSpPr>
          <p:grpSpPr>
            <a:xfrm>
              <a:off x="7578032" y="6380485"/>
              <a:ext cx="95594" cy="82785"/>
              <a:chOff x="0" y="0"/>
              <a:chExt cx="6350000" cy="5499100"/>
            </a:xfrm>
          </p:grpSpPr>
          <p:sp>
            <p:nvSpPr>
              <p:cNvPr id="443" name="Freeform 443"/>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444" name="Group 444"/>
            <p:cNvGrpSpPr>
              <a:grpSpLocks noChangeAspect="1"/>
            </p:cNvGrpSpPr>
            <p:nvPr/>
          </p:nvGrpSpPr>
          <p:grpSpPr>
            <a:xfrm>
              <a:off x="7578032" y="3187700"/>
              <a:ext cx="95594" cy="82785"/>
              <a:chOff x="0" y="0"/>
              <a:chExt cx="6350000" cy="5499100"/>
            </a:xfrm>
          </p:grpSpPr>
          <p:sp>
            <p:nvSpPr>
              <p:cNvPr id="445" name="Freeform 445"/>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446" name="Group 446"/>
            <p:cNvGrpSpPr>
              <a:grpSpLocks noChangeAspect="1"/>
            </p:cNvGrpSpPr>
            <p:nvPr/>
          </p:nvGrpSpPr>
          <p:grpSpPr>
            <a:xfrm>
              <a:off x="7578032" y="9568185"/>
              <a:ext cx="95594" cy="82785"/>
              <a:chOff x="0" y="0"/>
              <a:chExt cx="6350000" cy="5499100"/>
            </a:xfrm>
          </p:grpSpPr>
          <p:sp>
            <p:nvSpPr>
              <p:cNvPr id="447" name="Freeform 447"/>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448" name="Group 448"/>
            <p:cNvGrpSpPr>
              <a:grpSpLocks noChangeAspect="1"/>
            </p:cNvGrpSpPr>
            <p:nvPr/>
          </p:nvGrpSpPr>
          <p:grpSpPr>
            <a:xfrm>
              <a:off x="7578032" y="1618080"/>
              <a:ext cx="95594" cy="82785"/>
              <a:chOff x="0" y="0"/>
              <a:chExt cx="6350000" cy="5499100"/>
            </a:xfrm>
          </p:grpSpPr>
          <p:sp>
            <p:nvSpPr>
              <p:cNvPr id="449" name="Freeform 449"/>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450" name="Group 450"/>
            <p:cNvGrpSpPr>
              <a:grpSpLocks noChangeAspect="1"/>
            </p:cNvGrpSpPr>
            <p:nvPr/>
          </p:nvGrpSpPr>
          <p:grpSpPr>
            <a:xfrm>
              <a:off x="7578032" y="7998564"/>
              <a:ext cx="95594" cy="82785"/>
              <a:chOff x="0" y="0"/>
              <a:chExt cx="6350000" cy="5499100"/>
            </a:xfrm>
          </p:grpSpPr>
          <p:sp>
            <p:nvSpPr>
              <p:cNvPr id="451" name="Freeform 451"/>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452" name="Group 452"/>
            <p:cNvGrpSpPr>
              <a:grpSpLocks noChangeAspect="1"/>
            </p:cNvGrpSpPr>
            <p:nvPr/>
          </p:nvGrpSpPr>
          <p:grpSpPr>
            <a:xfrm>
              <a:off x="7578032" y="4805780"/>
              <a:ext cx="95594" cy="82785"/>
              <a:chOff x="0" y="0"/>
              <a:chExt cx="6350000" cy="5499100"/>
            </a:xfrm>
          </p:grpSpPr>
          <p:sp>
            <p:nvSpPr>
              <p:cNvPr id="453" name="Freeform 453"/>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454" name="Group 454"/>
            <p:cNvGrpSpPr>
              <a:grpSpLocks noChangeAspect="1"/>
            </p:cNvGrpSpPr>
            <p:nvPr/>
          </p:nvGrpSpPr>
          <p:grpSpPr>
            <a:xfrm>
              <a:off x="4331748" y="0"/>
              <a:ext cx="95594" cy="82785"/>
              <a:chOff x="0" y="0"/>
              <a:chExt cx="6350000" cy="5499100"/>
            </a:xfrm>
          </p:grpSpPr>
          <p:sp>
            <p:nvSpPr>
              <p:cNvPr id="455" name="Freeform 455"/>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456" name="Group 456"/>
            <p:cNvGrpSpPr>
              <a:grpSpLocks noChangeAspect="1"/>
            </p:cNvGrpSpPr>
            <p:nvPr/>
          </p:nvGrpSpPr>
          <p:grpSpPr>
            <a:xfrm>
              <a:off x="4331748" y="6380485"/>
              <a:ext cx="95594" cy="82785"/>
              <a:chOff x="0" y="0"/>
              <a:chExt cx="6350000" cy="5499100"/>
            </a:xfrm>
          </p:grpSpPr>
          <p:sp>
            <p:nvSpPr>
              <p:cNvPr id="457" name="Freeform 457"/>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458" name="Group 458"/>
            <p:cNvGrpSpPr>
              <a:grpSpLocks noChangeAspect="1"/>
            </p:cNvGrpSpPr>
            <p:nvPr/>
          </p:nvGrpSpPr>
          <p:grpSpPr>
            <a:xfrm>
              <a:off x="4331748" y="3187700"/>
              <a:ext cx="95594" cy="82785"/>
              <a:chOff x="0" y="0"/>
              <a:chExt cx="6350000" cy="5499100"/>
            </a:xfrm>
          </p:grpSpPr>
          <p:sp>
            <p:nvSpPr>
              <p:cNvPr id="459" name="Freeform 459"/>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460" name="Group 460"/>
            <p:cNvGrpSpPr>
              <a:grpSpLocks noChangeAspect="1"/>
            </p:cNvGrpSpPr>
            <p:nvPr/>
          </p:nvGrpSpPr>
          <p:grpSpPr>
            <a:xfrm>
              <a:off x="4331748" y="9568185"/>
              <a:ext cx="95594" cy="82785"/>
              <a:chOff x="0" y="0"/>
              <a:chExt cx="6350000" cy="5499100"/>
            </a:xfrm>
          </p:grpSpPr>
          <p:sp>
            <p:nvSpPr>
              <p:cNvPr id="461" name="Freeform 461"/>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462" name="Group 462"/>
            <p:cNvGrpSpPr>
              <a:grpSpLocks noChangeAspect="1"/>
            </p:cNvGrpSpPr>
            <p:nvPr/>
          </p:nvGrpSpPr>
          <p:grpSpPr>
            <a:xfrm>
              <a:off x="4331748" y="1618080"/>
              <a:ext cx="95594" cy="82785"/>
              <a:chOff x="0" y="0"/>
              <a:chExt cx="6350000" cy="5499100"/>
            </a:xfrm>
          </p:grpSpPr>
          <p:sp>
            <p:nvSpPr>
              <p:cNvPr id="463" name="Freeform 463"/>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464" name="Group 464"/>
            <p:cNvGrpSpPr>
              <a:grpSpLocks noChangeAspect="1"/>
            </p:cNvGrpSpPr>
            <p:nvPr/>
          </p:nvGrpSpPr>
          <p:grpSpPr>
            <a:xfrm>
              <a:off x="4331748" y="7998564"/>
              <a:ext cx="95594" cy="82785"/>
              <a:chOff x="0" y="0"/>
              <a:chExt cx="6350000" cy="5499100"/>
            </a:xfrm>
          </p:grpSpPr>
          <p:sp>
            <p:nvSpPr>
              <p:cNvPr id="465" name="Freeform 465"/>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466" name="Group 466"/>
            <p:cNvGrpSpPr>
              <a:grpSpLocks noChangeAspect="1"/>
            </p:cNvGrpSpPr>
            <p:nvPr/>
          </p:nvGrpSpPr>
          <p:grpSpPr>
            <a:xfrm>
              <a:off x="4331748" y="4805780"/>
              <a:ext cx="95594" cy="82785"/>
              <a:chOff x="0" y="0"/>
              <a:chExt cx="6350000" cy="5499100"/>
            </a:xfrm>
          </p:grpSpPr>
          <p:sp>
            <p:nvSpPr>
              <p:cNvPr id="467" name="Freeform 467"/>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468" name="Group 468"/>
            <p:cNvGrpSpPr>
              <a:grpSpLocks noChangeAspect="1"/>
            </p:cNvGrpSpPr>
            <p:nvPr/>
          </p:nvGrpSpPr>
          <p:grpSpPr>
            <a:xfrm>
              <a:off x="1622544" y="537155"/>
              <a:ext cx="95594" cy="82785"/>
              <a:chOff x="0" y="0"/>
              <a:chExt cx="6350000" cy="5499100"/>
            </a:xfrm>
          </p:grpSpPr>
          <p:sp>
            <p:nvSpPr>
              <p:cNvPr id="469" name="Freeform 469"/>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470" name="Group 470"/>
            <p:cNvGrpSpPr>
              <a:grpSpLocks noChangeAspect="1"/>
            </p:cNvGrpSpPr>
            <p:nvPr/>
          </p:nvGrpSpPr>
          <p:grpSpPr>
            <a:xfrm>
              <a:off x="1622544" y="6917640"/>
              <a:ext cx="95594" cy="82785"/>
              <a:chOff x="0" y="0"/>
              <a:chExt cx="6350000" cy="5499100"/>
            </a:xfrm>
          </p:grpSpPr>
          <p:sp>
            <p:nvSpPr>
              <p:cNvPr id="471" name="Freeform 471"/>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472" name="Group 472"/>
            <p:cNvGrpSpPr>
              <a:grpSpLocks noChangeAspect="1"/>
            </p:cNvGrpSpPr>
            <p:nvPr/>
          </p:nvGrpSpPr>
          <p:grpSpPr>
            <a:xfrm>
              <a:off x="1622544" y="3724855"/>
              <a:ext cx="95594" cy="82785"/>
              <a:chOff x="0" y="0"/>
              <a:chExt cx="6350000" cy="5499100"/>
            </a:xfrm>
          </p:grpSpPr>
          <p:sp>
            <p:nvSpPr>
              <p:cNvPr id="473" name="Freeform 473"/>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474" name="Group 474"/>
            <p:cNvGrpSpPr>
              <a:grpSpLocks noChangeAspect="1"/>
            </p:cNvGrpSpPr>
            <p:nvPr/>
          </p:nvGrpSpPr>
          <p:grpSpPr>
            <a:xfrm>
              <a:off x="1622544" y="10105340"/>
              <a:ext cx="95594" cy="82785"/>
              <a:chOff x="0" y="0"/>
              <a:chExt cx="6350000" cy="5499100"/>
            </a:xfrm>
          </p:grpSpPr>
          <p:sp>
            <p:nvSpPr>
              <p:cNvPr id="475" name="Freeform 475"/>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476" name="Group 476"/>
            <p:cNvGrpSpPr>
              <a:grpSpLocks noChangeAspect="1"/>
            </p:cNvGrpSpPr>
            <p:nvPr/>
          </p:nvGrpSpPr>
          <p:grpSpPr>
            <a:xfrm>
              <a:off x="1622544" y="2155235"/>
              <a:ext cx="95594" cy="82785"/>
              <a:chOff x="0" y="0"/>
              <a:chExt cx="6350000" cy="5499100"/>
            </a:xfrm>
          </p:grpSpPr>
          <p:sp>
            <p:nvSpPr>
              <p:cNvPr id="477" name="Freeform 477"/>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478" name="Group 478"/>
            <p:cNvGrpSpPr>
              <a:grpSpLocks noChangeAspect="1"/>
            </p:cNvGrpSpPr>
            <p:nvPr/>
          </p:nvGrpSpPr>
          <p:grpSpPr>
            <a:xfrm>
              <a:off x="1622544" y="8535719"/>
              <a:ext cx="95594" cy="82785"/>
              <a:chOff x="0" y="0"/>
              <a:chExt cx="6350000" cy="5499100"/>
            </a:xfrm>
          </p:grpSpPr>
          <p:sp>
            <p:nvSpPr>
              <p:cNvPr id="479" name="Freeform 479"/>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480" name="Group 480"/>
            <p:cNvGrpSpPr>
              <a:grpSpLocks noChangeAspect="1"/>
            </p:cNvGrpSpPr>
            <p:nvPr/>
          </p:nvGrpSpPr>
          <p:grpSpPr>
            <a:xfrm>
              <a:off x="1622544" y="5342935"/>
              <a:ext cx="95594" cy="82785"/>
              <a:chOff x="0" y="0"/>
              <a:chExt cx="6350000" cy="5499100"/>
            </a:xfrm>
          </p:grpSpPr>
          <p:sp>
            <p:nvSpPr>
              <p:cNvPr id="481" name="Freeform 481"/>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482" name="Group 482"/>
            <p:cNvGrpSpPr>
              <a:grpSpLocks noChangeAspect="1"/>
            </p:cNvGrpSpPr>
            <p:nvPr/>
          </p:nvGrpSpPr>
          <p:grpSpPr>
            <a:xfrm>
              <a:off x="4870409" y="537155"/>
              <a:ext cx="95594" cy="82785"/>
              <a:chOff x="0" y="0"/>
              <a:chExt cx="6350000" cy="5499100"/>
            </a:xfrm>
          </p:grpSpPr>
          <p:sp>
            <p:nvSpPr>
              <p:cNvPr id="483" name="Freeform 483"/>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484" name="Group 484"/>
            <p:cNvGrpSpPr>
              <a:grpSpLocks noChangeAspect="1"/>
            </p:cNvGrpSpPr>
            <p:nvPr/>
          </p:nvGrpSpPr>
          <p:grpSpPr>
            <a:xfrm>
              <a:off x="4870409" y="6917640"/>
              <a:ext cx="95594" cy="82785"/>
              <a:chOff x="0" y="0"/>
              <a:chExt cx="6350000" cy="5499100"/>
            </a:xfrm>
          </p:grpSpPr>
          <p:sp>
            <p:nvSpPr>
              <p:cNvPr id="485" name="Freeform 485"/>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486" name="Group 486"/>
            <p:cNvGrpSpPr>
              <a:grpSpLocks noChangeAspect="1"/>
            </p:cNvGrpSpPr>
            <p:nvPr/>
          </p:nvGrpSpPr>
          <p:grpSpPr>
            <a:xfrm>
              <a:off x="4870409" y="3724855"/>
              <a:ext cx="95594" cy="82785"/>
              <a:chOff x="0" y="0"/>
              <a:chExt cx="6350000" cy="5499100"/>
            </a:xfrm>
          </p:grpSpPr>
          <p:sp>
            <p:nvSpPr>
              <p:cNvPr id="487" name="Freeform 487"/>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488" name="Group 488"/>
            <p:cNvGrpSpPr>
              <a:grpSpLocks noChangeAspect="1"/>
            </p:cNvGrpSpPr>
            <p:nvPr/>
          </p:nvGrpSpPr>
          <p:grpSpPr>
            <a:xfrm>
              <a:off x="4870409" y="10105340"/>
              <a:ext cx="95594" cy="82785"/>
              <a:chOff x="0" y="0"/>
              <a:chExt cx="6350000" cy="5499100"/>
            </a:xfrm>
          </p:grpSpPr>
          <p:sp>
            <p:nvSpPr>
              <p:cNvPr id="489" name="Freeform 489"/>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490" name="Group 490"/>
            <p:cNvGrpSpPr>
              <a:grpSpLocks noChangeAspect="1"/>
            </p:cNvGrpSpPr>
            <p:nvPr/>
          </p:nvGrpSpPr>
          <p:grpSpPr>
            <a:xfrm>
              <a:off x="4870409" y="2155235"/>
              <a:ext cx="95594" cy="82785"/>
              <a:chOff x="0" y="0"/>
              <a:chExt cx="6350000" cy="5499100"/>
            </a:xfrm>
          </p:grpSpPr>
          <p:sp>
            <p:nvSpPr>
              <p:cNvPr id="491" name="Freeform 491"/>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492" name="Group 492"/>
            <p:cNvGrpSpPr>
              <a:grpSpLocks noChangeAspect="1"/>
            </p:cNvGrpSpPr>
            <p:nvPr/>
          </p:nvGrpSpPr>
          <p:grpSpPr>
            <a:xfrm>
              <a:off x="4870409" y="8535719"/>
              <a:ext cx="95594" cy="82785"/>
              <a:chOff x="0" y="0"/>
              <a:chExt cx="6350000" cy="5499100"/>
            </a:xfrm>
          </p:grpSpPr>
          <p:sp>
            <p:nvSpPr>
              <p:cNvPr id="493" name="Freeform 493"/>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494" name="Group 494"/>
            <p:cNvGrpSpPr>
              <a:grpSpLocks noChangeAspect="1"/>
            </p:cNvGrpSpPr>
            <p:nvPr/>
          </p:nvGrpSpPr>
          <p:grpSpPr>
            <a:xfrm>
              <a:off x="4870409" y="5342935"/>
              <a:ext cx="95594" cy="82785"/>
              <a:chOff x="0" y="0"/>
              <a:chExt cx="6350000" cy="5499100"/>
            </a:xfrm>
          </p:grpSpPr>
          <p:sp>
            <p:nvSpPr>
              <p:cNvPr id="495" name="Freeform 495"/>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496" name="Group 496"/>
            <p:cNvGrpSpPr>
              <a:grpSpLocks noChangeAspect="1"/>
            </p:cNvGrpSpPr>
            <p:nvPr/>
          </p:nvGrpSpPr>
          <p:grpSpPr>
            <a:xfrm>
              <a:off x="2162405" y="1075351"/>
              <a:ext cx="95594" cy="82785"/>
              <a:chOff x="0" y="0"/>
              <a:chExt cx="6350000" cy="5499100"/>
            </a:xfrm>
          </p:grpSpPr>
          <p:sp>
            <p:nvSpPr>
              <p:cNvPr id="497" name="Freeform 497"/>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498" name="Group 498"/>
            <p:cNvGrpSpPr>
              <a:grpSpLocks noChangeAspect="1"/>
            </p:cNvGrpSpPr>
            <p:nvPr/>
          </p:nvGrpSpPr>
          <p:grpSpPr>
            <a:xfrm>
              <a:off x="2162405" y="7455836"/>
              <a:ext cx="95594" cy="82785"/>
              <a:chOff x="0" y="0"/>
              <a:chExt cx="6350000" cy="5499100"/>
            </a:xfrm>
          </p:grpSpPr>
          <p:sp>
            <p:nvSpPr>
              <p:cNvPr id="499" name="Freeform 499"/>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500" name="Group 500"/>
            <p:cNvGrpSpPr>
              <a:grpSpLocks noChangeAspect="1"/>
            </p:cNvGrpSpPr>
            <p:nvPr/>
          </p:nvGrpSpPr>
          <p:grpSpPr>
            <a:xfrm>
              <a:off x="2162405" y="4263051"/>
              <a:ext cx="95594" cy="82785"/>
              <a:chOff x="0" y="0"/>
              <a:chExt cx="6350000" cy="5499100"/>
            </a:xfrm>
          </p:grpSpPr>
          <p:sp>
            <p:nvSpPr>
              <p:cNvPr id="501" name="Freeform 501"/>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502" name="Group 502"/>
            <p:cNvGrpSpPr>
              <a:grpSpLocks noChangeAspect="1"/>
            </p:cNvGrpSpPr>
            <p:nvPr/>
          </p:nvGrpSpPr>
          <p:grpSpPr>
            <a:xfrm>
              <a:off x="2162405" y="10643536"/>
              <a:ext cx="95594" cy="82785"/>
              <a:chOff x="0" y="0"/>
              <a:chExt cx="6350000" cy="5499100"/>
            </a:xfrm>
          </p:grpSpPr>
          <p:sp>
            <p:nvSpPr>
              <p:cNvPr id="503" name="Freeform 503"/>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504" name="Group 504"/>
            <p:cNvGrpSpPr>
              <a:grpSpLocks noChangeAspect="1"/>
            </p:cNvGrpSpPr>
            <p:nvPr/>
          </p:nvGrpSpPr>
          <p:grpSpPr>
            <a:xfrm>
              <a:off x="2162405" y="2693431"/>
              <a:ext cx="95594" cy="82785"/>
              <a:chOff x="0" y="0"/>
              <a:chExt cx="6350000" cy="5499100"/>
            </a:xfrm>
          </p:grpSpPr>
          <p:sp>
            <p:nvSpPr>
              <p:cNvPr id="505" name="Freeform 505"/>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506" name="Group 506"/>
            <p:cNvGrpSpPr>
              <a:grpSpLocks noChangeAspect="1"/>
            </p:cNvGrpSpPr>
            <p:nvPr/>
          </p:nvGrpSpPr>
          <p:grpSpPr>
            <a:xfrm>
              <a:off x="2162405" y="9073915"/>
              <a:ext cx="95594" cy="82785"/>
              <a:chOff x="0" y="0"/>
              <a:chExt cx="6350000" cy="5499100"/>
            </a:xfrm>
          </p:grpSpPr>
          <p:sp>
            <p:nvSpPr>
              <p:cNvPr id="507" name="Freeform 507"/>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508" name="Group 508"/>
            <p:cNvGrpSpPr>
              <a:grpSpLocks noChangeAspect="1"/>
            </p:cNvGrpSpPr>
            <p:nvPr/>
          </p:nvGrpSpPr>
          <p:grpSpPr>
            <a:xfrm>
              <a:off x="2162405" y="5881131"/>
              <a:ext cx="95594" cy="82785"/>
              <a:chOff x="0" y="0"/>
              <a:chExt cx="6350000" cy="5499100"/>
            </a:xfrm>
          </p:grpSpPr>
          <p:sp>
            <p:nvSpPr>
              <p:cNvPr id="509" name="Freeform 509"/>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510" name="Group 510"/>
            <p:cNvGrpSpPr>
              <a:grpSpLocks noChangeAspect="1"/>
            </p:cNvGrpSpPr>
            <p:nvPr/>
          </p:nvGrpSpPr>
          <p:grpSpPr>
            <a:xfrm>
              <a:off x="5410269" y="1075351"/>
              <a:ext cx="95594" cy="82785"/>
              <a:chOff x="0" y="0"/>
              <a:chExt cx="6350000" cy="5499100"/>
            </a:xfrm>
          </p:grpSpPr>
          <p:sp>
            <p:nvSpPr>
              <p:cNvPr id="511" name="Freeform 511"/>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512" name="Group 512"/>
            <p:cNvGrpSpPr>
              <a:grpSpLocks noChangeAspect="1"/>
            </p:cNvGrpSpPr>
            <p:nvPr/>
          </p:nvGrpSpPr>
          <p:grpSpPr>
            <a:xfrm>
              <a:off x="5410269" y="7455836"/>
              <a:ext cx="95594" cy="82785"/>
              <a:chOff x="0" y="0"/>
              <a:chExt cx="6350000" cy="5499100"/>
            </a:xfrm>
          </p:grpSpPr>
          <p:sp>
            <p:nvSpPr>
              <p:cNvPr id="513" name="Freeform 513"/>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514" name="Group 514"/>
            <p:cNvGrpSpPr>
              <a:grpSpLocks noChangeAspect="1"/>
            </p:cNvGrpSpPr>
            <p:nvPr/>
          </p:nvGrpSpPr>
          <p:grpSpPr>
            <a:xfrm>
              <a:off x="5410269" y="4263051"/>
              <a:ext cx="95594" cy="82785"/>
              <a:chOff x="0" y="0"/>
              <a:chExt cx="6350000" cy="5499100"/>
            </a:xfrm>
          </p:grpSpPr>
          <p:sp>
            <p:nvSpPr>
              <p:cNvPr id="515" name="Freeform 515"/>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516" name="Group 516"/>
            <p:cNvGrpSpPr>
              <a:grpSpLocks noChangeAspect="1"/>
            </p:cNvGrpSpPr>
            <p:nvPr/>
          </p:nvGrpSpPr>
          <p:grpSpPr>
            <a:xfrm>
              <a:off x="5410269" y="10643536"/>
              <a:ext cx="95594" cy="82785"/>
              <a:chOff x="0" y="0"/>
              <a:chExt cx="6350000" cy="5499100"/>
            </a:xfrm>
          </p:grpSpPr>
          <p:sp>
            <p:nvSpPr>
              <p:cNvPr id="517" name="Freeform 517"/>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518" name="Group 518"/>
            <p:cNvGrpSpPr>
              <a:grpSpLocks noChangeAspect="1"/>
            </p:cNvGrpSpPr>
            <p:nvPr/>
          </p:nvGrpSpPr>
          <p:grpSpPr>
            <a:xfrm>
              <a:off x="5410269" y="2693431"/>
              <a:ext cx="95594" cy="82785"/>
              <a:chOff x="0" y="0"/>
              <a:chExt cx="6350000" cy="5499100"/>
            </a:xfrm>
          </p:grpSpPr>
          <p:sp>
            <p:nvSpPr>
              <p:cNvPr id="519" name="Freeform 519"/>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520" name="Group 520"/>
            <p:cNvGrpSpPr>
              <a:grpSpLocks noChangeAspect="1"/>
            </p:cNvGrpSpPr>
            <p:nvPr/>
          </p:nvGrpSpPr>
          <p:grpSpPr>
            <a:xfrm>
              <a:off x="5410269" y="9073915"/>
              <a:ext cx="95594" cy="82785"/>
              <a:chOff x="0" y="0"/>
              <a:chExt cx="6350000" cy="5499100"/>
            </a:xfrm>
          </p:grpSpPr>
          <p:sp>
            <p:nvSpPr>
              <p:cNvPr id="521" name="Freeform 521"/>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522" name="Group 522"/>
            <p:cNvGrpSpPr>
              <a:grpSpLocks noChangeAspect="1"/>
            </p:cNvGrpSpPr>
            <p:nvPr/>
          </p:nvGrpSpPr>
          <p:grpSpPr>
            <a:xfrm>
              <a:off x="5410269" y="5881131"/>
              <a:ext cx="95594" cy="82785"/>
              <a:chOff x="0" y="0"/>
              <a:chExt cx="6350000" cy="5499100"/>
            </a:xfrm>
          </p:grpSpPr>
          <p:sp>
            <p:nvSpPr>
              <p:cNvPr id="523" name="Freeform 523"/>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524" name="Group 524"/>
            <p:cNvGrpSpPr>
              <a:grpSpLocks noChangeAspect="1"/>
            </p:cNvGrpSpPr>
            <p:nvPr/>
          </p:nvGrpSpPr>
          <p:grpSpPr>
            <a:xfrm>
              <a:off x="545144" y="1075351"/>
              <a:ext cx="95594" cy="82785"/>
              <a:chOff x="0" y="0"/>
              <a:chExt cx="6350000" cy="5499100"/>
            </a:xfrm>
          </p:grpSpPr>
          <p:sp>
            <p:nvSpPr>
              <p:cNvPr id="525" name="Freeform 525"/>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526" name="Group 526"/>
            <p:cNvGrpSpPr>
              <a:grpSpLocks noChangeAspect="1"/>
            </p:cNvGrpSpPr>
            <p:nvPr/>
          </p:nvGrpSpPr>
          <p:grpSpPr>
            <a:xfrm>
              <a:off x="545144" y="7455836"/>
              <a:ext cx="95594" cy="82785"/>
              <a:chOff x="0" y="0"/>
              <a:chExt cx="6350000" cy="5499100"/>
            </a:xfrm>
          </p:grpSpPr>
          <p:sp>
            <p:nvSpPr>
              <p:cNvPr id="527" name="Freeform 527"/>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528" name="Group 528"/>
            <p:cNvGrpSpPr>
              <a:grpSpLocks noChangeAspect="1"/>
            </p:cNvGrpSpPr>
            <p:nvPr/>
          </p:nvGrpSpPr>
          <p:grpSpPr>
            <a:xfrm>
              <a:off x="545144" y="4263051"/>
              <a:ext cx="95594" cy="82785"/>
              <a:chOff x="0" y="0"/>
              <a:chExt cx="6350000" cy="5499100"/>
            </a:xfrm>
          </p:grpSpPr>
          <p:sp>
            <p:nvSpPr>
              <p:cNvPr id="529" name="Freeform 529"/>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530" name="Group 530"/>
            <p:cNvGrpSpPr>
              <a:grpSpLocks noChangeAspect="1"/>
            </p:cNvGrpSpPr>
            <p:nvPr/>
          </p:nvGrpSpPr>
          <p:grpSpPr>
            <a:xfrm>
              <a:off x="545144" y="10643536"/>
              <a:ext cx="95594" cy="82785"/>
              <a:chOff x="0" y="0"/>
              <a:chExt cx="6350000" cy="5499100"/>
            </a:xfrm>
          </p:grpSpPr>
          <p:sp>
            <p:nvSpPr>
              <p:cNvPr id="531" name="Freeform 531"/>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532" name="Group 532"/>
            <p:cNvGrpSpPr>
              <a:grpSpLocks noChangeAspect="1"/>
            </p:cNvGrpSpPr>
            <p:nvPr/>
          </p:nvGrpSpPr>
          <p:grpSpPr>
            <a:xfrm>
              <a:off x="545144" y="2693431"/>
              <a:ext cx="95594" cy="82785"/>
              <a:chOff x="0" y="0"/>
              <a:chExt cx="6350000" cy="5499100"/>
            </a:xfrm>
          </p:grpSpPr>
          <p:sp>
            <p:nvSpPr>
              <p:cNvPr id="533" name="Freeform 533"/>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534" name="Group 534"/>
            <p:cNvGrpSpPr>
              <a:grpSpLocks noChangeAspect="1"/>
            </p:cNvGrpSpPr>
            <p:nvPr/>
          </p:nvGrpSpPr>
          <p:grpSpPr>
            <a:xfrm>
              <a:off x="545144" y="9073915"/>
              <a:ext cx="95594" cy="82785"/>
              <a:chOff x="0" y="0"/>
              <a:chExt cx="6350000" cy="5499100"/>
            </a:xfrm>
          </p:grpSpPr>
          <p:sp>
            <p:nvSpPr>
              <p:cNvPr id="535" name="Freeform 535"/>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536" name="Group 536"/>
            <p:cNvGrpSpPr>
              <a:grpSpLocks noChangeAspect="1"/>
            </p:cNvGrpSpPr>
            <p:nvPr/>
          </p:nvGrpSpPr>
          <p:grpSpPr>
            <a:xfrm>
              <a:off x="545144" y="5881131"/>
              <a:ext cx="95594" cy="82785"/>
              <a:chOff x="0" y="0"/>
              <a:chExt cx="6350000" cy="5499100"/>
            </a:xfrm>
          </p:grpSpPr>
          <p:sp>
            <p:nvSpPr>
              <p:cNvPr id="537" name="Freeform 537"/>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538" name="Group 538"/>
            <p:cNvGrpSpPr>
              <a:grpSpLocks noChangeAspect="1"/>
            </p:cNvGrpSpPr>
            <p:nvPr/>
          </p:nvGrpSpPr>
          <p:grpSpPr>
            <a:xfrm>
              <a:off x="7039293" y="1075351"/>
              <a:ext cx="95594" cy="82785"/>
              <a:chOff x="0" y="0"/>
              <a:chExt cx="6350000" cy="5499100"/>
            </a:xfrm>
          </p:grpSpPr>
          <p:sp>
            <p:nvSpPr>
              <p:cNvPr id="539" name="Freeform 539"/>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540" name="Group 540"/>
            <p:cNvGrpSpPr>
              <a:grpSpLocks noChangeAspect="1"/>
            </p:cNvGrpSpPr>
            <p:nvPr/>
          </p:nvGrpSpPr>
          <p:grpSpPr>
            <a:xfrm>
              <a:off x="7039293" y="7455836"/>
              <a:ext cx="95594" cy="82785"/>
              <a:chOff x="0" y="0"/>
              <a:chExt cx="6350000" cy="5499100"/>
            </a:xfrm>
          </p:grpSpPr>
          <p:sp>
            <p:nvSpPr>
              <p:cNvPr id="541" name="Freeform 541"/>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542" name="Group 542"/>
            <p:cNvGrpSpPr>
              <a:grpSpLocks noChangeAspect="1"/>
            </p:cNvGrpSpPr>
            <p:nvPr/>
          </p:nvGrpSpPr>
          <p:grpSpPr>
            <a:xfrm>
              <a:off x="7039293" y="4263051"/>
              <a:ext cx="95594" cy="82785"/>
              <a:chOff x="0" y="0"/>
              <a:chExt cx="6350000" cy="5499100"/>
            </a:xfrm>
          </p:grpSpPr>
          <p:sp>
            <p:nvSpPr>
              <p:cNvPr id="543" name="Freeform 543"/>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544" name="Group 544"/>
            <p:cNvGrpSpPr>
              <a:grpSpLocks noChangeAspect="1"/>
            </p:cNvGrpSpPr>
            <p:nvPr/>
          </p:nvGrpSpPr>
          <p:grpSpPr>
            <a:xfrm>
              <a:off x="7039293" y="10643536"/>
              <a:ext cx="95594" cy="82785"/>
              <a:chOff x="0" y="0"/>
              <a:chExt cx="6350000" cy="5499100"/>
            </a:xfrm>
          </p:grpSpPr>
          <p:sp>
            <p:nvSpPr>
              <p:cNvPr id="545" name="Freeform 545"/>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546" name="Group 546"/>
            <p:cNvGrpSpPr>
              <a:grpSpLocks noChangeAspect="1"/>
            </p:cNvGrpSpPr>
            <p:nvPr/>
          </p:nvGrpSpPr>
          <p:grpSpPr>
            <a:xfrm>
              <a:off x="7039293" y="2693431"/>
              <a:ext cx="95594" cy="82785"/>
              <a:chOff x="0" y="0"/>
              <a:chExt cx="6350000" cy="5499100"/>
            </a:xfrm>
          </p:grpSpPr>
          <p:sp>
            <p:nvSpPr>
              <p:cNvPr id="547" name="Freeform 547"/>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548" name="Group 548"/>
            <p:cNvGrpSpPr>
              <a:grpSpLocks noChangeAspect="1"/>
            </p:cNvGrpSpPr>
            <p:nvPr/>
          </p:nvGrpSpPr>
          <p:grpSpPr>
            <a:xfrm>
              <a:off x="7039293" y="9073915"/>
              <a:ext cx="95594" cy="82785"/>
              <a:chOff x="0" y="0"/>
              <a:chExt cx="6350000" cy="5499100"/>
            </a:xfrm>
          </p:grpSpPr>
          <p:sp>
            <p:nvSpPr>
              <p:cNvPr id="549" name="Freeform 549"/>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550" name="Group 550"/>
            <p:cNvGrpSpPr>
              <a:grpSpLocks noChangeAspect="1"/>
            </p:cNvGrpSpPr>
            <p:nvPr/>
          </p:nvGrpSpPr>
          <p:grpSpPr>
            <a:xfrm>
              <a:off x="7039293" y="5881131"/>
              <a:ext cx="95594" cy="82785"/>
              <a:chOff x="0" y="0"/>
              <a:chExt cx="6350000" cy="5499100"/>
            </a:xfrm>
          </p:grpSpPr>
          <p:sp>
            <p:nvSpPr>
              <p:cNvPr id="551" name="Freeform 551"/>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552" name="Group 552"/>
            <p:cNvGrpSpPr>
              <a:grpSpLocks noChangeAspect="1"/>
            </p:cNvGrpSpPr>
            <p:nvPr/>
          </p:nvGrpSpPr>
          <p:grpSpPr>
            <a:xfrm>
              <a:off x="3793009" y="1075351"/>
              <a:ext cx="95594" cy="82785"/>
              <a:chOff x="0" y="0"/>
              <a:chExt cx="6350000" cy="5499100"/>
            </a:xfrm>
          </p:grpSpPr>
          <p:sp>
            <p:nvSpPr>
              <p:cNvPr id="553" name="Freeform 553"/>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554" name="Group 554"/>
            <p:cNvGrpSpPr>
              <a:grpSpLocks noChangeAspect="1"/>
            </p:cNvGrpSpPr>
            <p:nvPr/>
          </p:nvGrpSpPr>
          <p:grpSpPr>
            <a:xfrm>
              <a:off x="3793009" y="7455836"/>
              <a:ext cx="95594" cy="82785"/>
              <a:chOff x="0" y="0"/>
              <a:chExt cx="6350000" cy="5499100"/>
            </a:xfrm>
          </p:grpSpPr>
          <p:sp>
            <p:nvSpPr>
              <p:cNvPr id="555" name="Freeform 555"/>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556" name="Group 556"/>
            <p:cNvGrpSpPr>
              <a:grpSpLocks noChangeAspect="1"/>
            </p:cNvGrpSpPr>
            <p:nvPr/>
          </p:nvGrpSpPr>
          <p:grpSpPr>
            <a:xfrm>
              <a:off x="3793009" y="4263051"/>
              <a:ext cx="95594" cy="82785"/>
              <a:chOff x="0" y="0"/>
              <a:chExt cx="6350000" cy="5499100"/>
            </a:xfrm>
          </p:grpSpPr>
          <p:sp>
            <p:nvSpPr>
              <p:cNvPr id="557" name="Freeform 557"/>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558" name="Group 558"/>
            <p:cNvGrpSpPr>
              <a:grpSpLocks noChangeAspect="1"/>
            </p:cNvGrpSpPr>
            <p:nvPr/>
          </p:nvGrpSpPr>
          <p:grpSpPr>
            <a:xfrm>
              <a:off x="3793009" y="10643536"/>
              <a:ext cx="95594" cy="82785"/>
              <a:chOff x="0" y="0"/>
              <a:chExt cx="6350000" cy="5499100"/>
            </a:xfrm>
          </p:grpSpPr>
          <p:sp>
            <p:nvSpPr>
              <p:cNvPr id="559" name="Freeform 559"/>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560" name="Group 560"/>
            <p:cNvGrpSpPr>
              <a:grpSpLocks noChangeAspect="1"/>
            </p:cNvGrpSpPr>
            <p:nvPr/>
          </p:nvGrpSpPr>
          <p:grpSpPr>
            <a:xfrm>
              <a:off x="3793009" y="2693431"/>
              <a:ext cx="95594" cy="82785"/>
              <a:chOff x="0" y="0"/>
              <a:chExt cx="6350000" cy="5499100"/>
            </a:xfrm>
          </p:grpSpPr>
          <p:sp>
            <p:nvSpPr>
              <p:cNvPr id="561" name="Freeform 561"/>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562" name="Group 562"/>
            <p:cNvGrpSpPr>
              <a:grpSpLocks noChangeAspect="1"/>
            </p:cNvGrpSpPr>
            <p:nvPr/>
          </p:nvGrpSpPr>
          <p:grpSpPr>
            <a:xfrm>
              <a:off x="3793009" y="9073915"/>
              <a:ext cx="95594" cy="82785"/>
              <a:chOff x="0" y="0"/>
              <a:chExt cx="6350000" cy="5499100"/>
            </a:xfrm>
          </p:grpSpPr>
          <p:sp>
            <p:nvSpPr>
              <p:cNvPr id="563" name="Freeform 563"/>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564" name="Group 564"/>
            <p:cNvGrpSpPr>
              <a:grpSpLocks noChangeAspect="1"/>
            </p:cNvGrpSpPr>
            <p:nvPr/>
          </p:nvGrpSpPr>
          <p:grpSpPr>
            <a:xfrm>
              <a:off x="3793009" y="5881131"/>
              <a:ext cx="95594" cy="82785"/>
              <a:chOff x="0" y="0"/>
              <a:chExt cx="6350000" cy="5499100"/>
            </a:xfrm>
          </p:grpSpPr>
          <p:sp>
            <p:nvSpPr>
              <p:cNvPr id="565" name="Freeform 565"/>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566" name="Group 566"/>
            <p:cNvGrpSpPr>
              <a:grpSpLocks noChangeAspect="1"/>
            </p:cNvGrpSpPr>
            <p:nvPr/>
          </p:nvGrpSpPr>
          <p:grpSpPr>
            <a:xfrm>
              <a:off x="2711370" y="0"/>
              <a:ext cx="95594" cy="82785"/>
              <a:chOff x="0" y="0"/>
              <a:chExt cx="6350000" cy="5499100"/>
            </a:xfrm>
          </p:grpSpPr>
          <p:sp>
            <p:nvSpPr>
              <p:cNvPr id="567" name="Freeform 567"/>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568" name="Group 568"/>
            <p:cNvGrpSpPr>
              <a:grpSpLocks noChangeAspect="1"/>
            </p:cNvGrpSpPr>
            <p:nvPr/>
          </p:nvGrpSpPr>
          <p:grpSpPr>
            <a:xfrm>
              <a:off x="2711370" y="6380485"/>
              <a:ext cx="95594" cy="82785"/>
              <a:chOff x="0" y="0"/>
              <a:chExt cx="6350000" cy="5499100"/>
            </a:xfrm>
          </p:grpSpPr>
          <p:sp>
            <p:nvSpPr>
              <p:cNvPr id="569" name="Freeform 569"/>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570" name="Group 570"/>
            <p:cNvGrpSpPr>
              <a:grpSpLocks noChangeAspect="1"/>
            </p:cNvGrpSpPr>
            <p:nvPr/>
          </p:nvGrpSpPr>
          <p:grpSpPr>
            <a:xfrm>
              <a:off x="2711370" y="3187700"/>
              <a:ext cx="95594" cy="82785"/>
              <a:chOff x="0" y="0"/>
              <a:chExt cx="6350000" cy="5499100"/>
            </a:xfrm>
          </p:grpSpPr>
          <p:sp>
            <p:nvSpPr>
              <p:cNvPr id="571" name="Freeform 571"/>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572" name="Group 572"/>
            <p:cNvGrpSpPr>
              <a:grpSpLocks noChangeAspect="1"/>
            </p:cNvGrpSpPr>
            <p:nvPr/>
          </p:nvGrpSpPr>
          <p:grpSpPr>
            <a:xfrm>
              <a:off x="2711370" y="9568185"/>
              <a:ext cx="95594" cy="82785"/>
              <a:chOff x="0" y="0"/>
              <a:chExt cx="6350000" cy="5499100"/>
            </a:xfrm>
          </p:grpSpPr>
          <p:sp>
            <p:nvSpPr>
              <p:cNvPr id="573" name="Freeform 573"/>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574" name="Group 574"/>
            <p:cNvGrpSpPr>
              <a:grpSpLocks noChangeAspect="1"/>
            </p:cNvGrpSpPr>
            <p:nvPr/>
          </p:nvGrpSpPr>
          <p:grpSpPr>
            <a:xfrm>
              <a:off x="2711370" y="1618080"/>
              <a:ext cx="95594" cy="82785"/>
              <a:chOff x="0" y="0"/>
              <a:chExt cx="6350000" cy="5499100"/>
            </a:xfrm>
          </p:grpSpPr>
          <p:sp>
            <p:nvSpPr>
              <p:cNvPr id="575" name="Freeform 575"/>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576" name="Group 576"/>
            <p:cNvGrpSpPr>
              <a:grpSpLocks noChangeAspect="1"/>
            </p:cNvGrpSpPr>
            <p:nvPr/>
          </p:nvGrpSpPr>
          <p:grpSpPr>
            <a:xfrm>
              <a:off x="2711370" y="7998564"/>
              <a:ext cx="95594" cy="82785"/>
              <a:chOff x="0" y="0"/>
              <a:chExt cx="6350000" cy="5499100"/>
            </a:xfrm>
          </p:grpSpPr>
          <p:sp>
            <p:nvSpPr>
              <p:cNvPr id="577" name="Freeform 577"/>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578" name="Group 578"/>
            <p:cNvGrpSpPr>
              <a:grpSpLocks noChangeAspect="1"/>
            </p:cNvGrpSpPr>
            <p:nvPr/>
          </p:nvGrpSpPr>
          <p:grpSpPr>
            <a:xfrm>
              <a:off x="2711370" y="4805780"/>
              <a:ext cx="95594" cy="82785"/>
              <a:chOff x="0" y="0"/>
              <a:chExt cx="6350000" cy="5499100"/>
            </a:xfrm>
          </p:grpSpPr>
          <p:sp>
            <p:nvSpPr>
              <p:cNvPr id="579" name="Freeform 579"/>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580" name="Group 580"/>
            <p:cNvGrpSpPr>
              <a:grpSpLocks noChangeAspect="1"/>
            </p:cNvGrpSpPr>
            <p:nvPr/>
          </p:nvGrpSpPr>
          <p:grpSpPr>
            <a:xfrm>
              <a:off x="5959235" y="0"/>
              <a:ext cx="95594" cy="82785"/>
              <a:chOff x="0" y="0"/>
              <a:chExt cx="6350000" cy="5499100"/>
            </a:xfrm>
          </p:grpSpPr>
          <p:sp>
            <p:nvSpPr>
              <p:cNvPr id="581" name="Freeform 581"/>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582" name="Group 582"/>
            <p:cNvGrpSpPr>
              <a:grpSpLocks noChangeAspect="1"/>
            </p:cNvGrpSpPr>
            <p:nvPr/>
          </p:nvGrpSpPr>
          <p:grpSpPr>
            <a:xfrm>
              <a:off x="5959235" y="6380485"/>
              <a:ext cx="95594" cy="82785"/>
              <a:chOff x="0" y="0"/>
              <a:chExt cx="6350000" cy="5499100"/>
            </a:xfrm>
          </p:grpSpPr>
          <p:sp>
            <p:nvSpPr>
              <p:cNvPr id="583" name="Freeform 583"/>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584" name="Group 584"/>
            <p:cNvGrpSpPr>
              <a:grpSpLocks noChangeAspect="1"/>
            </p:cNvGrpSpPr>
            <p:nvPr/>
          </p:nvGrpSpPr>
          <p:grpSpPr>
            <a:xfrm>
              <a:off x="5959235" y="3187700"/>
              <a:ext cx="95594" cy="82785"/>
              <a:chOff x="0" y="0"/>
              <a:chExt cx="6350000" cy="5499100"/>
            </a:xfrm>
          </p:grpSpPr>
          <p:sp>
            <p:nvSpPr>
              <p:cNvPr id="585" name="Freeform 585"/>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586" name="Group 586"/>
            <p:cNvGrpSpPr>
              <a:grpSpLocks noChangeAspect="1"/>
            </p:cNvGrpSpPr>
            <p:nvPr/>
          </p:nvGrpSpPr>
          <p:grpSpPr>
            <a:xfrm>
              <a:off x="5959235" y="9568185"/>
              <a:ext cx="95594" cy="82785"/>
              <a:chOff x="0" y="0"/>
              <a:chExt cx="6350000" cy="5499100"/>
            </a:xfrm>
          </p:grpSpPr>
          <p:sp>
            <p:nvSpPr>
              <p:cNvPr id="587" name="Freeform 587"/>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588" name="Group 588"/>
            <p:cNvGrpSpPr>
              <a:grpSpLocks noChangeAspect="1"/>
            </p:cNvGrpSpPr>
            <p:nvPr/>
          </p:nvGrpSpPr>
          <p:grpSpPr>
            <a:xfrm>
              <a:off x="5959235" y="1618080"/>
              <a:ext cx="95594" cy="82785"/>
              <a:chOff x="0" y="0"/>
              <a:chExt cx="6350000" cy="5499100"/>
            </a:xfrm>
          </p:grpSpPr>
          <p:sp>
            <p:nvSpPr>
              <p:cNvPr id="589" name="Freeform 589"/>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590" name="Group 590"/>
            <p:cNvGrpSpPr>
              <a:grpSpLocks noChangeAspect="1"/>
            </p:cNvGrpSpPr>
            <p:nvPr/>
          </p:nvGrpSpPr>
          <p:grpSpPr>
            <a:xfrm>
              <a:off x="5959235" y="7998564"/>
              <a:ext cx="95594" cy="82785"/>
              <a:chOff x="0" y="0"/>
              <a:chExt cx="6350000" cy="5499100"/>
            </a:xfrm>
          </p:grpSpPr>
          <p:sp>
            <p:nvSpPr>
              <p:cNvPr id="591" name="Freeform 591"/>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592" name="Group 592"/>
            <p:cNvGrpSpPr>
              <a:grpSpLocks noChangeAspect="1"/>
            </p:cNvGrpSpPr>
            <p:nvPr/>
          </p:nvGrpSpPr>
          <p:grpSpPr>
            <a:xfrm>
              <a:off x="5959235" y="4805780"/>
              <a:ext cx="95594" cy="82785"/>
              <a:chOff x="0" y="0"/>
              <a:chExt cx="6350000" cy="5499100"/>
            </a:xfrm>
          </p:grpSpPr>
          <p:sp>
            <p:nvSpPr>
              <p:cNvPr id="593" name="Freeform 593"/>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594" name="Group 594"/>
            <p:cNvGrpSpPr>
              <a:grpSpLocks noChangeAspect="1"/>
            </p:cNvGrpSpPr>
            <p:nvPr/>
          </p:nvGrpSpPr>
          <p:grpSpPr>
            <a:xfrm>
              <a:off x="0" y="537155"/>
              <a:ext cx="95594" cy="82785"/>
              <a:chOff x="0" y="0"/>
              <a:chExt cx="6350000" cy="5499100"/>
            </a:xfrm>
          </p:grpSpPr>
          <p:sp>
            <p:nvSpPr>
              <p:cNvPr id="595" name="Freeform 595"/>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596" name="Group 596"/>
            <p:cNvGrpSpPr>
              <a:grpSpLocks noChangeAspect="1"/>
            </p:cNvGrpSpPr>
            <p:nvPr/>
          </p:nvGrpSpPr>
          <p:grpSpPr>
            <a:xfrm>
              <a:off x="0" y="6917640"/>
              <a:ext cx="95594" cy="82785"/>
              <a:chOff x="0" y="0"/>
              <a:chExt cx="6350000" cy="5499100"/>
            </a:xfrm>
          </p:grpSpPr>
          <p:sp>
            <p:nvSpPr>
              <p:cNvPr id="597" name="Freeform 597"/>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598" name="Group 598"/>
            <p:cNvGrpSpPr>
              <a:grpSpLocks noChangeAspect="1"/>
            </p:cNvGrpSpPr>
            <p:nvPr/>
          </p:nvGrpSpPr>
          <p:grpSpPr>
            <a:xfrm>
              <a:off x="0" y="3724855"/>
              <a:ext cx="95594" cy="82785"/>
              <a:chOff x="0" y="0"/>
              <a:chExt cx="6350000" cy="5499100"/>
            </a:xfrm>
          </p:grpSpPr>
          <p:sp>
            <p:nvSpPr>
              <p:cNvPr id="599" name="Freeform 599"/>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600" name="Group 600"/>
            <p:cNvGrpSpPr>
              <a:grpSpLocks noChangeAspect="1"/>
            </p:cNvGrpSpPr>
            <p:nvPr/>
          </p:nvGrpSpPr>
          <p:grpSpPr>
            <a:xfrm>
              <a:off x="0" y="10105340"/>
              <a:ext cx="95594" cy="82785"/>
              <a:chOff x="0" y="0"/>
              <a:chExt cx="6350000" cy="5499100"/>
            </a:xfrm>
          </p:grpSpPr>
          <p:sp>
            <p:nvSpPr>
              <p:cNvPr id="601" name="Freeform 601"/>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602" name="Group 602"/>
            <p:cNvGrpSpPr>
              <a:grpSpLocks noChangeAspect="1"/>
            </p:cNvGrpSpPr>
            <p:nvPr/>
          </p:nvGrpSpPr>
          <p:grpSpPr>
            <a:xfrm>
              <a:off x="0" y="2155235"/>
              <a:ext cx="95594" cy="82785"/>
              <a:chOff x="0" y="0"/>
              <a:chExt cx="6350000" cy="5499100"/>
            </a:xfrm>
          </p:grpSpPr>
          <p:sp>
            <p:nvSpPr>
              <p:cNvPr id="603" name="Freeform 603"/>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604" name="Group 604"/>
            <p:cNvGrpSpPr>
              <a:grpSpLocks noChangeAspect="1"/>
            </p:cNvGrpSpPr>
            <p:nvPr/>
          </p:nvGrpSpPr>
          <p:grpSpPr>
            <a:xfrm>
              <a:off x="0" y="8535719"/>
              <a:ext cx="95594" cy="82785"/>
              <a:chOff x="0" y="0"/>
              <a:chExt cx="6350000" cy="5499100"/>
            </a:xfrm>
          </p:grpSpPr>
          <p:sp>
            <p:nvSpPr>
              <p:cNvPr id="605" name="Freeform 605"/>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606" name="Group 606"/>
            <p:cNvGrpSpPr>
              <a:grpSpLocks noChangeAspect="1"/>
            </p:cNvGrpSpPr>
            <p:nvPr/>
          </p:nvGrpSpPr>
          <p:grpSpPr>
            <a:xfrm>
              <a:off x="0" y="5342935"/>
              <a:ext cx="95594" cy="82785"/>
              <a:chOff x="0" y="0"/>
              <a:chExt cx="6350000" cy="5499100"/>
            </a:xfrm>
          </p:grpSpPr>
          <p:sp>
            <p:nvSpPr>
              <p:cNvPr id="607" name="Freeform 607"/>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608" name="Group 608"/>
            <p:cNvGrpSpPr>
              <a:grpSpLocks noChangeAspect="1"/>
            </p:cNvGrpSpPr>
            <p:nvPr/>
          </p:nvGrpSpPr>
          <p:grpSpPr>
            <a:xfrm>
              <a:off x="6494149" y="537155"/>
              <a:ext cx="95594" cy="82785"/>
              <a:chOff x="0" y="0"/>
              <a:chExt cx="6350000" cy="5499100"/>
            </a:xfrm>
          </p:grpSpPr>
          <p:sp>
            <p:nvSpPr>
              <p:cNvPr id="609" name="Freeform 609"/>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610" name="Group 610"/>
            <p:cNvGrpSpPr>
              <a:grpSpLocks noChangeAspect="1"/>
            </p:cNvGrpSpPr>
            <p:nvPr/>
          </p:nvGrpSpPr>
          <p:grpSpPr>
            <a:xfrm>
              <a:off x="6494149" y="6917640"/>
              <a:ext cx="95594" cy="82785"/>
              <a:chOff x="0" y="0"/>
              <a:chExt cx="6350000" cy="5499100"/>
            </a:xfrm>
          </p:grpSpPr>
          <p:sp>
            <p:nvSpPr>
              <p:cNvPr id="611" name="Freeform 611"/>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612" name="Group 612"/>
            <p:cNvGrpSpPr>
              <a:grpSpLocks noChangeAspect="1"/>
            </p:cNvGrpSpPr>
            <p:nvPr/>
          </p:nvGrpSpPr>
          <p:grpSpPr>
            <a:xfrm>
              <a:off x="6494149" y="3724855"/>
              <a:ext cx="95594" cy="82785"/>
              <a:chOff x="0" y="0"/>
              <a:chExt cx="6350000" cy="5499100"/>
            </a:xfrm>
          </p:grpSpPr>
          <p:sp>
            <p:nvSpPr>
              <p:cNvPr id="613" name="Freeform 613"/>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614" name="Group 614"/>
            <p:cNvGrpSpPr>
              <a:grpSpLocks noChangeAspect="1"/>
            </p:cNvGrpSpPr>
            <p:nvPr/>
          </p:nvGrpSpPr>
          <p:grpSpPr>
            <a:xfrm>
              <a:off x="6494149" y="10105340"/>
              <a:ext cx="95594" cy="82785"/>
              <a:chOff x="0" y="0"/>
              <a:chExt cx="6350000" cy="5499100"/>
            </a:xfrm>
          </p:grpSpPr>
          <p:sp>
            <p:nvSpPr>
              <p:cNvPr id="615" name="Freeform 615"/>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616" name="Group 616"/>
            <p:cNvGrpSpPr>
              <a:grpSpLocks noChangeAspect="1"/>
            </p:cNvGrpSpPr>
            <p:nvPr/>
          </p:nvGrpSpPr>
          <p:grpSpPr>
            <a:xfrm>
              <a:off x="6494149" y="2155235"/>
              <a:ext cx="95594" cy="82785"/>
              <a:chOff x="0" y="0"/>
              <a:chExt cx="6350000" cy="5499100"/>
            </a:xfrm>
          </p:grpSpPr>
          <p:sp>
            <p:nvSpPr>
              <p:cNvPr id="617" name="Freeform 617"/>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618" name="Group 618"/>
            <p:cNvGrpSpPr>
              <a:grpSpLocks noChangeAspect="1"/>
            </p:cNvGrpSpPr>
            <p:nvPr/>
          </p:nvGrpSpPr>
          <p:grpSpPr>
            <a:xfrm>
              <a:off x="6494149" y="8535719"/>
              <a:ext cx="95594" cy="82785"/>
              <a:chOff x="0" y="0"/>
              <a:chExt cx="6350000" cy="5499100"/>
            </a:xfrm>
          </p:grpSpPr>
          <p:sp>
            <p:nvSpPr>
              <p:cNvPr id="619" name="Freeform 619"/>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620" name="Group 620"/>
            <p:cNvGrpSpPr>
              <a:grpSpLocks noChangeAspect="1"/>
            </p:cNvGrpSpPr>
            <p:nvPr/>
          </p:nvGrpSpPr>
          <p:grpSpPr>
            <a:xfrm>
              <a:off x="6494149" y="5342935"/>
              <a:ext cx="95594" cy="82785"/>
              <a:chOff x="0" y="0"/>
              <a:chExt cx="6350000" cy="5499100"/>
            </a:xfrm>
          </p:grpSpPr>
          <p:sp>
            <p:nvSpPr>
              <p:cNvPr id="621" name="Freeform 621"/>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622" name="Group 622"/>
            <p:cNvGrpSpPr>
              <a:grpSpLocks noChangeAspect="1"/>
            </p:cNvGrpSpPr>
            <p:nvPr/>
          </p:nvGrpSpPr>
          <p:grpSpPr>
            <a:xfrm>
              <a:off x="3247865" y="537155"/>
              <a:ext cx="95594" cy="82785"/>
              <a:chOff x="0" y="0"/>
              <a:chExt cx="6350000" cy="5499100"/>
            </a:xfrm>
          </p:grpSpPr>
          <p:sp>
            <p:nvSpPr>
              <p:cNvPr id="623" name="Freeform 623"/>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624" name="Group 624"/>
            <p:cNvGrpSpPr>
              <a:grpSpLocks noChangeAspect="1"/>
            </p:cNvGrpSpPr>
            <p:nvPr/>
          </p:nvGrpSpPr>
          <p:grpSpPr>
            <a:xfrm>
              <a:off x="3247865" y="6917640"/>
              <a:ext cx="95594" cy="82785"/>
              <a:chOff x="0" y="0"/>
              <a:chExt cx="6350000" cy="5499100"/>
            </a:xfrm>
          </p:grpSpPr>
          <p:sp>
            <p:nvSpPr>
              <p:cNvPr id="625" name="Freeform 625"/>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626" name="Group 626"/>
            <p:cNvGrpSpPr>
              <a:grpSpLocks noChangeAspect="1"/>
            </p:cNvGrpSpPr>
            <p:nvPr/>
          </p:nvGrpSpPr>
          <p:grpSpPr>
            <a:xfrm>
              <a:off x="3247865" y="3724855"/>
              <a:ext cx="95594" cy="82785"/>
              <a:chOff x="0" y="0"/>
              <a:chExt cx="6350000" cy="5499100"/>
            </a:xfrm>
          </p:grpSpPr>
          <p:sp>
            <p:nvSpPr>
              <p:cNvPr id="627" name="Freeform 627"/>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628" name="Group 628"/>
            <p:cNvGrpSpPr>
              <a:grpSpLocks noChangeAspect="1"/>
            </p:cNvGrpSpPr>
            <p:nvPr/>
          </p:nvGrpSpPr>
          <p:grpSpPr>
            <a:xfrm>
              <a:off x="3247865" y="10105340"/>
              <a:ext cx="95594" cy="82785"/>
              <a:chOff x="0" y="0"/>
              <a:chExt cx="6350000" cy="5499100"/>
            </a:xfrm>
          </p:grpSpPr>
          <p:sp>
            <p:nvSpPr>
              <p:cNvPr id="629" name="Freeform 629"/>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630" name="Group 630"/>
            <p:cNvGrpSpPr>
              <a:grpSpLocks noChangeAspect="1"/>
            </p:cNvGrpSpPr>
            <p:nvPr/>
          </p:nvGrpSpPr>
          <p:grpSpPr>
            <a:xfrm>
              <a:off x="3247865" y="2155235"/>
              <a:ext cx="95594" cy="82785"/>
              <a:chOff x="0" y="0"/>
              <a:chExt cx="6350000" cy="5499100"/>
            </a:xfrm>
          </p:grpSpPr>
          <p:sp>
            <p:nvSpPr>
              <p:cNvPr id="631" name="Freeform 631"/>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632" name="Group 632"/>
            <p:cNvGrpSpPr>
              <a:grpSpLocks noChangeAspect="1"/>
            </p:cNvGrpSpPr>
            <p:nvPr/>
          </p:nvGrpSpPr>
          <p:grpSpPr>
            <a:xfrm>
              <a:off x="3247865" y="8535719"/>
              <a:ext cx="95594" cy="82785"/>
              <a:chOff x="0" y="0"/>
              <a:chExt cx="6350000" cy="5499100"/>
            </a:xfrm>
          </p:grpSpPr>
          <p:sp>
            <p:nvSpPr>
              <p:cNvPr id="633" name="Freeform 633"/>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634" name="Group 634"/>
            <p:cNvGrpSpPr>
              <a:grpSpLocks noChangeAspect="1"/>
            </p:cNvGrpSpPr>
            <p:nvPr/>
          </p:nvGrpSpPr>
          <p:grpSpPr>
            <a:xfrm>
              <a:off x="3247865" y="5342935"/>
              <a:ext cx="95594" cy="82785"/>
              <a:chOff x="0" y="0"/>
              <a:chExt cx="6350000" cy="5499100"/>
            </a:xfrm>
          </p:grpSpPr>
          <p:sp>
            <p:nvSpPr>
              <p:cNvPr id="635" name="Freeform 635"/>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sp>
        <p:nvSpPr>
          <p:cNvPr id="636" name="TextBox 636"/>
          <p:cNvSpPr txBox="1"/>
          <p:nvPr/>
        </p:nvSpPr>
        <p:spPr>
          <a:xfrm>
            <a:off x="1064548" y="2628900"/>
            <a:ext cx="6658657" cy="5078313"/>
          </a:xfrm>
          <a:prstGeom prst="rect">
            <a:avLst/>
          </a:prstGeom>
        </p:spPr>
        <p:txBody>
          <a:bodyPr wrap="square" lIns="0" tIns="0" rIns="0" bIns="0" rtlCol="0" anchor="t">
            <a:spAutoFit/>
          </a:bodyPr>
          <a:lstStyle/>
          <a:p>
            <a:r>
              <a:rPr lang="fr-FR" sz="6600" dirty="0">
                <a:solidFill>
                  <a:srgbClr val="FFFFFF"/>
                </a:solidFill>
                <a:latin typeface="League Spartan Bold"/>
              </a:rPr>
              <a:t>Les questions pour mesurer l’échelle de la stigmatisation ressentie</a:t>
            </a:r>
            <a:endParaRPr lang="fr-FR" sz="8000" dirty="0">
              <a:solidFill>
                <a:srgbClr val="1B1B1B"/>
              </a:solidFill>
              <a:latin typeface="League Spartan Bold"/>
            </a:endParaRPr>
          </a:p>
        </p:txBody>
      </p:sp>
    </p:spTree>
    <p:extLst>
      <p:ext uri="{BB962C8B-B14F-4D97-AF65-F5344CB8AC3E}">
        <p14:creationId xmlns:p14="http://schemas.microsoft.com/office/powerpoint/2010/main" val="374664523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EBA3D"/>
        </a:solidFill>
        <a:effectLst/>
      </p:bgPr>
    </p:bg>
    <p:spTree>
      <p:nvGrpSpPr>
        <p:cNvPr id="1" name=""/>
        <p:cNvGrpSpPr/>
        <p:nvPr/>
      </p:nvGrpSpPr>
      <p:grpSpPr>
        <a:xfrm>
          <a:off x="0" y="0"/>
          <a:ext cx="0" cy="0"/>
          <a:chOff x="0" y="0"/>
          <a:chExt cx="0" cy="0"/>
        </a:xfrm>
      </p:grpSpPr>
      <p:grpSp>
        <p:nvGrpSpPr>
          <p:cNvPr id="3" name="Group 2">
            <a:extLst>
              <a:ext uri="{FF2B5EF4-FFF2-40B4-BE49-F238E27FC236}">
                <a16:creationId xmlns:a16="http://schemas.microsoft.com/office/drawing/2014/main" id="{177125B8-B2A0-BD2E-5EC4-CDAD38EBBB4C}"/>
              </a:ext>
            </a:extLst>
          </p:cNvPr>
          <p:cNvGrpSpPr/>
          <p:nvPr/>
        </p:nvGrpSpPr>
        <p:grpSpPr>
          <a:xfrm>
            <a:off x="381000" y="1028700"/>
            <a:ext cx="3271181" cy="8044740"/>
            <a:chOff x="0" y="0"/>
            <a:chExt cx="4361574" cy="10726320"/>
          </a:xfrm>
          <a:solidFill>
            <a:schemeClr val="bg1"/>
          </a:solidFill>
        </p:grpSpPr>
        <p:grpSp>
          <p:nvGrpSpPr>
            <p:cNvPr id="4" name="Group 3">
              <a:extLst>
                <a:ext uri="{FF2B5EF4-FFF2-40B4-BE49-F238E27FC236}">
                  <a16:creationId xmlns:a16="http://schemas.microsoft.com/office/drawing/2014/main" id="{2A1E1FB0-8284-19F0-2CEC-58ABF0CEBA67}"/>
                </a:ext>
              </a:extLst>
            </p:cNvPr>
            <p:cNvGrpSpPr/>
            <p:nvPr/>
          </p:nvGrpSpPr>
          <p:grpSpPr>
            <a:xfrm>
              <a:off x="2109980" y="0"/>
              <a:ext cx="82785" cy="82785"/>
              <a:chOff x="0" y="0"/>
              <a:chExt cx="6350000" cy="6350000"/>
            </a:xfrm>
            <a:grpFill/>
          </p:grpSpPr>
          <p:sp>
            <p:nvSpPr>
              <p:cNvPr id="381" name="Freeform 4">
                <a:extLst>
                  <a:ext uri="{FF2B5EF4-FFF2-40B4-BE49-F238E27FC236}">
                    <a16:creationId xmlns:a16="http://schemas.microsoft.com/office/drawing/2014/main" id="{7D03B83A-591D-BC51-087B-189D93693F99}"/>
                  </a:ext>
                </a:extLst>
              </p:cNvPr>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grpFill/>
            </p:spPr>
            <p:txBody>
              <a:bodyPr/>
              <a:lstStyle/>
              <a:p>
                <a:endParaRPr lang="en-US"/>
              </a:p>
            </p:txBody>
          </p:sp>
        </p:grpSp>
        <p:grpSp>
          <p:nvGrpSpPr>
            <p:cNvPr id="5" name="Group 5">
              <a:extLst>
                <a:ext uri="{FF2B5EF4-FFF2-40B4-BE49-F238E27FC236}">
                  <a16:creationId xmlns:a16="http://schemas.microsoft.com/office/drawing/2014/main" id="{3B4804D7-C0BC-ED5D-1853-63932793A51F}"/>
                </a:ext>
              </a:extLst>
            </p:cNvPr>
            <p:cNvGrpSpPr/>
            <p:nvPr/>
          </p:nvGrpSpPr>
          <p:grpSpPr>
            <a:xfrm>
              <a:off x="2109980" y="6380485"/>
              <a:ext cx="82785" cy="82785"/>
              <a:chOff x="0" y="0"/>
              <a:chExt cx="6350000" cy="6350000"/>
            </a:xfrm>
            <a:grpFill/>
          </p:grpSpPr>
          <p:sp>
            <p:nvSpPr>
              <p:cNvPr id="380" name="Freeform 6">
                <a:extLst>
                  <a:ext uri="{FF2B5EF4-FFF2-40B4-BE49-F238E27FC236}">
                    <a16:creationId xmlns:a16="http://schemas.microsoft.com/office/drawing/2014/main" id="{6AABA4B4-5F42-129C-5106-20C755F0E4C5}"/>
                  </a:ext>
                </a:extLst>
              </p:cNvPr>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grpFill/>
            </p:spPr>
            <p:txBody>
              <a:bodyPr/>
              <a:lstStyle/>
              <a:p>
                <a:endParaRPr lang="en-US"/>
              </a:p>
            </p:txBody>
          </p:sp>
        </p:grpSp>
        <p:grpSp>
          <p:nvGrpSpPr>
            <p:cNvPr id="6" name="Group 7">
              <a:extLst>
                <a:ext uri="{FF2B5EF4-FFF2-40B4-BE49-F238E27FC236}">
                  <a16:creationId xmlns:a16="http://schemas.microsoft.com/office/drawing/2014/main" id="{4ADE2B7D-1B1D-6646-7C76-D6B0F3846CA5}"/>
                </a:ext>
              </a:extLst>
            </p:cNvPr>
            <p:cNvGrpSpPr/>
            <p:nvPr/>
          </p:nvGrpSpPr>
          <p:grpSpPr>
            <a:xfrm>
              <a:off x="2109980" y="3187700"/>
              <a:ext cx="82785" cy="82785"/>
              <a:chOff x="0" y="0"/>
              <a:chExt cx="6350000" cy="6350000"/>
            </a:xfrm>
            <a:grpFill/>
          </p:grpSpPr>
          <p:sp>
            <p:nvSpPr>
              <p:cNvPr id="379" name="Freeform 8">
                <a:extLst>
                  <a:ext uri="{FF2B5EF4-FFF2-40B4-BE49-F238E27FC236}">
                    <a16:creationId xmlns:a16="http://schemas.microsoft.com/office/drawing/2014/main" id="{FFDF240A-9ECC-8F8F-8F51-AE7225550F74}"/>
                  </a:ext>
                </a:extLst>
              </p:cNvPr>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grpFill/>
            </p:spPr>
            <p:txBody>
              <a:bodyPr/>
              <a:lstStyle/>
              <a:p>
                <a:endParaRPr lang="en-US"/>
              </a:p>
            </p:txBody>
          </p:sp>
        </p:grpSp>
        <p:grpSp>
          <p:nvGrpSpPr>
            <p:cNvPr id="7" name="Group 9">
              <a:extLst>
                <a:ext uri="{FF2B5EF4-FFF2-40B4-BE49-F238E27FC236}">
                  <a16:creationId xmlns:a16="http://schemas.microsoft.com/office/drawing/2014/main" id="{65893A55-D86F-35B0-FD9E-933EC2809B3C}"/>
                </a:ext>
              </a:extLst>
            </p:cNvPr>
            <p:cNvGrpSpPr/>
            <p:nvPr/>
          </p:nvGrpSpPr>
          <p:grpSpPr>
            <a:xfrm>
              <a:off x="2109980" y="9568185"/>
              <a:ext cx="82785" cy="82785"/>
              <a:chOff x="0" y="0"/>
              <a:chExt cx="6350000" cy="6350000"/>
            </a:xfrm>
            <a:grpFill/>
          </p:grpSpPr>
          <p:sp>
            <p:nvSpPr>
              <p:cNvPr id="378" name="Freeform 10">
                <a:extLst>
                  <a:ext uri="{FF2B5EF4-FFF2-40B4-BE49-F238E27FC236}">
                    <a16:creationId xmlns:a16="http://schemas.microsoft.com/office/drawing/2014/main" id="{DDB30943-2838-B352-4544-973320FBAB28}"/>
                  </a:ext>
                </a:extLst>
              </p:cNvPr>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grpFill/>
            </p:spPr>
            <p:txBody>
              <a:bodyPr/>
              <a:lstStyle/>
              <a:p>
                <a:endParaRPr lang="en-US"/>
              </a:p>
            </p:txBody>
          </p:sp>
        </p:grpSp>
        <p:grpSp>
          <p:nvGrpSpPr>
            <p:cNvPr id="8" name="Group 11">
              <a:extLst>
                <a:ext uri="{FF2B5EF4-FFF2-40B4-BE49-F238E27FC236}">
                  <a16:creationId xmlns:a16="http://schemas.microsoft.com/office/drawing/2014/main" id="{9978498F-98F3-9C9D-01DB-29003F4DA363}"/>
                </a:ext>
              </a:extLst>
            </p:cNvPr>
            <p:cNvGrpSpPr/>
            <p:nvPr/>
          </p:nvGrpSpPr>
          <p:grpSpPr>
            <a:xfrm>
              <a:off x="2109980" y="1618080"/>
              <a:ext cx="82785" cy="82785"/>
              <a:chOff x="0" y="0"/>
              <a:chExt cx="6350000" cy="6350000"/>
            </a:xfrm>
            <a:grpFill/>
          </p:grpSpPr>
          <p:sp>
            <p:nvSpPr>
              <p:cNvPr id="377" name="Freeform 12">
                <a:extLst>
                  <a:ext uri="{FF2B5EF4-FFF2-40B4-BE49-F238E27FC236}">
                    <a16:creationId xmlns:a16="http://schemas.microsoft.com/office/drawing/2014/main" id="{1197CAAA-F93A-B556-1876-4DF789585D85}"/>
                  </a:ext>
                </a:extLst>
              </p:cNvPr>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grpFill/>
            </p:spPr>
            <p:txBody>
              <a:bodyPr/>
              <a:lstStyle/>
              <a:p>
                <a:endParaRPr lang="en-US"/>
              </a:p>
            </p:txBody>
          </p:sp>
        </p:grpSp>
        <p:grpSp>
          <p:nvGrpSpPr>
            <p:cNvPr id="9" name="Group 13">
              <a:extLst>
                <a:ext uri="{FF2B5EF4-FFF2-40B4-BE49-F238E27FC236}">
                  <a16:creationId xmlns:a16="http://schemas.microsoft.com/office/drawing/2014/main" id="{7A44FB8E-012C-F4CD-B7CC-5082A7A5EABD}"/>
                </a:ext>
              </a:extLst>
            </p:cNvPr>
            <p:cNvGrpSpPr/>
            <p:nvPr/>
          </p:nvGrpSpPr>
          <p:grpSpPr>
            <a:xfrm>
              <a:off x="2109980" y="7998564"/>
              <a:ext cx="82785" cy="82785"/>
              <a:chOff x="0" y="0"/>
              <a:chExt cx="6350000" cy="6350000"/>
            </a:xfrm>
            <a:grpFill/>
          </p:grpSpPr>
          <p:sp>
            <p:nvSpPr>
              <p:cNvPr id="376" name="Freeform 14">
                <a:extLst>
                  <a:ext uri="{FF2B5EF4-FFF2-40B4-BE49-F238E27FC236}">
                    <a16:creationId xmlns:a16="http://schemas.microsoft.com/office/drawing/2014/main" id="{AB20A7E2-54F7-1FD2-2401-128C02A8DACE}"/>
                  </a:ext>
                </a:extLst>
              </p:cNvPr>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grpFill/>
            </p:spPr>
            <p:txBody>
              <a:bodyPr/>
              <a:lstStyle/>
              <a:p>
                <a:endParaRPr lang="en-US"/>
              </a:p>
            </p:txBody>
          </p:sp>
        </p:grpSp>
        <p:grpSp>
          <p:nvGrpSpPr>
            <p:cNvPr id="10" name="Group 15">
              <a:extLst>
                <a:ext uri="{FF2B5EF4-FFF2-40B4-BE49-F238E27FC236}">
                  <a16:creationId xmlns:a16="http://schemas.microsoft.com/office/drawing/2014/main" id="{350C5260-5066-F84C-E7EA-8A0CABFB2041}"/>
                </a:ext>
              </a:extLst>
            </p:cNvPr>
            <p:cNvGrpSpPr/>
            <p:nvPr/>
          </p:nvGrpSpPr>
          <p:grpSpPr>
            <a:xfrm>
              <a:off x="2109980" y="4805780"/>
              <a:ext cx="82785" cy="82785"/>
              <a:chOff x="0" y="0"/>
              <a:chExt cx="6350000" cy="6350000"/>
            </a:xfrm>
            <a:grpFill/>
          </p:grpSpPr>
          <p:sp>
            <p:nvSpPr>
              <p:cNvPr id="375" name="Freeform 16">
                <a:extLst>
                  <a:ext uri="{FF2B5EF4-FFF2-40B4-BE49-F238E27FC236}">
                    <a16:creationId xmlns:a16="http://schemas.microsoft.com/office/drawing/2014/main" id="{B6BB7913-9DEE-A304-32E6-99DA27718B9C}"/>
                  </a:ext>
                </a:extLst>
              </p:cNvPr>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grpFill/>
            </p:spPr>
            <p:txBody>
              <a:bodyPr/>
              <a:lstStyle/>
              <a:p>
                <a:endParaRPr lang="en-US"/>
              </a:p>
            </p:txBody>
          </p:sp>
        </p:grpSp>
        <p:grpSp>
          <p:nvGrpSpPr>
            <p:cNvPr id="11" name="Group 17">
              <a:extLst>
                <a:ext uri="{FF2B5EF4-FFF2-40B4-BE49-F238E27FC236}">
                  <a16:creationId xmlns:a16="http://schemas.microsoft.com/office/drawing/2014/main" id="{EC96C9C5-69A7-5BDA-642C-C21A01D572AA}"/>
                </a:ext>
              </a:extLst>
            </p:cNvPr>
            <p:cNvGrpSpPr/>
            <p:nvPr/>
          </p:nvGrpSpPr>
          <p:grpSpPr>
            <a:xfrm>
              <a:off x="2648641" y="537155"/>
              <a:ext cx="82785" cy="82785"/>
              <a:chOff x="0" y="0"/>
              <a:chExt cx="6350000" cy="6350000"/>
            </a:xfrm>
            <a:grpFill/>
          </p:grpSpPr>
          <p:sp>
            <p:nvSpPr>
              <p:cNvPr id="374" name="Freeform 18">
                <a:extLst>
                  <a:ext uri="{FF2B5EF4-FFF2-40B4-BE49-F238E27FC236}">
                    <a16:creationId xmlns:a16="http://schemas.microsoft.com/office/drawing/2014/main" id="{8CA56FC2-917B-3536-464D-B1AB350C2CCC}"/>
                  </a:ext>
                </a:extLst>
              </p:cNvPr>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grpFill/>
            </p:spPr>
            <p:txBody>
              <a:bodyPr/>
              <a:lstStyle/>
              <a:p>
                <a:endParaRPr lang="en-US"/>
              </a:p>
            </p:txBody>
          </p:sp>
        </p:grpSp>
        <p:grpSp>
          <p:nvGrpSpPr>
            <p:cNvPr id="12" name="Group 19">
              <a:extLst>
                <a:ext uri="{FF2B5EF4-FFF2-40B4-BE49-F238E27FC236}">
                  <a16:creationId xmlns:a16="http://schemas.microsoft.com/office/drawing/2014/main" id="{EAB64631-971E-6701-91BC-91FBFC34D215}"/>
                </a:ext>
              </a:extLst>
            </p:cNvPr>
            <p:cNvGrpSpPr/>
            <p:nvPr/>
          </p:nvGrpSpPr>
          <p:grpSpPr>
            <a:xfrm>
              <a:off x="2648641" y="6917640"/>
              <a:ext cx="82785" cy="82785"/>
              <a:chOff x="0" y="0"/>
              <a:chExt cx="6350000" cy="6350000"/>
            </a:xfrm>
            <a:grpFill/>
          </p:grpSpPr>
          <p:sp>
            <p:nvSpPr>
              <p:cNvPr id="373" name="Freeform 20">
                <a:extLst>
                  <a:ext uri="{FF2B5EF4-FFF2-40B4-BE49-F238E27FC236}">
                    <a16:creationId xmlns:a16="http://schemas.microsoft.com/office/drawing/2014/main" id="{7966B545-1649-3907-4384-9635759BE28B}"/>
                  </a:ext>
                </a:extLst>
              </p:cNvPr>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grpFill/>
            </p:spPr>
            <p:txBody>
              <a:bodyPr/>
              <a:lstStyle/>
              <a:p>
                <a:endParaRPr lang="en-US"/>
              </a:p>
            </p:txBody>
          </p:sp>
        </p:grpSp>
        <p:grpSp>
          <p:nvGrpSpPr>
            <p:cNvPr id="13" name="Group 21">
              <a:extLst>
                <a:ext uri="{FF2B5EF4-FFF2-40B4-BE49-F238E27FC236}">
                  <a16:creationId xmlns:a16="http://schemas.microsoft.com/office/drawing/2014/main" id="{0EFDC08C-EA1F-1889-A584-650518DC7369}"/>
                </a:ext>
              </a:extLst>
            </p:cNvPr>
            <p:cNvGrpSpPr/>
            <p:nvPr/>
          </p:nvGrpSpPr>
          <p:grpSpPr>
            <a:xfrm>
              <a:off x="2648641" y="3724855"/>
              <a:ext cx="82785" cy="82785"/>
              <a:chOff x="0" y="0"/>
              <a:chExt cx="6350000" cy="6350000"/>
            </a:xfrm>
            <a:grpFill/>
          </p:grpSpPr>
          <p:sp>
            <p:nvSpPr>
              <p:cNvPr id="372" name="Freeform 22">
                <a:extLst>
                  <a:ext uri="{FF2B5EF4-FFF2-40B4-BE49-F238E27FC236}">
                    <a16:creationId xmlns:a16="http://schemas.microsoft.com/office/drawing/2014/main" id="{ADCF7086-7908-2E09-4D12-2923658E6CB9}"/>
                  </a:ext>
                </a:extLst>
              </p:cNvPr>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grpFill/>
            </p:spPr>
            <p:txBody>
              <a:bodyPr/>
              <a:lstStyle/>
              <a:p>
                <a:endParaRPr lang="en-US"/>
              </a:p>
            </p:txBody>
          </p:sp>
        </p:grpSp>
        <p:grpSp>
          <p:nvGrpSpPr>
            <p:cNvPr id="14" name="Group 23">
              <a:extLst>
                <a:ext uri="{FF2B5EF4-FFF2-40B4-BE49-F238E27FC236}">
                  <a16:creationId xmlns:a16="http://schemas.microsoft.com/office/drawing/2014/main" id="{AD00034A-87F7-D0CC-FF15-A99A726D89AF}"/>
                </a:ext>
              </a:extLst>
            </p:cNvPr>
            <p:cNvGrpSpPr/>
            <p:nvPr/>
          </p:nvGrpSpPr>
          <p:grpSpPr>
            <a:xfrm>
              <a:off x="2648641" y="10105340"/>
              <a:ext cx="82785" cy="82785"/>
              <a:chOff x="0" y="0"/>
              <a:chExt cx="6350000" cy="6350000"/>
            </a:xfrm>
            <a:grpFill/>
          </p:grpSpPr>
          <p:sp>
            <p:nvSpPr>
              <p:cNvPr id="371" name="Freeform 24">
                <a:extLst>
                  <a:ext uri="{FF2B5EF4-FFF2-40B4-BE49-F238E27FC236}">
                    <a16:creationId xmlns:a16="http://schemas.microsoft.com/office/drawing/2014/main" id="{4FD4CC09-658B-1B67-211A-6694FA5E59F7}"/>
                  </a:ext>
                </a:extLst>
              </p:cNvPr>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grpFill/>
            </p:spPr>
            <p:txBody>
              <a:bodyPr/>
              <a:lstStyle/>
              <a:p>
                <a:endParaRPr lang="en-US"/>
              </a:p>
            </p:txBody>
          </p:sp>
        </p:grpSp>
        <p:grpSp>
          <p:nvGrpSpPr>
            <p:cNvPr id="15" name="Group 25">
              <a:extLst>
                <a:ext uri="{FF2B5EF4-FFF2-40B4-BE49-F238E27FC236}">
                  <a16:creationId xmlns:a16="http://schemas.microsoft.com/office/drawing/2014/main" id="{5045997F-7E84-9146-FEAE-3251D7DBAE61}"/>
                </a:ext>
              </a:extLst>
            </p:cNvPr>
            <p:cNvGrpSpPr/>
            <p:nvPr/>
          </p:nvGrpSpPr>
          <p:grpSpPr>
            <a:xfrm>
              <a:off x="2648641" y="2155235"/>
              <a:ext cx="82785" cy="82785"/>
              <a:chOff x="0" y="0"/>
              <a:chExt cx="6350000" cy="6350000"/>
            </a:xfrm>
            <a:grpFill/>
          </p:grpSpPr>
          <p:sp>
            <p:nvSpPr>
              <p:cNvPr id="370" name="Freeform 26">
                <a:extLst>
                  <a:ext uri="{FF2B5EF4-FFF2-40B4-BE49-F238E27FC236}">
                    <a16:creationId xmlns:a16="http://schemas.microsoft.com/office/drawing/2014/main" id="{312A03E8-1903-5C4C-24D9-CB299DF6C8B6}"/>
                  </a:ext>
                </a:extLst>
              </p:cNvPr>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grpFill/>
            </p:spPr>
            <p:txBody>
              <a:bodyPr/>
              <a:lstStyle/>
              <a:p>
                <a:endParaRPr lang="en-US"/>
              </a:p>
            </p:txBody>
          </p:sp>
        </p:grpSp>
        <p:grpSp>
          <p:nvGrpSpPr>
            <p:cNvPr id="16" name="Group 27">
              <a:extLst>
                <a:ext uri="{FF2B5EF4-FFF2-40B4-BE49-F238E27FC236}">
                  <a16:creationId xmlns:a16="http://schemas.microsoft.com/office/drawing/2014/main" id="{E6823A18-A46A-9452-9653-8A60040E1B57}"/>
                </a:ext>
              </a:extLst>
            </p:cNvPr>
            <p:cNvGrpSpPr/>
            <p:nvPr/>
          </p:nvGrpSpPr>
          <p:grpSpPr>
            <a:xfrm>
              <a:off x="2648641" y="8535719"/>
              <a:ext cx="82785" cy="82785"/>
              <a:chOff x="0" y="0"/>
              <a:chExt cx="6350000" cy="6350000"/>
            </a:xfrm>
            <a:grpFill/>
          </p:grpSpPr>
          <p:sp>
            <p:nvSpPr>
              <p:cNvPr id="369" name="Freeform 28">
                <a:extLst>
                  <a:ext uri="{FF2B5EF4-FFF2-40B4-BE49-F238E27FC236}">
                    <a16:creationId xmlns:a16="http://schemas.microsoft.com/office/drawing/2014/main" id="{D1D7BB43-E6CA-5459-C252-BE535DD67B1E}"/>
                  </a:ext>
                </a:extLst>
              </p:cNvPr>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grpFill/>
            </p:spPr>
            <p:txBody>
              <a:bodyPr/>
              <a:lstStyle/>
              <a:p>
                <a:endParaRPr lang="en-US"/>
              </a:p>
            </p:txBody>
          </p:sp>
        </p:grpSp>
        <p:grpSp>
          <p:nvGrpSpPr>
            <p:cNvPr id="17" name="Group 29">
              <a:extLst>
                <a:ext uri="{FF2B5EF4-FFF2-40B4-BE49-F238E27FC236}">
                  <a16:creationId xmlns:a16="http://schemas.microsoft.com/office/drawing/2014/main" id="{63AF10D9-912A-6F3F-3932-432083894B18}"/>
                </a:ext>
              </a:extLst>
            </p:cNvPr>
            <p:cNvGrpSpPr/>
            <p:nvPr/>
          </p:nvGrpSpPr>
          <p:grpSpPr>
            <a:xfrm>
              <a:off x="2648641" y="5342935"/>
              <a:ext cx="82785" cy="82785"/>
              <a:chOff x="0" y="0"/>
              <a:chExt cx="6350000" cy="6350000"/>
            </a:xfrm>
            <a:grpFill/>
          </p:grpSpPr>
          <p:sp>
            <p:nvSpPr>
              <p:cNvPr id="368" name="Freeform 30">
                <a:extLst>
                  <a:ext uri="{FF2B5EF4-FFF2-40B4-BE49-F238E27FC236}">
                    <a16:creationId xmlns:a16="http://schemas.microsoft.com/office/drawing/2014/main" id="{E3D1F564-0503-FE38-3307-7B44E34CA279}"/>
                  </a:ext>
                </a:extLst>
              </p:cNvPr>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grpFill/>
            </p:spPr>
            <p:txBody>
              <a:bodyPr/>
              <a:lstStyle/>
              <a:p>
                <a:endParaRPr lang="en-US"/>
              </a:p>
            </p:txBody>
          </p:sp>
        </p:grpSp>
        <p:grpSp>
          <p:nvGrpSpPr>
            <p:cNvPr id="18" name="Group 31">
              <a:extLst>
                <a:ext uri="{FF2B5EF4-FFF2-40B4-BE49-F238E27FC236}">
                  <a16:creationId xmlns:a16="http://schemas.microsoft.com/office/drawing/2014/main" id="{19F1D3E9-F001-F491-801B-3DC3569E80B2}"/>
                </a:ext>
              </a:extLst>
            </p:cNvPr>
            <p:cNvGrpSpPr/>
            <p:nvPr/>
          </p:nvGrpSpPr>
          <p:grpSpPr>
            <a:xfrm>
              <a:off x="1122" y="1075351"/>
              <a:ext cx="82785" cy="82785"/>
              <a:chOff x="0" y="0"/>
              <a:chExt cx="6350000" cy="6350000"/>
            </a:xfrm>
            <a:grpFill/>
          </p:grpSpPr>
          <p:sp>
            <p:nvSpPr>
              <p:cNvPr id="367" name="Freeform 32">
                <a:extLst>
                  <a:ext uri="{FF2B5EF4-FFF2-40B4-BE49-F238E27FC236}">
                    <a16:creationId xmlns:a16="http://schemas.microsoft.com/office/drawing/2014/main" id="{2AF67D13-E32B-A42A-0B6C-B12EC6EF4911}"/>
                  </a:ext>
                </a:extLst>
              </p:cNvPr>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grpFill/>
            </p:spPr>
            <p:txBody>
              <a:bodyPr/>
              <a:lstStyle/>
              <a:p>
                <a:endParaRPr lang="en-US"/>
              </a:p>
            </p:txBody>
          </p:sp>
        </p:grpSp>
        <p:grpSp>
          <p:nvGrpSpPr>
            <p:cNvPr id="19" name="Group 33">
              <a:extLst>
                <a:ext uri="{FF2B5EF4-FFF2-40B4-BE49-F238E27FC236}">
                  <a16:creationId xmlns:a16="http://schemas.microsoft.com/office/drawing/2014/main" id="{16665030-1842-1B6C-F45E-CF75B93CA4EC}"/>
                </a:ext>
              </a:extLst>
            </p:cNvPr>
            <p:cNvGrpSpPr/>
            <p:nvPr/>
          </p:nvGrpSpPr>
          <p:grpSpPr>
            <a:xfrm>
              <a:off x="1122" y="7455836"/>
              <a:ext cx="82785" cy="82785"/>
              <a:chOff x="0" y="0"/>
              <a:chExt cx="6350000" cy="6350000"/>
            </a:xfrm>
            <a:grpFill/>
          </p:grpSpPr>
          <p:sp>
            <p:nvSpPr>
              <p:cNvPr id="366" name="Freeform 34">
                <a:extLst>
                  <a:ext uri="{FF2B5EF4-FFF2-40B4-BE49-F238E27FC236}">
                    <a16:creationId xmlns:a16="http://schemas.microsoft.com/office/drawing/2014/main" id="{707711CA-3E4D-B090-C8A6-48DCF40E65EB}"/>
                  </a:ext>
                </a:extLst>
              </p:cNvPr>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grpFill/>
            </p:spPr>
            <p:txBody>
              <a:bodyPr/>
              <a:lstStyle/>
              <a:p>
                <a:endParaRPr lang="en-US"/>
              </a:p>
            </p:txBody>
          </p:sp>
        </p:grpSp>
        <p:grpSp>
          <p:nvGrpSpPr>
            <p:cNvPr id="20" name="Group 35">
              <a:extLst>
                <a:ext uri="{FF2B5EF4-FFF2-40B4-BE49-F238E27FC236}">
                  <a16:creationId xmlns:a16="http://schemas.microsoft.com/office/drawing/2014/main" id="{DDADDABF-6722-ABFB-529E-2271E2D30D6A}"/>
                </a:ext>
              </a:extLst>
            </p:cNvPr>
            <p:cNvGrpSpPr/>
            <p:nvPr/>
          </p:nvGrpSpPr>
          <p:grpSpPr>
            <a:xfrm>
              <a:off x="1122" y="4263051"/>
              <a:ext cx="82785" cy="82785"/>
              <a:chOff x="0" y="0"/>
              <a:chExt cx="6350000" cy="6350000"/>
            </a:xfrm>
            <a:grpFill/>
          </p:grpSpPr>
          <p:sp>
            <p:nvSpPr>
              <p:cNvPr id="365" name="Freeform 36">
                <a:extLst>
                  <a:ext uri="{FF2B5EF4-FFF2-40B4-BE49-F238E27FC236}">
                    <a16:creationId xmlns:a16="http://schemas.microsoft.com/office/drawing/2014/main" id="{63178FA5-82D4-91D7-4359-A87C6114D260}"/>
                  </a:ext>
                </a:extLst>
              </p:cNvPr>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grpFill/>
            </p:spPr>
            <p:txBody>
              <a:bodyPr/>
              <a:lstStyle/>
              <a:p>
                <a:endParaRPr lang="en-US"/>
              </a:p>
            </p:txBody>
          </p:sp>
        </p:grpSp>
        <p:grpSp>
          <p:nvGrpSpPr>
            <p:cNvPr id="21" name="Group 37">
              <a:extLst>
                <a:ext uri="{FF2B5EF4-FFF2-40B4-BE49-F238E27FC236}">
                  <a16:creationId xmlns:a16="http://schemas.microsoft.com/office/drawing/2014/main" id="{7CBEE822-72B7-1653-58A1-2DF62661C9C6}"/>
                </a:ext>
              </a:extLst>
            </p:cNvPr>
            <p:cNvGrpSpPr/>
            <p:nvPr/>
          </p:nvGrpSpPr>
          <p:grpSpPr>
            <a:xfrm>
              <a:off x="1122" y="10643536"/>
              <a:ext cx="82785" cy="82785"/>
              <a:chOff x="0" y="0"/>
              <a:chExt cx="6350000" cy="6350000"/>
            </a:xfrm>
            <a:grpFill/>
          </p:grpSpPr>
          <p:sp>
            <p:nvSpPr>
              <p:cNvPr id="364" name="Freeform 38">
                <a:extLst>
                  <a:ext uri="{FF2B5EF4-FFF2-40B4-BE49-F238E27FC236}">
                    <a16:creationId xmlns:a16="http://schemas.microsoft.com/office/drawing/2014/main" id="{4A2AAA4D-1CBF-BA06-F0E0-57B4F70FB91A}"/>
                  </a:ext>
                </a:extLst>
              </p:cNvPr>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grpFill/>
            </p:spPr>
            <p:txBody>
              <a:bodyPr/>
              <a:lstStyle/>
              <a:p>
                <a:endParaRPr lang="en-US"/>
              </a:p>
            </p:txBody>
          </p:sp>
        </p:grpSp>
        <p:grpSp>
          <p:nvGrpSpPr>
            <p:cNvPr id="22" name="Group 39">
              <a:extLst>
                <a:ext uri="{FF2B5EF4-FFF2-40B4-BE49-F238E27FC236}">
                  <a16:creationId xmlns:a16="http://schemas.microsoft.com/office/drawing/2014/main" id="{214B58FD-5406-354C-60EC-B7F4FB9854EE}"/>
                </a:ext>
              </a:extLst>
            </p:cNvPr>
            <p:cNvGrpSpPr/>
            <p:nvPr/>
          </p:nvGrpSpPr>
          <p:grpSpPr>
            <a:xfrm>
              <a:off x="3188502" y="1075351"/>
              <a:ext cx="82785" cy="82785"/>
              <a:chOff x="0" y="0"/>
              <a:chExt cx="6350000" cy="6350000"/>
            </a:xfrm>
            <a:grpFill/>
          </p:grpSpPr>
          <p:sp>
            <p:nvSpPr>
              <p:cNvPr id="363" name="Freeform 40">
                <a:extLst>
                  <a:ext uri="{FF2B5EF4-FFF2-40B4-BE49-F238E27FC236}">
                    <a16:creationId xmlns:a16="http://schemas.microsoft.com/office/drawing/2014/main" id="{C5B12C03-1014-7AC7-338E-85711AD53873}"/>
                  </a:ext>
                </a:extLst>
              </p:cNvPr>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grpFill/>
            </p:spPr>
            <p:txBody>
              <a:bodyPr/>
              <a:lstStyle/>
              <a:p>
                <a:endParaRPr lang="en-US"/>
              </a:p>
            </p:txBody>
          </p:sp>
        </p:grpSp>
        <p:grpSp>
          <p:nvGrpSpPr>
            <p:cNvPr id="23" name="Group 41">
              <a:extLst>
                <a:ext uri="{FF2B5EF4-FFF2-40B4-BE49-F238E27FC236}">
                  <a16:creationId xmlns:a16="http://schemas.microsoft.com/office/drawing/2014/main" id="{264CB7D6-4FC6-AD62-FA7E-E17696D40925}"/>
                </a:ext>
              </a:extLst>
            </p:cNvPr>
            <p:cNvGrpSpPr/>
            <p:nvPr/>
          </p:nvGrpSpPr>
          <p:grpSpPr>
            <a:xfrm>
              <a:off x="3188502" y="7455836"/>
              <a:ext cx="82785" cy="82785"/>
              <a:chOff x="0" y="0"/>
              <a:chExt cx="6350000" cy="6350000"/>
            </a:xfrm>
            <a:grpFill/>
          </p:grpSpPr>
          <p:sp>
            <p:nvSpPr>
              <p:cNvPr id="362" name="Freeform 42">
                <a:extLst>
                  <a:ext uri="{FF2B5EF4-FFF2-40B4-BE49-F238E27FC236}">
                    <a16:creationId xmlns:a16="http://schemas.microsoft.com/office/drawing/2014/main" id="{2A96FE84-12BD-D056-C480-4C0A3CCCA701}"/>
                  </a:ext>
                </a:extLst>
              </p:cNvPr>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grpFill/>
            </p:spPr>
            <p:txBody>
              <a:bodyPr/>
              <a:lstStyle/>
              <a:p>
                <a:endParaRPr lang="en-US"/>
              </a:p>
            </p:txBody>
          </p:sp>
        </p:grpSp>
        <p:grpSp>
          <p:nvGrpSpPr>
            <p:cNvPr id="24" name="Group 43">
              <a:extLst>
                <a:ext uri="{FF2B5EF4-FFF2-40B4-BE49-F238E27FC236}">
                  <a16:creationId xmlns:a16="http://schemas.microsoft.com/office/drawing/2014/main" id="{CBA03CDB-9F73-DA1B-2825-7F91A703A837}"/>
                </a:ext>
              </a:extLst>
            </p:cNvPr>
            <p:cNvGrpSpPr/>
            <p:nvPr/>
          </p:nvGrpSpPr>
          <p:grpSpPr>
            <a:xfrm>
              <a:off x="3188502" y="4263051"/>
              <a:ext cx="82785" cy="82785"/>
              <a:chOff x="0" y="0"/>
              <a:chExt cx="6350000" cy="6350000"/>
            </a:xfrm>
            <a:grpFill/>
          </p:grpSpPr>
          <p:sp>
            <p:nvSpPr>
              <p:cNvPr id="361" name="Freeform 44">
                <a:extLst>
                  <a:ext uri="{FF2B5EF4-FFF2-40B4-BE49-F238E27FC236}">
                    <a16:creationId xmlns:a16="http://schemas.microsoft.com/office/drawing/2014/main" id="{0D76C107-D29F-2F44-008A-FF8267B06825}"/>
                  </a:ext>
                </a:extLst>
              </p:cNvPr>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grpFill/>
            </p:spPr>
            <p:txBody>
              <a:bodyPr/>
              <a:lstStyle/>
              <a:p>
                <a:endParaRPr lang="en-US"/>
              </a:p>
            </p:txBody>
          </p:sp>
        </p:grpSp>
        <p:grpSp>
          <p:nvGrpSpPr>
            <p:cNvPr id="25" name="Group 45">
              <a:extLst>
                <a:ext uri="{FF2B5EF4-FFF2-40B4-BE49-F238E27FC236}">
                  <a16:creationId xmlns:a16="http://schemas.microsoft.com/office/drawing/2014/main" id="{41133669-2043-6173-AC3D-1A4EB2680168}"/>
                </a:ext>
              </a:extLst>
            </p:cNvPr>
            <p:cNvGrpSpPr/>
            <p:nvPr/>
          </p:nvGrpSpPr>
          <p:grpSpPr>
            <a:xfrm>
              <a:off x="3188502" y="10643536"/>
              <a:ext cx="82785" cy="82785"/>
              <a:chOff x="0" y="0"/>
              <a:chExt cx="6350000" cy="6350000"/>
            </a:xfrm>
            <a:grpFill/>
          </p:grpSpPr>
          <p:sp>
            <p:nvSpPr>
              <p:cNvPr id="360" name="Freeform 46">
                <a:extLst>
                  <a:ext uri="{FF2B5EF4-FFF2-40B4-BE49-F238E27FC236}">
                    <a16:creationId xmlns:a16="http://schemas.microsoft.com/office/drawing/2014/main" id="{F93AB661-2209-FC97-2E7E-DC00F1F51271}"/>
                  </a:ext>
                </a:extLst>
              </p:cNvPr>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grpFill/>
            </p:spPr>
            <p:txBody>
              <a:bodyPr/>
              <a:lstStyle/>
              <a:p>
                <a:endParaRPr lang="en-US"/>
              </a:p>
            </p:txBody>
          </p:sp>
        </p:grpSp>
        <p:grpSp>
          <p:nvGrpSpPr>
            <p:cNvPr id="26" name="Group 47">
              <a:extLst>
                <a:ext uri="{FF2B5EF4-FFF2-40B4-BE49-F238E27FC236}">
                  <a16:creationId xmlns:a16="http://schemas.microsoft.com/office/drawing/2014/main" id="{24E6BE40-D8F4-B716-6DCF-0857362959C7}"/>
                </a:ext>
              </a:extLst>
            </p:cNvPr>
            <p:cNvGrpSpPr/>
            <p:nvPr/>
          </p:nvGrpSpPr>
          <p:grpSpPr>
            <a:xfrm>
              <a:off x="1122" y="2693431"/>
              <a:ext cx="82785" cy="82785"/>
              <a:chOff x="0" y="0"/>
              <a:chExt cx="6350000" cy="6350000"/>
            </a:xfrm>
            <a:grpFill/>
          </p:grpSpPr>
          <p:sp>
            <p:nvSpPr>
              <p:cNvPr id="359" name="Freeform 48">
                <a:extLst>
                  <a:ext uri="{FF2B5EF4-FFF2-40B4-BE49-F238E27FC236}">
                    <a16:creationId xmlns:a16="http://schemas.microsoft.com/office/drawing/2014/main" id="{FF154EA2-8A3F-9718-E200-6AF956088A00}"/>
                  </a:ext>
                </a:extLst>
              </p:cNvPr>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grpFill/>
            </p:spPr>
            <p:txBody>
              <a:bodyPr/>
              <a:lstStyle/>
              <a:p>
                <a:endParaRPr lang="en-US"/>
              </a:p>
            </p:txBody>
          </p:sp>
        </p:grpSp>
        <p:grpSp>
          <p:nvGrpSpPr>
            <p:cNvPr id="27" name="Group 49">
              <a:extLst>
                <a:ext uri="{FF2B5EF4-FFF2-40B4-BE49-F238E27FC236}">
                  <a16:creationId xmlns:a16="http://schemas.microsoft.com/office/drawing/2014/main" id="{C7EC21FC-FF37-472E-6FD2-29BB5FA362E9}"/>
                </a:ext>
              </a:extLst>
            </p:cNvPr>
            <p:cNvGrpSpPr/>
            <p:nvPr/>
          </p:nvGrpSpPr>
          <p:grpSpPr>
            <a:xfrm>
              <a:off x="1122" y="9073915"/>
              <a:ext cx="82785" cy="82785"/>
              <a:chOff x="0" y="0"/>
              <a:chExt cx="6350000" cy="6350000"/>
            </a:xfrm>
            <a:grpFill/>
          </p:grpSpPr>
          <p:sp>
            <p:nvSpPr>
              <p:cNvPr id="358" name="Freeform 50">
                <a:extLst>
                  <a:ext uri="{FF2B5EF4-FFF2-40B4-BE49-F238E27FC236}">
                    <a16:creationId xmlns:a16="http://schemas.microsoft.com/office/drawing/2014/main" id="{066CC02F-357A-ADDC-4832-E1F704F2695F}"/>
                  </a:ext>
                </a:extLst>
              </p:cNvPr>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grpFill/>
            </p:spPr>
            <p:txBody>
              <a:bodyPr/>
              <a:lstStyle/>
              <a:p>
                <a:endParaRPr lang="en-US"/>
              </a:p>
            </p:txBody>
          </p:sp>
        </p:grpSp>
        <p:grpSp>
          <p:nvGrpSpPr>
            <p:cNvPr id="28" name="Group 51">
              <a:extLst>
                <a:ext uri="{FF2B5EF4-FFF2-40B4-BE49-F238E27FC236}">
                  <a16:creationId xmlns:a16="http://schemas.microsoft.com/office/drawing/2014/main" id="{77E4BD51-058C-8964-A0CC-8B14CE4B24BA}"/>
                </a:ext>
              </a:extLst>
            </p:cNvPr>
            <p:cNvGrpSpPr/>
            <p:nvPr/>
          </p:nvGrpSpPr>
          <p:grpSpPr>
            <a:xfrm>
              <a:off x="1122" y="5881131"/>
              <a:ext cx="82785" cy="82785"/>
              <a:chOff x="0" y="0"/>
              <a:chExt cx="6350000" cy="6350000"/>
            </a:xfrm>
            <a:grpFill/>
          </p:grpSpPr>
          <p:sp>
            <p:nvSpPr>
              <p:cNvPr id="357" name="Freeform 52">
                <a:extLst>
                  <a:ext uri="{FF2B5EF4-FFF2-40B4-BE49-F238E27FC236}">
                    <a16:creationId xmlns:a16="http://schemas.microsoft.com/office/drawing/2014/main" id="{A5832DE4-162E-E590-38F6-72DEF3C358F8}"/>
                  </a:ext>
                </a:extLst>
              </p:cNvPr>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grpFill/>
            </p:spPr>
            <p:txBody>
              <a:bodyPr/>
              <a:lstStyle/>
              <a:p>
                <a:endParaRPr lang="en-US"/>
              </a:p>
            </p:txBody>
          </p:sp>
        </p:grpSp>
        <p:grpSp>
          <p:nvGrpSpPr>
            <p:cNvPr id="29" name="Group 53">
              <a:extLst>
                <a:ext uri="{FF2B5EF4-FFF2-40B4-BE49-F238E27FC236}">
                  <a16:creationId xmlns:a16="http://schemas.microsoft.com/office/drawing/2014/main" id="{4553BD43-2021-3794-D04E-F6D8FBDDD4B6}"/>
                </a:ext>
              </a:extLst>
            </p:cNvPr>
            <p:cNvGrpSpPr/>
            <p:nvPr/>
          </p:nvGrpSpPr>
          <p:grpSpPr>
            <a:xfrm>
              <a:off x="3188502" y="2693431"/>
              <a:ext cx="82785" cy="82785"/>
              <a:chOff x="0" y="0"/>
              <a:chExt cx="6350000" cy="6350000"/>
            </a:xfrm>
            <a:grpFill/>
          </p:grpSpPr>
          <p:sp>
            <p:nvSpPr>
              <p:cNvPr id="356" name="Freeform 54">
                <a:extLst>
                  <a:ext uri="{FF2B5EF4-FFF2-40B4-BE49-F238E27FC236}">
                    <a16:creationId xmlns:a16="http://schemas.microsoft.com/office/drawing/2014/main" id="{CF2F819B-B679-90EC-66A9-35B8722FE825}"/>
                  </a:ext>
                </a:extLst>
              </p:cNvPr>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grpFill/>
            </p:spPr>
            <p:txBody>
              <a:bodyPr/>
              <a:lstStyle/>
              <a:p>
                <a:endParaRPr lang="en-US"/>
              </a:p>
            </p:txBody>
          </p:sp>
        </p:grpSp>
        <p:grpSp>
          <p:nvGrpSpPr>
            <p:cNvPr id="30" name="Group 55">
              <a:extLst>
                <a:ext uri="{FF2B5EF4-FFF2-40B4-BE49-F238E27FC236}">
                  <a16:creationId xmlns:a16="http://schemas.microsoft.com/office/drawing/2014/main" id="{D730E692-F2BD-0BEE-F165-4857793BB5FB}"/>
                </a:ext>
              </a:extLst>
            </p:cNvPr>
            <p:cNvGrpSpPr/>
            <p:nvPr/>
          </p:nvGrpSpPr>
          <p:grpSpPr>
            <a:xfrm>
              <a:off x="3188502" y="9073915"/>
              <a:ext cx="82785" cy="82785"/>
              <a:chOff x="0" y="0"/>
              <a:chExt cx="6350000" cy="6350000"/>
            </a:xfrm>
            <a:grpFill/>
          </p:grpSpPr>
          <p:sp>
            <p:nvSpPr>
              <p:cNvPr id="355" name="Freeform 56">
                <a:extLst>
                  <a:ext uri="{FF2B5EF4-FFF2-40B4-BE49-F238E27FC236}">
                    <a16:creationId xmlns:a16="http://schemas.microsoft.com/office/drawing/2014/main" id="{CFA46289-3E95-54D4-4AA5-351419238545}"/>
                  </a:ext>
                </a:extLst>
              </p:cNvPr>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grpFill/>
            </p:spPr>
            <p:txBody>
              <a:bodyPr/>
              <a:lstStyle/>
              <a:p>
                <a:endParaRPr lang="en-US"/>
              </a:p>
            </p:txBody>
          </p:sp>
        </p:grpSp>
        <p:grpSp>
          <p:nvGrpSpPr>
            <p:cNvPr id="31" name="Group 57">
              <a:extLst>
                <a:ext uri="{FF2B5EF4-FFF2-40B4-BE49-F238E27FC236}">
                  <a16:creationId xmlns:a16="http://schemas.microsoft.com/office/drawing/2014/main" id="{BCC53695-5447-B25F-4759-F7EDA4CD4092}"/>
                </a:ext>
              </a:extLst>
            </p:cNvPr>
            <p:cNvGrpSpPr/>
            <p:nvPr/>
          </p:nvGrpSpPr>
          <p:grpSpPr>
            <a:xfrm>
              <a:off x="3188502" y="5881131"/>
              <a:ext cx="82785" cy="82785"/>
              <a:chOff x="0" y="0"/>
              <a:chExt cx="6350000" cy="6350000"/>
            </a:xfrm>
            <a:grpFill/>
          </p:grpSpPr>
          <p:sp>
            <p:nvSpPr>
              <p:cNvPr id="354" name="Freeform 58">
                <a:extLst>
                  <a:ext uri="{FF2B5EF4-FFF2-40B4-BE49-F238E27FC236}">
                    <a16:creationId xmlns:a16="http://schemas.microsoft.com/office/drawing/2014/main" id="{2052D5F1-7B24-7690-6EA7-ED328DDACC7F}"/>
                  </a:ext>
                </a:extLst>
              </p:cNvPr>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grpFill/>
            </p:spPr>
            <p:txBody>
              <a:bodyPr/>
              <a:lstStyle/>
              <a:p>
                <a:endParaRPr lang="en-US"/>
              </a:p>
            </p:txBody>
          </p:sp>
        </p:grpSp>
        <p:grpSp>
          <p:nvGrpSpPr>
            <p:cNvPr id="32" name="Group 59">
              <a:extLst>
                <a:ext uri="{FF2B5EF4-FFF2-40B4-BE49-F238E27FC236}">
                  <a16:creationId xmlns:a16="http://schemas.microsoft.com/office/drawing/2014/main" id="{6A7EDEB5-8F8F-82A6-53DE-18440BE7EAA4}"/>
                </a:ext>
              </a:extLst>
            </p:cNvPr>
            <p:cNvGrpSpPr/>
            <p:nvPr/>
          </p:nvGrpSpPr>
          <p:grpSpPr>
            <a:xfrm>
              <a:off x="550087" y="0"/>
              <a:ext cx="82785" cy="82785"/>
              <a:chOff x="0" y="0"/>
              <a:chExt cx="6350000" cy="6350000"/>
            </a:xfrm>
            <a:grpFill/>
          </p:grpSpPr>
          <p:sp>
            <p:nvSpPr>
              <p:cNvPr id="353" name="Freeform 60">
                <a:extLst>
                  <a:ext uri="{FF2B5EF4-FFF2-40B4-BE49-F238E27FC236}">
                    <a16:creationId xmlns:a16="http://schemas.microsoft.com/office/drawing/2014/main" id="{5FAAE652-9FEF-A8EE-F5D7-CFDD7897C6BC}"/>
                  </a:ext>
                </a:extLst>
              </p:cNvPr>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grpFill/>
            </p:spPr>
            <p:txBody>
              <a:bodyPr/>
              <a:lstStyle/>
              <a:p>
                <a:endParaRPr lang="en-US"/>
              </a:p>
            </p:txBody>
          </p:sp>
        </p:grpSp>
        <p:grpSp>
          <p:nvGrpSpPr>
            <p:cNvPr id="33" name="Group 61">
              <a:extLst>
                <a:ext uri="{FF2B5EF4-FFF2-40B4-BE49-F238E27FC236}">
                  <a16:creationId xmlns:a16="http://schemas.microsoft.com/office/drawing/2014/main" id="{05C33E09-9B24-B08B-D240-FFBC5AA2B789}"/>
                </a:ext>
              </a:extLst>
            </p:cNvPr>
            <p:cNvGrpSpPr/>
            <p:nvPr/>
          </p:nvGrpSpPr>
          <p:grpSpPr>
            <a:xfrm>
              <a:off x="550087" y="6380485"/>
              <a:ext cx="82785" cy="82785"/>
              <a:chOff x="0" y="0"/>
              <a:chExt cx="6350000" cy="6350000"/>
            </a:xfrm>
            <a:grpFill/>
          </p:grpSpPr>
          <p:sp>
            <p:nvSpPr>
              <p:cNvPr id="352" name="Freeform 62">
                <a:extLst>
                  <a:ext uri="{FF2B5EF4-FFF2-40B4-BE49-F238E27FC236}">
                    <a16:creationId xmlns:a16="http://schemas.microsoft.com/office/drawing/2014/main" id="{E3AF4A17-05F0-79C7-93DE-9EB3C81B4F70}"/>
                  </a:ext>
                </a:extLst>
              </p:cNvPr>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grpFill/>
            </p:spPr>
            <p:txBody>
              <a:bodyPr/>
              <a:lstStyle/>
              <a:p>
                <a:endParaRPr lang="en-US"/>
              </a:p>
            </p:txBody>
          </p:sp>
        </p:grpSp>
        <p:grpSp>
          <p:nvGrpSpPr>
            <p:cNvPr id="34" name="Group 63">
              <a:extLst>
                <a:ext uri="{FF2B5EF4-FFF2-40B4-BE49-F238E27FC236}">
                  <a16:creationId xmlns:a16="http://schemas.microsoft.com/office/drawing/2014/main" id="{CB70E0B8-B070-AB7F-269F-973587535CFD}"/>
                </a:ext>
              </a:extLst>
            </p:cNvPr>
            <p:cNvGrpSpPr/>
            <p:nvPr/>
          </p:nvGrpSpPr>
          <p:grpSpPr>
            <a:xfrm>
              <a:off x="550087" y="3187700"/>
              <a:ext cx="82785" cy="82785"/>
              <a:chOff x="0" y="0"/>
              <a:chExt cx="6350000" cy="6350000"/>
            </a:xfrm>
            <a:grpFill/>
          </p:grpSpPr>
          <p:sp>
            <p:nvSpPr>
              <p:cNvPr id="351" name="Freeform 64">
                <a:extLst>
                  <a:ext uri="{FF2B5EF4-FFF2-40B4-BE49-F238E27FC236}">
                    <a16:creationId xmlns:a16="http://schemas.microsoft.com/office/drawing/2014/main" id="{B7014DB1-B082-7AA1-0EA4-0F00B1C51377}"/>
                  </a:ext>
                </a:extLst>
              </p:cNvPr>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grpFill/>
            </p:spPr>
            <p:txBody>
              <a:bodyPr/>
              <a:lstStyle/>
              <a:p>
                <a:endParaRPr lang="en-US"/>
              </a:p>
            </p:txBody>
          </p:sp>
        </p:grpSp>
        <p:grpSp>
          <p:nvGrpSpPr>
            <p:cNvPr id="35" name="Group 65">
              <a:extLst>
                <a:ext uri="{FF2B5EF4-FFF2-40B4-BE49-F238E27FC236}">
                  <a16:creationId xmlns:a16="http://schemas.microsoft.com/office/drawing/2014/main" id="{9E6D7D92-5189-DD41-A6C2-95ADB37C509D}"/>
                </a:ext>
              </a:extLst>
            </p:cNvPr>
            <p:cNvGrpSpPr/>
            <p:nvPr/>
          </p:nvGrpSpPr>
          <p:grpSpPr>
            <a:xfrm>
              <a:off x="550087" y="9568185"/>
              <a:ext cx="82785" cy="82785"/>
              <a:chOff x="0" y="0"/>
              <a:chExt cx="6350000" cy="6350000"/>
            </a:xfrm>
            <a:grpFill/>
          </p:grpSpPr>
          <p:sp>
            <p:nvSpPr>
              <p:cNvPr id="350" name="Freeform 66">
                <a:extLst>
                  <a:ext uri="{FF2B5EF4-FFF2-40B4-BE49-F238E27FC236}">
                    <a16:creationId xmlns:a16="http://schemas.microsoft.com/office/drawing/2014/main" id="{9FFFBE0B-A678-DB1F-69F7-0F685CC6A020}"/>
                  </a:ext>
                </a:extLst>
              </p:cNvPr>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grpFill/>
            </p:spPr>
            <p:txBody>
              <a:bodyPr/>
              <a:lstStyle/>
              <a:p>
                <a:endParaRPr lang="en-US"/>
              </a:p>
            </p:txBody>
          </p:sp>
        </p:grpSp>
        <p:grpSp>
          <p:nvGrpSpPr>
            <p:cNvPr id="36" name="Group 67">
              <a:extLst>
                <a:ext uri="{FF2B5EF4-FFF2-40B4-BE49-F238E27FC236}">
                  <a16:creationId xmlns:a16="http://schemas.microsoft.com/office/drawing/2014/main" id="{4E615EC2-E07F-40C2-6C81-63EF6B5143D9}"/>
                </a:ext>
              </a:extLst>
            </p:cNvPr>
            <p:cNvGrpSpPr/>
            <p:nvPr/>
          </p:nvGrpSpPr>
          <p:grpSpPr>
            <a:xfrm>
              <a:off x="3737467" y="0"/>
              <a:ext cx="82785" cy="82785"/>
              <a:chOff x="0" y="0"/>
              <a:chExt cx="6350000" cy="6350000"/>
            </a:xfrm>
            <a:grpFill/>
          </p:grpSpPr>
          <p:sp>
            <p:nvSpPr>
              <p:cNvPr id="349" name="Freeform 68">
                <a:extLst>
                  <a:ext uri="{FF2B5EF4-FFF2-40B4-BE49-F238E27FC236}">
                    <a16:creationId xmlns:a16="http://schemas.microsoft.com/office/drawing/2014/main" id="{A0D72EF4-2901-E00C-D86A-F0D72ED272E7}"/>
                  </a:ext>
                </a:extLst>
              </p:cNvPr>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grpFill/>
            </p:spPr>
            <p:txBody>
              <a:bodyPr/>
              <a:lstStyle/>
              <a:p>
                <a:endParaRPr lang="en-US"/>
              </a:p>
            </p:txBody>
          </p:sp>
        </p:grpSp>
        <p:grpSp>
          <p:nvGrpSpPr>
            <p:cNvPr id="37" name="Group 69">
              <a:extLst>
                <a:ext uri="{FF2B5EF4-FFF2-40B4-BE49-F238E27FC236}">
                  <a16:creationId xmlns:a16="http://schemas.microsoft.com/office/drawing/2014/main" id="{032BAE93-5067-13F8-FB5C-1D0E63FC66B0}"/>
                </a:ext>
              </a:extLst>
            </p:cNvPr>
            <p:cNvGrpSpPr/>
            <p:nvPr/>
          </p:nvGrpSpPr>
          <p:grpSpPr>
            <a:xfrm>
              <a:off x="3737467" y="6380485"/>
              <a:ext cx="82785" cy="82785"/>
              <a:chOff x="0" y="0"/>
              <a:chExt cx="6350000" cy="6350000"/>
            </a:xfrm>
            <a:grpFill/>
          </p:grpSpPr>
          <p:sp>
            <p:nvSpPr>
              <p:cNvPr id="348" name="Freeform 70">
                <a:extLst>
                  <a:ext uri="{FF2B5EF4-FFF2-40B4-BE49-F238E27FC236}">
                    <a16:creationId xmlns:a16="http://schemas.microsoft.com/office/drawing/2014/main" id="{5681B20F-3374-C27A-D44A-F5A598687A4D}"/>
                  </a:ext>
                </a:extLst>
              </p:cNvPr>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grpFill/>
            </p:spPr>
            <p:txBody>
              <a:bodyPr/>
              <a:lstStyle/>
              <a:p>
                <a:endParaRPr lang="en-US"/>
              </a:p>
            </p:txBody>
          </p:sp>
        </p:grpSp>
        <p:grpSp>
          <p:nvGrpSpPr>
            <p:cNvPr id="38" name="Group 71">
              <a:extLst>
                <a:ext uri="{FF2B5EF4-FFF2-40B4-BE49-F238E27FC236}">
                  <a16:creationId xmlns:a16="http://schemas.microsoft.com/office/drawing/2014/main" id="{87B31781-E7FC-EF6E-B029-E57601A92338}"/>
                </a:ext>
              </a:extLst>
            </p:cNvPr>
            <p:cNvGrpSpPr/>
            <p:nvPr/>
          </p:nvGrpSpPr>
          <p:grpSpPr>
            <a:xfrm>
              <a:off x="3737467" y="3187700"/>
              <a:ext cx="82785" cy="82785"/>
              <a:chOff x="0" y="0"/>
              <a:chExt cx="6350000" cy="6350000"/>
            </a:xfrm>
            <a:grpFill/>
          </p:grpSpPr>
          <p:sp>
            <p:nvSpPr>
              <p:cNvPr id="347" name="Freeform 72">
                <a:extLst>
                  <a:ext uri="{FF2B5EF4-FFF2-40B4-BE49-F238E27FC236}">
                    <a16:creationId xmlns:a16="http://schemas.microsoft.com/office/drawing/2014/main" id="{B51F884B-DB68-0311-FA07-B1C3E23DFC2E}"/>
                  </a:ext>
                </a:extLst>
              </p:cNvPr>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grpFill/>
            </p:spPr>
            <p:txBody>
              <a:bodyPr/>
              <a:lstStyle/>
              <a:p>
                <a:endParaRPr lang="en-US"/>
              </a:p>
            </p:txBody>
          </p:sp>
        </p:grpSp>
        <p:grpSp>
          <p:nvGrpSpPr>
            <p:cNvPr id="39" name="Group 73">
              <a:extLst>
                <a:ext uri="{FF2B5EF4-FFF2-40B4-BE49-F238E27FC236}">
                  <a16:creationId xmlns:a16="http://schemas.microsoft.com/office/drawing/2014/main" id="{DE514583-2776-305A-4653-F392905492D4}"/>
                </a:ext>
              </a:extLst>
            </p:cNvPr>
            <p:cNvGrpSpPr/>
            <p:nvPr/>
          </p:nvGrpSpPr>
          <p:grpSpPr>
            <a:xfrm>
              <a:off x="3737467" y="9568185"/>
              <a:ext cx="82785" cy="82785"/>
              <a:chOff x="0" y="0"/>
              <a:chExt cx="6350000" cy="6350000"/>
            </a:xfrm>
            <a:grpFill/>
          </p:grpSpPr>
          <p:sp>
            <p:nvSpPr>
              <p:cNvPr id="346" name="Freeform 74">
                <a:extLst>
                  <a:ext uri="{FF2B5EF4-FFF2-40B4-BE49-F238E27FC236}">
                    <a16:creationId xmlns:a16="http://schemas.microsoft.com/office/drawing/2014/main" id="{F363584A-683C-F45D-6C08-6A5C4FC0EA22}"/>
                  </a:ext>
                </a:extLst>
              </p:cNvPr>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grpFill/>
            </p:spPr>
            <p:txBody>
              <a:bodyPr/>
              <a:lstStyle/>
              <a:p>
                <a:endParaRPr lang="en-US"/>
              </a:p>
            </p:txBody>
          </p:sp>
        </p:grpSp>
        <p:grpSp>
          <p:nvGrpSpPr>
            <p:cNvPr id="40" name="Group 75">
              <a:extLst>
                <a:ext uri="{FF2B5EF4-FFF2-40B4-BE49-F238E27FC236}">
                  <a16:creationId xmlns:a16="http://schemas.microsoft.com/office/drawing/2014/main" id="{D6019B98-EC91-BB55-5EF4-0167E50C227A}"/>
                </a:ext>
              </a:extLst>
            </p:cNvPr>
            <p:cNvGrpSpPr/>
            <p:nvPr/>
          </p:nvGrpSpPr>
          <p:grpSpPr>
            <a:xfrm>
              <a:off x="550087" y="1618080"/>
              <a:ext cx="82785" cy="82785"/>
              <a:chOff x="0" y="0"/>
              <a:chExt cx="6350000" cy="6350000"/>
            </a:xfrm>
            <a:grpFill/>
          </p:grpSpPr>
          <p:sp>
            <p:nvSpPr>
              <p:cNvPr id="345" name="Freeform 76">
                <a:extLst>
                  <a:ext uri="{FF2B5EF4-FFF2-40B4-BE49-F238E27FC236}">
                    <a16:creationId xmlns:a16="http://schemas.microsoft.com/office/drawing/2014/main" id="{C0C32862-5E06-46DA-DB08-DFCEDBBE5051}"/>
                  </a:ext>
                </a:extLst>
              </p:cNvPr>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grpFill/>
            </p:spPr>
            <p:txBody>
              <a:bodyPr/>
              <a:lstStyle/>
              <a:p>
                <a:endParaRPr lang="en-US"/>
              </a:p>
            </p:txBody>
          </p:sp>
        </p:grpSp>
        <p:grpSp>
          <p:nvGrpSpPr>
            <p:cNvPr id="41" name="Group 77">
              <a:extLst>
                <a:ext uri="{FF2B5EF4-FFF2-40B4-BE49-F238E27FC236}">
                  <a16:creationId xmlns:a16="http://schemas.microsoft.com/office/drawing/2014/main" id="{CF7466ED-A50F-01D1-FB75-0EBE0E573B21}"/>
                </a:ext>
              </a:extLst>
            </p:cNvPr>
            <p:cNvGrpSpPr/>
            <p:nvPr/>
          </p:nvGrpSpPr>
          <p:grpSpPr>
            <a:xfrm>
              <a:off x="550087" y="7998564"/>
              <a:ext cx="82785" cy="82785"/>
              <a:chOff x="0" y="0"/>
              <a:chExt cx="6350000" cy="6350000"/>
            </a:xfrm>
            <a:grpFill/>
          </p:grpSpPr>
          <p:sp>
            <p:nvSpPr>
              <p:cNvPr id="344" name="Freeform 78">
                <a:extLst>
                  <a:ext uri="{FF2B5EF4-FFF2-40B4-BE49-F238E27FC236}">
                    <a16:creationId xmlns:a16="http://schemas.microsoft.com/office/drawing/2014/main" id="{0409367D-753D-EFDD-414C-573DBCFFB035}"/>
                  </a:ext>
                </a:extLst>
              </p:cNvPr>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grpFill/>
            </p:spPr>
            <p:txBody>
              <a:bodyPr/>
              <a:lstStyle/>
              <a:p>
                <a:endParaRPr lang="en-US"/>
              </a:p>
            </p:txBody>
          </p:sp>
        </p:grpSp>
        <p:grpSp>
          <p:nvGrpSpPr>
            <p:cNvPr id="42" name="Group 79">
              <a:extLst>
                <a:ext uri="{FF2B5EF4-FFF2-40B4-BE49-F238E27FC236}">
                  <a16:creationId xmlns:a16="http://schemas.microsoft.com/office/drawing/2014/main" id="{B4E4A11F-44D4-9D4E-C409-DC0E1B8D9F99}"/>
                </a:ext>
              </a:extLst>
            </p:cNvPr>
            <p:cNvGrpSpPr/>
            <p:nvPr/>
          </p:nvGrpSpPr>
          <p:grpSpPr>
            <a:xfrm>
              <a:off x="550087" y="4805780"/>
              <a:ext cx="82785" cy="82785"/>
              <a:chOff x="0" y="0"/>
              <a:chExt cx="6350000" cy="6350000"/>
            </a:xfrm>
            <a:grpFill/>
          </p:grpSpPr>
          <p:sp>
            <p:nvSpPr>
              <p:cNvPr id="343" name="Freeform 80">
                <a:extLst>
                  <a:ext uri="{FF2B5EF4-FFF2-40B4-BE49-F238E27FC236}">
                    <a16:creationId xmlns:a16="http://schemas.microsoft.com/office/drawing/2014/main" id="{6BB8CF3D-201B-A5AA-F6D3-423839499738}"/>
                  </a:ext>
                </a:extLst>
              </p:cNvPr>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grpFill/>
            </p:spPr>
            <p:txBody>
              <a:bodyPr/>
              <a:lstStyle/>
              <a:p>
                <a:endParaRPr lang="en-US"/>
              </a:p>
            </p:txBody>
          </p:sp>
        </p:grpSp>
        <p:grpSp>
          <p:nvGrpSpPr>
            <p:cNvPr id="43" name="Group 81">
              <a:extLst>
                <a:ext uri="{FF2B5EF4-FFF2-40B4-BE49-F238E27FC236}">
                  <a16:creationId xmlns:a16="http://schemas.microsoft.com/office/drawing/2014/main" id="{0B90D547-EEE5-81BA-7C54-7AA402CD80FB}"/>
                </a:ext>
              </a:extLst>
            </p:cNvPr>
            <p:cNvGrpSpPr/>
            <p:nvPr/>
          </p:nvGrpSpPr>
          <p:grpSpPr>
            <a:xfrm>
              <a:off x="3737467" y="1618080"/>
              <a:ext cx="82785" cy="82785"/>
              <a:chOff x="0" y="0"/>
              <a:chExt cx="6350000" cy="6350000"/>
            </a:xfrm>
            <a:grpFill/>
          </p:grpSpPr>
          <p:sp>
            <p:nvSpPr>
              <p:cNvPr id="342" name="Freeform 82">
                <a:extLst>
                  <a:ext uri="{FF2B5EF4-FFF2-40B4-BE49-F238E27FC236}">
                    <a16:creationId xmlns:a16="http://schemas.microsoft.com/office/drawing/2014/main" id="{AA9BEAAC-AED0-502A-10C1-A3D379112AA9}"/>
                  </a:ext>
                </a:extLst>
              </p:cNvPr>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grpFill/>
            </p:spPr>
            <p:txBody>
              <a:bodyPr/>
              <a:lstStyle/>
              <a:p>
                <a:endParaRPr lang="en-US"/>
              </a:p>
            </p:txBody>
          </p:sp>
        </p:grpSp>
        <p:grpSp>
          <p:nvGrpSpPr>
            <p:cNvPr id="44" name="Group 83">
              <a:extLst>
                <a:ext uri="{FF2B5EF4-FFF2-40B4-BE49-F238E27FC236}">
                  <a16:creationId xmlns:a16="http://schemas.microsoft.com/office/drawing/2014/main" id="{FF11469E-3309-1BC1-61E5-7D50C7E13E11}"/>
                </a:ext>
              </a:extLst>
            </p:cNvPr>
            <p:cNvGrpSpPr/>
            <p:nvPr/>
          </p:nvGrpSpPr>
          <p:grpSpPr>
            <a:xfrm>
              <a:off x="3737467" y="7998564"/>
              <a:ext cx="82785" cy="82785"/>
              <a:chOff x="0" y="0"/>
              <a:chExt cx="6350000" cy="6350000"/>
            </a:xfrm>
            <a:grpFill/>
          </p:grpSpPr>
          <p:sp>
            <p:nvSpPr>
              <p:cNvPr id="341" name="Freeform 84">
                <a:extLst>
                  <a:ext uri="{FF2B5EF4-FFF2-40B4-BE49-F238E27FC236}">
                    <a16:creationId xmlns:a16="http://schemas.microsoft.com/office/drawing/2014/main" id="{584A575A-E675-A164-792F-938A84152559}"/>
                  </a:ext>
                </a:extLst>
              </p:cNvPr>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grpFill/>
            </p:spPr>
            <p:txBody>
              <a:bodyPr/>
              <a:lstStyle/>
              <a:p>
                <a:endParaRPr lang="en-US"/>
              </a:p>
            </p:txBody>
          </p:sp>
        </p:grpSp>
        <p:grpSp>
          <p:nvGrpSpPr>
            <p:cNvPr id="45" name="Group 85">
              <a:extLst>
                <a:ext uri="{FF2B5EF4-FFF2-40B4-BE49-F238E27FC236}">
                  <a16:creationId xmlns:a16="http://schemas.microsoft.com/office/drawing/2014/main" id="{F5D0C545-A57A-168B-D0B1-4497672A3CBD}"/>
                </a:ext>
              </a:extLst>
            </p:cNvPr>
            <p:cNvGrpSpPr/>
            <p:nvPr/>
          </p:nvGrpSpPr>
          <p:grpSpPr>
            <a:xfrm>
              <a:off x="3737467" y="4805780"/>
              <a:ext cx="82785" cy="82785"/>
              <a:chOff x="0" y="0"/>
              <a:chExt cx="6350000" cy="6350000"/>
            </a:xfrm>
            <a:grpFill/>
          </p:grpSpPr>
          <p:sp>
            <p:nvSpPr>
              <p:cNvPr id="340" name="Freeform 86">
                <a:extLst>
                  <a:ext uri="{FF2B5EF4-FFF2-40B4-BE49-F238E27FC236}">
                    <a16:creationId xmlns:a16="http://schemas.microsoft.com/office/drawing/2014/main" id="{E87F170D-7758-63A3-80D6-95DA328533A2}"/>
                  </a:ext>
                </a:extLst>
              </p:cNvPr>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grpFill/>
            </p:spPr>
            <p:txBody>
              <a:bodyPr/>
              <a:lstStyle/>
              <a:p>
                <a:endParaRPr lang="en-US"/>
              </a:p>
            </p:txBody>
          </p:sp>
        </p:grpSp>
        <p:grpSp>
          <p:nvGrpSpPr>
            <p:cNvPr id="46" name="Group 87">
              <a:extLst>
                <a:ext uri="{FF2B5EF4-FFF2-40B4-BE49-F238E27FC236}">
                  <a16:creationId xmlns:a16="http://schemas.microsoft.com/office/drawing/2014/main" id="{CAD775F9-DDBD-95E9-5B4A-BE51F90CA2BC}"/>
                </a:ext>
              </a:extLst>
            </p:cNvPr>
            <p:cNvGrpSpPr/>
            <p:nvPr/>
          </p:nvGrpSpPr>
          <p:grpSpPr>
            <a:xfrm>
              <a:off x="1088747" y="537155"/>
              <a:ext cx="82785" cy="82785"/>
              <a:chOff x="0" y="0"/>
              <a:chExt cx="6350000" cy="6350000"/>
            </a:xfrm>
            <a:grpFill/>
          </p:grpSpPr>
          <p:sp>
            <p:nvSpPr>
              <p:cNvPr id="339" name="Freeform 88">
                <a:extLst>
                  <a:ext uri="{FF2B5EF4-FFF2-40B4-BE49-F238E27FC236}">
                    <a16:creationId xmlns:a16="http://schemas.microsoft.com/office/drawing/2014/main" id="{6E8185F7-C26A-8D10-3E08-5451301D64E8}"/>
                  </a:ext>
                </a:extLst>
              </p:cNvPr>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grpFill/>
            </p:spPr>
            <p:txBody>
              <a:bodyPr/>
              <a:lstStyle/>
              <a:p>
                <a:endParaRPr lang="en-US"/>
              </a:p>
            </p:txBody>
          </p:sp>
        </p:grpSp>
        <p:grpSp>
          <p:nvGrpSpPr>
            <p:cNvPr id="47" name="Group 89">
              <a:extLst>
                <a:ext uri="{FF2B5EF4-FFF2-40B4-BE49-F238E27FC236}">
                  <a16:creationId xmlns:a16="http://schemas.microsoft.com/office/drawing/2014/main" id="{1F3F9E0A-AE4C-5B36-B6E8-76A0466E8CEC}"/>
                </a:ext>
              </a:extLst>
            </p:cNvPr>
            <p:cNvGrpSpPr/>
            <p:nvPr/>
          </p:nvGrpSpPr>
          <p:grpSpPr>
            <a:xfrm>
              <a:off x="1088747" y="6917640"/>
              <a:ext cx="82785" cy="82785"/>
              <a:chOff x="0" y="0"/>
              <a:chExt cx="6350000" cy="6350000"/>
            </a:xfrm>
            <a:grpFill/>
          </p:grpSpPr>
          <p:sp>
            <p:nvSpPr>
              <p:cNvPr id="338" name="Freeform 90">
                <a:extLst>
                  <a:ext uri="{FF2B5EF4-FFF2-40B4-BE49-F238E27FC236}">
                    <a16:creationId xmlns:a16="http://schemas.microsoft.com/office/drawing/2014/main" id="{D4A62B4B-3052-6E7D-ABA3-4A18566B5096}"/>
                  </a:ext>
                </a:extLst>
              </p:cNvPr>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grpFill/>
            </p:spPr>
            <p:txBody>
              <a:bodyPr/>
              <a:lstStyle/>
              <a:p>
                <a:endParaRPr lang="en-US"/>
              </a:p>
            </p:txBody>
          </p:sp>
        </p:grpSp>
        <p:grpSp>
          <p:nvGrpSpPr>
            <p:cNvPr id="48" name="Group 91">
              <a:extLst>
                <a:ext uri="{FF2B5EF4-FFF2-40B4-BE49-F238E27FC236}">
                  <a16:creationId xmlns:a16="http://schemas.microsoft.com/office/drawing/2014/main" id="{E2B11CCF-1BB2-BBA5-B1E1-D3BA9F0CEA17}"/>
                </a:ext>
              </a:extLst>
            </p:cNvPr>
            <p:cNvGrpSpPr/>
            <p:nvPr/>
          </p:nvGrpSpPr>
          <p:grpSpPr>
            <a:xfrm>
              <a:off x="1088747" y="3724855"/>
              <a:ext cx="82785" cy="82785"/>
              <a:chOff x="0" y="0"/>
              <a:chExt cx="6350000" cy="6350000"/>
            </a:xfrm>
            <a:grpFill/>
          </p:grpSpPr>
          <p:sp>
            <p:nvSpPr>
              <p:cNvPr id="337" name="Freeform 92">
                <a:extLst>
                  <a:ext uri="{FF2B5EF4-FFF2-40B4-BE49-F238E27FC236}">
                    <a16:creationId xmlns:a16="http://schemas.microsoft.com/office/drawing/2014/main" id="{C968FFB6-41A9-C89D-DC4B-A2B43124DB91}"/>
                  </a:ext>
                </a:extLst>
              </p:cNvPr>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grpFill/>
            </p:spPr>
            <p:txBody>
              <a:bodyPr/>
              <a:lstStyle/>
              <a:p>
                <a:endParaRPr lang="en-US"/>
              </a:p>
            </p:txBody>
          </p:sp>
        </p:grpSp>
        <p:grpSp>
          <p:nvGrpSpPr>
            <p:cNvPr id="49" name="Group 93">
              <a:extLst>
                <a:ext uri="{FF2B5EF4-FFF2-40B4-BE49-F238E27FC236}">
                  <a16:creationId xmlns:a16="http://schemas.microsoft.com/office/drawing/2014/main" id="{4E1C55C0-B3AE-8DAE-3D33-E6720FD4C0EB}"/>
                </a:ext>
              </a:extLst>
            </p:cNvPr>
            <p:cNvGrpSpPr/>
            <p:nvPr/>
          </p:nvGrpSpPr>
          <p:grpSpPr>
            <a:xfrm>
              <a:off x="1088747" y="10105340"/>
              <a:ext cx="82785" cy="82785"/>
              <a:chOff x="0" y="0"/>
              <a:chExt cx="6350000" cy="6350000"/>
            </a:xfrm>
            <a:grpFill/>
          </p:grpSpPr>
          <p:sp>
            <p:nvSpPr>
              <p:cNvPr id="336" name="Freeform 94">
                <a:extLst>
                  <a:ext uri="{FF2B5EF4-FFF2-40B4-BE49-F238E27FC236}">
                    <a16:creationId xmlns:a16="http://schemas.microsoft.com/office/drawing/2014/main" id="{262AE9FA-B154-F535-804C-AF97A4932321}"/>
                  </a:ext>
                </a:extLst>
              </p:cNvPr>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grpFill/>
            </p:spPr>
            <p:txBody>
              <a:bodyPr/>
              <a:lstStyle/>
              <a:p>
                <a:endParaRPr lang="en-US"/>
              </a:p>
            </p:txBody>
          </p:sp>
        </p:grpSp>
        <p:grpSp>
          <p:nvGrpSpPr>
            <p:cNvPr id="50" name="Group 95">
              <a:extLst>
                <a:ext uri="{FF2B5EF4-FFF2-40B4-BE49-F238E27FC236}">
                  <a16:creationId xmlns:a16="http://schemas.microsoft.com/office/drawing/2014/main" id="{B9E9CB8D-1D7A-6957-EE7F-53C86382DBAB}"/>
                </a:ext>
              </a:extLst>
            </p:cNvPr>
            <p:cNvGrpSpPr/>
            <p:nvPr/>
          </p:nvGrpSpPr>
          <p:grpSpPr>
            <a:xfrm>
              <a:off x="4276128" y="537155"/>
              <a:ext cx="82785" cy="82785"/>
              <a:chOff x="0" y="0"/>
              <a:chExt cx="6350000" cy="6350000"/>
            </a:xfrm>
            <a:grpFill/>
          </p:grpSpPr>
          <p:sp>
            <p:nvSpPr>
              <p:cNvPr id="335" name="Freeform 96">
                <a:extLst>
                  <a:ext uri="{FF2B5EF4-FFF2-40B4-BE49-F238E27FC236}">
                    <a16:creationId xmlns:a16="http://schemas.microsoft.com/office/drawing/2014/main" id="{D7FE8930-177D-F104-07D8-2A3AD8059F5F}"/>
                  </a:ext>
                </a:extLst>
              </p:cNvPr>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grpFill/>
            </p:spPr>
            <p:txBody>
              <a:bodyPr/>
              <a:lstStyle/>
              <a:p>
                <a:endParaRPr lang="en-US"/>
              </a:p>
            </p:txBody>
          </p:sp>
        </p:grpSp>
        <p:grpSp>
          <p:nvGrpSpPr>
            <p:cNvPr id="51" name="Group 97">
              <a:extLst>
                <a:ext uri="{FF2B5EF4-FFF2-40B4-BE49-F238E27FC236}">
                  <a16:creationId xmlns:a16="http://schemas.microsoft.com/office/drawing/2014/main" id="{C72AA99C-2C7D-F4AA-03C4-74B7BB7B71BD}"/>
                </a:ext>
              </a:extLst>
            </p:cNvPr>
            <p:cNvGrpSpPr/>
            <p:nvPr/>
          </p:nvGrpSpPr>
          <p:grpSpPr>
            <a:xfrm>
              <a:off x="4276128" y="6917640"/>
              <a:ext cx="82785" cy="82785"/>
              <a:chOff x="0" y="0"/>
              <a:chExt cx="6350000" cy="6350000"/>
            </a:xfrm>
            <a:grpFill/>
          </p:grpSpPr>
          <p:sp>
            <p:nvSpPr>
              <p:cNvPr id="334" name="Freeform 98">
                <a:extLst>
                  <a:ext uri="{FF2B5EF4-FFF2-40B4-BE49-F238E27FC236}">
                    <a16:creationId xmlns:a16="http://schemas.microsoft.com/office/drawing/2014/main" id="{E43E0E77-BB86-B45C-1F2F-5F87647E1EFC}"/>
                  </a:ext>
                </a:extLst>
              </p:cNvPr>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grpFill/>
            </p:spPr>
            <p:txBody>
              <a:bodyPr/>
              <a:lstStyle/>
              <a:p>
                <a:endParaRPr lang="en-US"/>
              </a:p>
            </p:txBody>
          </p:sp>
        </p:grpSp>
        <p:grpSp>
          <p:nvGrpSpPr>
            <p:cNvPr id="52" name="Group 99">
              <a:extLst>
                <a:ext uri="{FF2B5EF4-FFF2-40B4-BE49-F238E27FC236}">
                  <a16:creationId xmlns:a16="http://schemas.microsoft.com/office/drawing/2014/main" id="{5EB8079F-2909-A1C0-372F-A6458B5EBCC8}"/>
                </a:ext>
              </a:extLst>
            </p:cNvPr>
            <p:cNvGrpSpPr/>
            <p:nvPr/>
          </p:nvGrpSpPr>
          <p:grpSpPr>
            <a:xfrm>
              <a:off x="4276128" y="3724855"/>
              <a:ext cx="82785" cy="82785"/>
              <a:chOff x="0" y="0"/>
              <a:chExt cx="6350000" cy="6350000"/>
            </a:xfrm>
            <a:grpFill/>
          </p:grpSpPr>
          <p:sp>
            <p:nvSpPr>
              <p:cNvPr id="333" name="Freeform 100">
                <a:extLst>
                  <a:ext uri="{FF2B5EF4-FFF2-40B4-BE49-F238E27FC236}">
                    <a16:creationId xmlns:a16="http://schemas.microsoft.com/office/drawing/2014/main" id="{94F435E1-4B02-B0BD-8B4B-2B54BE7CB7BD}"/>
                  </a:ext>
                </a:extLst>
              </p:cNvPr>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grpFill/>
            </p:spPr>
            <p:txBody>
              <a:bodyPr/>
              <a:lstStyle/>
              <a:p>
                <a:endParaRPr lang="en-US"/>
              </a:p>
            </p:txBody>
          </p:sp>
        </p:grpSp>
        <p:grpSp>
          <p:nvGrpSpPr>
            <p:cNvPr id="53" name="Group 101">
              <a:extLst>
                <a:ext uri="{FF2B5EF4-FFF2-40B4-BE49-F238E27FC236}">
                  <a16:creationId xmlns:a16="http://schemas.microsoft.com/office/drawing/2014/main" id="{A924CD69-40FE-B401-56E3-3018EB0FF570}"/>
                </a:ext>
              </a:extLst>
            </p:cNvPr>
            <p:cNvGrpSpPr/>
            <p:nvPr/>
          </p:nvGrpSpPr>
          <p:grpSpPr>
            <a:xfrm>
              <a:off x="4276128" y="10105340"/>
              <a:ext cx="82785" cy="82785"/>
              <a:chOff x="0" y="0"/>
              <a:chExt cx="6350000" cy="6350000"/>
            </a:xfrm>
            <a:grpFill/>
          </p:grpSpPr>
          <p:sp>
            <p:nvSpPr>
              <p:cNvPr id="332" name="Freeform 102">
                <a:extLst>
                  <a:ext uri="{FF2B5EF4-FFF2-40B4-BE49-F238E27FC236}">
                    <a16:creationId xmlns:a16="http://schemas.microsoft.com/office/drawing/2014/main" id="{7CB73849-EAEA-DB54-8450-CB59814CE837}"/>
                  </a:ext>
                </a:extLst>
              </p:cNvPr>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grpFill/>
            </p:spPr>
            <p:txBody>
              <a:bodyPr/>
              <a:lstStyle/>
              <a:p>
                <a:endParaRPr lang="en-US"/>
              </a:p>
            </p:txBody>
          </p:sp>
        </p:grpSp>
        <p:grpSp>
          <p:nvGrpSpPr>
            <p:cNvPr id="54" name="Group 103">
              <a:extLst>
                <a:ext uri="{FF2B5EF4-FFF2-40B4-BE49-F238E27FC236}">
                  <a16:creationId xmlns:a16="http://schemas.microsoft.com/office/drawing/2014/main" id="{1D9F8ACA-266D-5439-0209-5DB0937C66C2}"/>
                </a:ext>
              </a:extLst>
            </p:cNvPr>
            <p:cNvGrpSpPr/>
            <p:nvPr/>
          </p:nvGrpSpPr>
          <p:grpSpPr>
            <a:xfrm>
              <a:off x="1088747" y="2155235"/>
              <a:ext cx="82785" cy="82785"/>
              <a:chOff x="0" y="0"/>
              <a:chExt cx="6350000" cy="6350000"/>
            </a:xfrm>
            <a:grpFill/>
          </p:grpSpPr>
          <p:sp>
            <p:nvSpPr>
              <p:cNvPr id="331" name="Freeform 104">
                <a:extLst>
                  <a:ext uri="{FF2B5EF4-FFF2-40B4-BE49-F238E27FC236}">
                    <a16:creationId xmlns:a16="http://schemas.microsoft.com/office/drawing/2014/main" id="{78CA8BE8-FFD9-4307-2537-56F80D8EFF5C}"/>
                  </a:ext>
                </a:extLst>
              </p:cNvPr>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grpFill/>
            </p:spPr>
            <p:txBody>
              <a:bodyPr/>
              <a:lstStyle/>
              <a:p>
                <a:endParaRPr lang="en-US"/>
              </a:p>
            </p:txBody>
          </p:sp>
        </p:grpSp>
        <p:grpSp>
          <p:nvGrpSpPr>
            <p:cNvPr id="55" name="Group 105">
              <a:extLst>
                <a:ext uri="{FF2B5EF4-FFF2-40B4-BE49-F238E27FC236}">
                  <a16:creationId xmlns:a16="http://schemas.microsoft.com/office/drawing/2014/main" id="{8E91FD32-9C92-6075-E878-4574B3FEFB22}"/>
                </a:ext>
              </a:extLst>
            </p:cNvPr>
            <p:cNvGrpSpPr/>
            <p:nvPr/>
          </p:nvGrpSpPr>
          <p:grpSpPr>
            <a:xfrm>
              <a:off x="1088747" y="8535719"/>
              <a:ext cx="82785" cy="82785"/>
              <a:chOff x="0" y="0"/>
              <a:chExt cx="6350000" cy="6350000"/>
            </a:xfrm>
            <a:grpFill/>
          </p:grpSpPr>
          <p:sp>
            <p:nvSpPr>
              <p:cNvPr id="330" name="Freeform 106">
                <a:extLst>
                  <a:ext uri="{FF2B5EF4-FFF2-40B4-BE49-F238E27FC236}">
                    <a16:creationId xmlns:a16="http://schemas.microsoft.com/office/drawing/2014/main" id="{DB308D2B-0D91-F91D-2A42-F654229FDBA8}"/>
                  </a:ext>
                </a:extLst>
              </p:cNvPr>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grpFill/>
            </p:spPr>
            <p:txBody>
              <a:bodyPr/>
              <a:lstStyle/>
              <a:p>
                <a:endParaRPr lang="en-US"/>
              </a:p>
            </p:txBody>
          </p:sp>
        </p:grpSp>
        <p:grpSp>
          <p:nvGrpSpPr>
            <p:cNvPr id="56" name="Group 107">
              <a:extLst>
                <a:ext uri="{FF2B5EF4-FFF2-40B4-BE49-F238E27FC236}">
                  <a16:creationId xmlns:a16="http://schemas.microsoft.com/office/drawing/2014/main" id="{A4EF472A-FC0D-CDF4-881F-92495ED68B59}"/>
                </a:ext>
              </a:extLst>
            </p:cNvPr>
            <p:cNvGrpSpPr/>
            <p:nvPr/>
          </p:nvGrpSpPr>
          <p:grpSpPr>
            <a:xfrm>
              <a:off x="1088747" y="5342935"/>
              <a:ext cx="82785" cy="82785"/>
              <a:chOff x="0" y="0"/>
              <a:chExt cx="6350000" cy="6350000"/>
            </a:xfrm>
            <a:grpFill/>
          </p:grpSpPr>
          <p:sp>
            <p:nvSpPr>
              <p:cNvPr id="329" name="Freeform 108">
                <a:extLst>
                  <a:ext uri="{FF2B5EF4-FFF2-40B4-BE49-F238E27FC236}">
                    <a16:creationId xmlns:a16="http://schemas.microsoft.com/office/drawing/2014/main" id="{11D3AA48-0C48-4AD3-9019-6B26053E2EDC}"/>
                  </a:ext>
                </a:extLst>
              </p:cNvPr>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grpFill/>
            </p:spPr>
            <p:txBody>
              <a:bodyPr/>
              <a:lstStyle/>
              <a:p>
                <a:endParaRPr lang="en-US"/>
              </a:p>
            </p:txBody>
          </p:sp>
        </p:grpSp>
        <p:grpSp>
          <p:nvGrpSpPr>
            <p:cNvPr id="57" name="Group 109">
              <a:extLst>
                <a:ext uri="{FF2B5EF4-FFF2-40B4-BE49-F238E27FC236}">
                  <a16:creationId xmlns:a16="http://schemas.microsoft.com/office/drawing/2014/main" id="{E18259C8-243F-AC88-53AB-6373A7120F7B}"/>
                </a:ext>
              </a:extLst>
            </p:cNvPr>
            <p:cNvGrpSpPr/>
            <p:nvPr/>
          </p:nvGrpSpPr>
          <p:grpSpPr>
            <a:xfrm>
              <a:off x="4276128" y="2155235"/>
              <a:ext cx="82785" cy="82785"/>
              <a:chOff x="0" y="0"/>
              <a:chExt cx="6350000" cy="6350000"/>
            </a:xfrm>
            <a:grpFill/>
          </p:grpSpPr>
          <p:sp>
            <p:nvSpPr>
              <p:cNvPr id="328" name="Freeform 110">
                <a:extLst>
                  <a:ext uri="{FF2B5EF4-FFF2-40B4-BE49-F238E27FC236}">
                    <a16:creationId xmlns:a16="http://schemas.microsoft.com/office/drawing/2014/main" id="{888903B0-D7E5-228B-6589-FBC2DB87AABE}"/>
                  </a:ext>
                </a:extLst>
              </p:cNvPr>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grpFill/>
            </p:spPr>
            <p:txBody>
              <a:bodyPr/>
              <a:lstStyle/>
              <a:p>
                <a:endParaRPr lang="en-US"/>
              </a:p>
            </p:txBody>
          </p:sp>
        </p:grpSp>
        <p:grpSp>
          <p:nvGrpSpPr>
            <p:cNvPr id="58" name="Group 111">
              <a:extLst>
                <a:ext uri="{FF2B5EF4-FFF2-40B4-BE49-F238E27FC236}">
                  <a16:creationId xmlns:a16="http://schemas.microsoft.com/office/drawing/2014/main" id="{F124DE16-20CE-3EE5-5257-0451EB722CF4}"/>
                </a:ext>
              </a:extLst>
            </p:cNvPr>
            <p:cNvGrpSpPr/>
            <p:nvPr/>
          </p:nvGrpSpPr>
          <p:grpSpPr>
            <a:xfrm>
              <a:off x="4276128" y="8535719"/>
              <a:ext cx="82785" cy="82785"/>
              <a:chOff x="0" y="0"/>
              <a:chExt cx="6350000" cy="6350000"/>
            </a:xfrm>
            <a:grpFill/>
          </p:grpSpPr>
          <p:sp>
            <p:nvSpPr>
              <p:cNvPr id="327" name="Freeform 112">
                <a:extLst>
                  <a:ext uri="{FF2B5EF4-FFF2-40B4-BE49-F238E27FC236}">
                    <a16:creationId xmlns:a16="http://schemas.microsoft.com/office/drawing/2014/main" id="{4D890AA6-C583-C199-05C0-C9C026802A45}"/>
                  </a:ext>
                </a:extLst>
              </p:cNvPr>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grpFill/>
            </p:spPr>
            <p:txBody>
              <a:bodyPr/>
              <a:lstStyle/>
              <a:p>
                <a:endParaRPr lang="en-US"/>
              </a:p>
            </p:txBody>
          </p:sp>
        </p:grpSp>
        <p:grpSp>
          <p:nvGrpSpPr>
            <p:cNvPr id="59" name="Group 113">
              <a:extLst>
                <a:ext uri="{FF2B5EF4-FFF2-40B4-BE49-F238E27FC236}">
                  <a16:creationId xmlns:a16="http://schemas.microsoft.com/office/drawing/2014/main" id="{854CCCB7-DF7F-1975-B9B0-96D369F9746B}"/>
                </a:ext>
              </a:extLst>
            </p:cNvPr>
            <p:cNvGrpSpPr/>
            <p:nvPr/>
          </p:nvGrpSpPr>
          <p:grpSpPr>
            <a:xfrm>
              <a:off x="4276128" y="5342935"/>
              <a:ext cx="82785" cy="82785"/>
              <a:chOff x="0" y="0"/>
              <a:chExt cx="6350000" cy="6350000"/>
            </a:xfrm>
            <a:grpFill/>
          </p:grpSpPr>
          <p:sp>
            <p:nvSpPr>
              <p:cNvPr id="326" name="Freeform 114">
                <a:extLst>
                  <a:ext uri="{FF2B5EF4-FFF2-40B4-BE49-F238E27FC236}">
                    <a16:creationId xmlns:a16="http://schemas.microsoft.com/office/drawing/2014/main" id="{8588169E-ED06-2BD4-BF7C-68C3E21ED393}"/>
                  </a:ext>
                </a:extLst>
              </p:cNvPr>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grpFill/>
            </p:spPr>
            <p:txBody>
              <a:bodyPr/>
              <a:lstStyle/>
              <a:p>
                <a:endParaRPr lang="en-US"/>
              </a:p>
            </p:txBody>
          </p:sp>
        </p:grpSp>
        <p:grpSp>
          <p:nvGrpSpPr>
            <p:cNvPr id="60" name="Group 115">
              <a:extLst>
                <a:ext uri="{FF2B5EF4-FFF2-40B4-BE49-F238E27FC236}">
                  <a16:creationId xmlns:a16="http://schemas.microsoft.com/office/drawing/2014/main" id="{7B564374-F606-83F4-B06A-9651658DEB1C}"/>
                </a:ext>
              </a:extLst>
            </p:cNvPr>
            <p:cNvGrpSpPr/>
            <p:nvPr/>
          </p:nvGrpSpPr>
          <p:grpSpPr>
            <a:xfrm>
              <a:off x="1628608" y="1075351"/>
              <a:ext cx="82785" cy="82785"/>
              <a:chOff x="0" y="0"/>
              <a:chExt cx="6350000" cy="6350000"/>
            </a:xfrm>
            <a:grpFill/>
          </p:grpSpPr>
          <p:sp>
            <p:nvSpPr>
              <p:cNvPr id="325" name="Freeform 116">
                <a:extLst>
                  <a:ext uri="{FF2B5EF4-FFF2-40B4-BE49-F238E27FC236}">
                    <a16:creationId xmlns:a16="http://schemas.microsoft.com/office/drawing/2014/main" id="{5A4B010B-B155-4A03-2086-FCA2DC5FD24C}"/>
                  </a:ext>
                </a:extLst>
              </p:cNvPr>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grpFill/>
            </p:spPr>
            <p:txBody>
              <a:bodyPr/>
              <a:lstStyle/>
              <a:p>
                <a:endParaRPr lang="en-US"/>
              </a:p>
            </p:txBody>
          </p:sp>
        </p:grpSp>
        <p:grpSp>
          <p:nvGrpSpPr>
            <p:cNvPr id="61" name="Group 117">
              <a:extLst>
                <a:ext uri="{FF2B5EF4-FFF2-40B4-BE49-F238E27FC236}">
                  <a16:creationId xmlns:a16="http://schemas.microsoft.com/office/drawing/2014/main" id="{837E5E08-7415-9EC9-7E08-28DC6F9B1911}"/>
                </a:ext>
              </a:extLst>
            </p:cNvPr>
            <p:cNvGrpSpPr/>
            <p:nvPr/>
          </p:nvGrpSpPr>
          <p:grpSpPr>
            <a:xfrm>
              <a:off x="1628608" y="7455836"/>
              <a:ext cx="82785" cy="82785"/>
              <a:chOff x="0" y="0"/>
              <a:chExt cx="6350000" cy="6350000"/>
            </a:xfrm>
            <a:grpFill/>
          </p:grpSpPr>
          <p:sp>
            <p:nvSpPr>
              <p:cNvPr id="324" name="Freeform 118">
                <a:extLst>
                  <a:ext uri="{FF2B5EF4-FFF2-40B4-BE49-F238E27FC236}">
                    <a16:creationId xmlns:a16="http://schemas.microsoft.com/office/drawing/2014/main" id="{93141547-F331-D877-374D-079C29AE3CEE}"/>
                  </a:ext>
                </a:extLst>
              </p:cNvPr>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grpFill/>
            </p:spPr>
            <p:txBody>
              <a:bodyPr/>
              <a:lstStyle/>
              <a:p>
                <a:endParaRPr lang="en-US"/>
              </a:p>
            </p:txBody>
          </p:sp>
        </p:grpSp>
        <p:grpSp>
          <p:nvGrpSpPr>
            <p:cNvPr id="62" name="Group 119">
              <a:extLst>
                <a:ext uri="{FF2B5EF4-FFF2-40B4-BE49-F238E27FC236}">
                  <a16:creationId xmlns:a16="http://schemas.microsoft.com/office/drawing/2014/main" id="{E2621BD2-ACA0-FC4B-DC5B-EAD27D871856}"/>
                </a:ext>
              </a:extLst>
            </p:cNvPr>
            <p:cNvGrpSpPr/>
            <p:nvPr/>
          </p:nvGrpSpPr>
          <p:grpSpPr>
            <a:xfrm>
              <a:off x="1628608" y="4263051"/>
              <a:ext cx="82785" cy="82785"/>
              <a:chOff x="0" y="0"/>
              <a:chExt cx="6350000" cy="6350000"/>
            </a:xfrm>
            <a:grpFill/>
          </p:grpSpPr>
          <p:sp>
            <p:nvSpPr>
              <p:cNvPr id="323" name="Freeform 120">
                <a:extLst>
                  <a:ext uri="{FF2B5EF4-FFF2-40B4-BE49-F238E27FC236}">
                    <a16:creationId xmlns:a16="http://schemas.microsoft.com/office/drawing/2014/main" id="{60E7D645-0D5A-8A59-3306-4B2BD28E0745}"/>
                  </a:ext>
                </a:extLst>
              </p:cNvPr>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grpFill/>
            </p:spPr>
            <p:txBody>
              <a:bodyPr/>
              <a:lstStyle/>
              <a:p>
                <a:endParaRPr lang="en-US"/>
              </a:p>
            </p:txBody>
          </p:sp>
        </p:grpSp>
        <p:grpSp>
          <p:nvGrpSpPr>
            <p:cNvPr id="63" name="Group 121">
              <a:extLst>
                <a:ext uri="{FF2B5EF4-FFF2-40B4-BE49-F238E27FC236}">
                  <a16:creationId xmlns:a16="http://schemas.microsoft.com/office/drawing/2014/main" id="{F56378CD-E791-07E4-3EF0-EE9261DBDEC5}"/>
                </a:ext>
              </a:extLst>
            </p:cNvPr>
            <p:cNvGrpSpPr/>
            <p:nvPr/>
          </p:nvGrpSpPr>
          <p:grpSpPr>
            <a:xfrm>
              <a:off x="1628608" y="10643536"/>
              <a:ext cx="82785" cy="82785"/>
              <a:chOff x="0" y="0"/>
              <a:chExt cx="6350000" cy="6350000"/>
            </a:xfrm>
            <a:grpFill/>
          </p:grpSpPr>
          <p:sp>
            <p:nvSpPr>
              <p:cNvPr id="322" name="Freeform 122">
                <a:extLst>
                  <a:ext uri="{FF2B5EF4-FFF2-40B4-BE49-F238E27FC236}">
                    <a16:creationId xmlns:a16="http://schemas.microsoft.com/office/drawing/2014/main" id="{C55D3389-3EC5-9551-AC07-5960A2AAC062}"/>
                  </a:ext>
                </a:extLst>
              </p:cNvPr>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grpFill/>
            </p:spPr>
            <p:txBody>
              <a:bodyPr/>
              <a:lstStyle/>
              <a:p>
                <a:endParaRPr lang="en-US"/>
              </a:p>
            </p:txBody>
          </p:sp>
        </p:grpSp>
        <p:grpSp>
          <p:nvGrpSpPr>
            <p:cNvPr id="64" name="Group 123">
              <a:extLst>
                <a:ext uri="{FF2B5EF4-FFF2-40B4-BE49-F238E27FC236}">
                  <a16:creationId xmlns:a16="http://schemas.microsoft.com/office/drawing/2014/main" id="{2F545E3E-C590-DF1E-622F-6CB54311776D}"/>
                </a:ext>
              </a:extLst>
            </p:cNvPr>
            <p:cNvGrpSpPr/>
            <p:nvPr/>
          </p:nvGrpSpPr>
          <p:grpSpPr>
            <a:xfrm>
              <a:off x="1628608" y="2693431"/>
              <a:ext cx="82785" cy="82785"/>
              <a:chOff x="0" y="0"/>
              <a:chExt cx="6350000" cy="6350000"/>
            </a:xfrm>
            <a:grpFill/>
          </p:grpSpPr>
          <p:sp>
            <p:nvSpPr>
              <p:cNvPr id="321" name="Freeform 124">
                <a:extLst>
                  <a:ext uri="{FF2B5EF4-FFF2-40B4-BE49-F238E27FC236}">
                    <a16:creationId xmlns:a16="http://schemas.microsoft.com/office/drawing/2014/main" id="{9D94856E-A191-2D90-7449-B8472F062F55}"/>
                  </a:ext>
                </a:extLst>
              </p:cNvPr>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grpFill/>
            </p:spPr>
            <p:txBody>
              <a:bodyPr/>
              <a:lstStyle/>
              <a:p>
                <a:endParaRPr lang="en-US"/>
              </a:p>
            </p:txBody>
          </p:sp>
        </p:grpSp>
        <p:grpSp>
          <p:nvGrpSpPr>
            <p:cNvPr id="65" name="Group 125">
              <a:extLst>
                <a:ext uri="{FF2B5EF4-FFF2-40B4-BE49-F238E27FC236}">
                  <a16:creationId xmlns:a16="http://schemas.microsoft.com/office/drawing/2014/main" id="{314AA159-D8BA-BFEB-BE83-5259022BBEF5}"/>
                </a:ext>
              </a:extLst>
            </p:cNvPr>
            <p:cNvGrpSpPr/>
            <p:nvPr/>
          </p:nvGrpSpPr>
          <p:grpSpPr>
            <a:xfrm>
              <a:off x="1628608" y="9073915"/>
              <a:ext cx="82785" cy="82785"/>
              <a:chOff x="0" y="0"/>
              <a:chExt cx="6350000" cy="6350000"/>
            </a:xfrm>
            <a:grpFill/>
          </p:grpSpPr>
          <p:sp>
            <p:nvSpPr>
              <p:cNvPr id="320" name="Freeform 126">
                <a:extLst>
                  <a:ext uri="{FF2B5EF4-FFF2-40B4-BE49-F238E27FC236}">
                    <a16:creationId xmlns:a16="http://schemas.microsoft.com/office/drawing/2014/main" id="{8421AF5B-3A74-95C3-23A7-578A2B9F161E}"/>
                  </a:ext>
                </a:extLst>
              </p:cNvPr>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grpFill/>
            </p:spPr>
            <p:txBody>
              <a:bodyPr/>
              <a:lstStyle/>
              <a:p>
                <a:endParaRPr lang="en-US"/>
              </a:p>
            </p:txBody>
          </p:sp>
        </p:grpSp>
        <p:grpSp>
          <p:nvGrpSpPr>
            <p:cNvPr id="66" name="Group 127">
              <a:extLst>
                <a:ext uri="{FF2B5EF4-FFF2-40B4-BE49-F238E27FC236}">
                  <a16:creationId xmlns:a16="http://schemas.microsoft.com/office/drawing/2014/main" id="{946AF2F9-37A0-6DAB-D0E8-86410222987A}"/>
                </a:ext>
              </a:extLst>
            </p:cNvPr>
            <p:cNvGrpSpPr/>
            <p:nvPr/>
          </p:nvGrpSpPr>
          <p:grpSpPr>
            <a:xfrm>
              <a:off x="1628608" y="5881131"/>
              <a:ext cx="82785" cy="82785"/>
              <a:chOff x="0" y="0"/>
              <a:chExt cx="6350000" cy="6350000"/>
            </a:xfrm>
            <a:grpFill/>
          </p:grpSpPr>
          <p:sp>
            <p:nvSpPr>
              <p:cNvPr id="319" name="Freeform 128">
                <a:extLst>
                  <a:ext uri="{FF2B5EF4-FFF2-40B4-BE49-F238E27FC236}">
                    <a16:creationId xmlns:a16="http://schemas.microsoft.com/office/drawing/2014/main" id="{CF05F44B-D1D4-6216-F0F1-8FCD54E58009}"/>
                  </a:ext>
                </a:extLst>
              </p:cNvPr>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grpFill/>
            </p:spPr>
            <p:txBody>
              <a:bodyPr/>
              <a:lstStyle/>
              <a:p>
                <a:endParaRPr lang="en-US"/>
              </a:p>
            </p:txBody>
          </p:sp>
        </p:grpSp>
        <p:grpSp>
          <p:nvGrpSpPr>
            <p:cNvPr id="67" name="Group 129">
              <a:extLst>
                <a:ext uri="{FF2B5EF4-FFF2-40B4-BE49-F238E27FC236}">
                  <a16:creationId xmlns:a16="http://schemas.microsoft.com/office/drawing/2014/main" id="{4008974C-ED26-0C42-97E4-ABC5337F3384}"/>
                </a:ext>
              </a:extLst>
            </p:cNvPr>
            <p:cNvGrpSpPr/>
            <p:nvPr/>
          </p:nvGrpSpPr>
          <p:grpSpPr>
            <a:xfrm>
              <a:off x="2648719" y="0"/>
              <a:ext cx="82785" cy="82785"/>
              <a:chOff x="0" y="0"/>
              <a:chExt cx="1913890" cy="1913890"/>
            </a:xfrm>
            <a:grpFill/>
          </p:grpSpPr>
          <p:sp>
            <p:nvSpPr>
              <p:cNvPr id="318" name="Freeform 130">
                <a:extLst>
                  <a:ext uri="{FF2B5EF4-FFF2-40B4-BE49-F238E27FC236}">
                    <a16:creationId xmlns:a16="http://schemas.microsoft.com/office/drawing/2014/main" id="{D54225E4-A105-CB8E-5E15-1B810042A787}"/>
                  </a:ext>
                </a:extLst>
              </p:cNvPr>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grpFill/>
            </p:spPr>
            <p:txBody>
              <a:bodyPr/>
              <a:lstStyle/>
              <a:p>
                <a:endParaRPr lang="en-US"/>
              </a:p>
            </p:txBody>
          </p:sp>
        </p:grpSp>
        <p:grpSp>
          <p:nvGrpSpPr>
            <p:cNvPr id="68" name="Group 131">
              <a:extLst>
                <a:ext uri="{FF2B5EF4-FFF2-40B4-BE49-F238E27FC236}">
                  <a16:creationId xmlns:a16="http://schemas.microsoft.com/office/drawing/2014/main" id="{DE75CE49-109D-EEA1-B844-3E39E117FD6A}"/>
                </a:ext>
              </a:extLst>
            </p:cNvPr>
            <p:cNvGrpSpPr/>
            <p:nvPr/>
          </p:nvGrpSpPr>
          <p:grpSpPr>
            <a:xfrm>
              <a:off x="2648719" y="6380485"/>
              <a:ext cx="82785" cy="82785"/>
              <a:chOff x="0" y="0"/>
              <a:chExt cx="1913890" cy="1913890"/>
            </a:xfrm>
            <a:grpFill/>
          </p:grpSpPr>
          <p:sp>
            <p:nvSpPr>
              <p:cNvPr id="317" name="Freeform 132">
                <a:extLst>
                  <a:ext uri="{FF2B5EF4-FFF2-40B4-BE49-F238E27FC236}">
                    <a16:creationId xmlns:a16="http://schemas.microsoft.com/office/drawing/2014/main" id="{C8E8B2DE-0ADB-EE0E-A4FF-A91151B04CFA}"/>
                  </a:ext>
                </a:extLst>
              </p:cNvPr>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grpFill/>
            </p:spPr>
            <p:txBody>
              <a:bodyPr/>
              <a:lstStyle/>
              <a:p>
                <a:endParaRPr lang="en-US"/>
              </a:p>
            </p:txBody>
          </p:sp>
        </p:grpSp>
        <p:grpSp>
          <p:nvGrpSpPr>
            <p:cNvPr id="69" name="Group 133">
              <a:extLst>
                <a:ext uri="{FF2B5EF4-FFF2-40B4-BE49-F238E27FC236}">
                  <a16:creationId xmlns:a16="http://schemas.microsoft.com/office/drawing/2014/main" id="{F822704A-DCA0-4546-FBD8-F92C47F0E211}"/>
                </a:ext>
              </a:extLst>
            </p:cNvPr>
            <p:cNvGrpSpPr/>
            <p:nvPr/>
          </p:nvGrpSpPr>
          <p:grpSpPr>
            <a:xfrm>
              <a:off x="2648719" y="3187700"/>
              <a:ext cx="82785" cy="82785"/>
              <a:chOff x="0" y="0"/>
              <a:chExt cx="1913890" cy="1913890"/>
            </a:xfrm>
            <a:grpFill/>
          </p:grpSpPr>
          <p:sp>
            <p:nvSpPr>
              <p:cNvPr id="316" name="Freeform 134">
                <a:extLst>
                  <a:ext uri="{FF2B5EF4-FFF2-40B4-BE49-F238E27FC236}">
                    <a16:creationId xmlns:a16="http://schemas.microsoft.com/office/drawing/2014/main" id="{7FF6E005-CFB2-D764-F596-6C8E064D543C}"/>
                  </a:ext>
                </a:extLst>
              </p:cNvPr>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grpFill/>
            </p:spPr>
            <p:txBody>
              <a:bodyPr/>
              <a:lstStyle/>
              <a:p>
                <a:endParaRPr lang="en-US"/>
              </a:p>
            </p:txBody>
          </p:sp>
        </p:grpSp>
        <p:grpSp>
          <p:nvGrpSpPr>
            <p:cNvPr id="70" name="Group 135">
              <a:extLst>
                <a:ext uri="{FF2B5EF4-FFF2-40B4-BE49-F238E27FC236}">
                  <a16:creationId xmlns:a16="http://schemas.microsoft.com/office/drawing/2014/main" id="{71C79BA7-7616-D0A7-F113-1E87E26D1437}"/>
                </a:ext>
              </a:extLst>
            </p:cNvPr>
            <p:cNvGrpSpPr/>
            <p:nvPr/>
          </p:nvGrpSpPr>
          <p:grpSpPr>
            <a:xfrm>
              <a:off x="2648719" y="9568185"/>
              <a:ext cx="82785" cy="82785"/>
              <a:chOff x="0" y="0"/>
              <a:chExt cx="1913890" cy="1913890"/>
            </a:xfrm>
            <a:grpFill/>
          </p:grpSpPr>
          <p:sp>
            <p:nvSpPr>
              <p:cNvPr id="315" name="Freeform 136">
                <a:extLst>
                  <a:ext uri="{FF2B5EF4-FFF2-40B4-BE49-F238E27FC236}">
                    <a16:creationId xmlns:a16="http://schemas.microsoft.com/office/drawing/2014/main" id="{A3C1979E-099D-8D19-404F-C4B293B92776}"/>
                  </a:ext>
                </a:extLst>
              </p:cNvPr>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grpFill/>
            </p:spPr>
            <p:txBody>
              <a:bodyPr/>
              <a:lstStyle/>
              <a:p>
                <a:endParaRPr lang="en-US"/>
              </a:p>
            </p:txBody>
          </p:sp>
        </p:grpSp>
        <p:grpSp>
          <p:nvGrpSpPr>
            <p:cNvPr id="71" name="Group 137">
              <a:extLst>
                <a:ext uri="{FF2B5EF4-FFF2-40B4-BE49-F238E27FC236}">
                  <a16:creationId xmlns:a16="http://schemas.microsoft.com/office/drawing/2014/main" id="{78F58C45-EC18-49FA-A6BB-812306CD1522}"/>
                </a:ext>
              </a:extLst>
            </p:cNvPr>
            <p:cNvGrpSpPr/>
            <p:nvPr/>
          </p:nvGrpSpPr>
          <p:grpSpPr>
            <a:xfrm>
              <a:off x="2648719" y="1618080"/>
              <a:ext cx="82785" cy="82785"/>
              <a:chOff x="0" y="0"/>
              <a:chExt cx="1913890" cy="1913890"/>
            </a:xfrm>
            <a:grpFill/>
          </p:grpSpPr>
          <p:sp>
            <p:nvSpPr>
              <p:cNvPr id="314" name="Freeform 138">
                <a:extLst>
                  <a:ext uri="{FF2B5EF4-FFF2-40B4-BE49-F238E27FC236}">
                    <a16:creationId xmlns:a16="http://schemas.microsoft.com/office/drawing/2014/main" id="{4A81A63B-7D4D-C2BC-FB34-58E956C7E5CB}"/>
                  </a:ext>
                </a:extLst>
              </p:cNvPr>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grpFill/>
            </p:spPr>
            <p:txBody>
              <a:bodyPr/>
              <a:lstStyle/>
              <a:p>
                <a:endParaRPr lang="en-US"/>
              </a:p>
            </p:txBody>
          </p:sp>
        </p:grpSp>
        <p:grpSp>
          <p:nvGrpSpPr>
            <p:cNvPr id="72" name="Group 139">
              <a:extLst>
                <a:ext uri="{FF2B5EF4-FFF2-40B4-BE49-F238E27FC236}">
                  <a16:creationId xmlns:a16="http://schemas.microsoft.com/office/drawing/2014/main" id="{222B7830-1173-98FC-CA71-5B368A4DBE13}"/>
                </a:ext>
              </a:extLst>
            </p:cNvPr>
            <p:cNvGrpSpPr/>
            <p:nvPr/>
          </p:nvGrpSpPr>
          <p:grpSpPr>
            <a:xfrm>
              <a:off x="2648719" y="7998564"/>
              <a:ext cx="82785" cy="82785"/>
              <a:chOff x="0" y="0"/>
              <a:chExt cx="1913890" cy="1913890"/>
            </a:xfrm>
            <a:grpFill/>
          </p:grpSpPr>
          <p:sp>
            <p:nvSpPr>
              <p:cNvPr id="313" name="Freeform 140">
                <a:extLst>
                  <a:ext uri="{FF2B5EF4-FFF2-40B4-BE49-F238E27FC236}">
                    <a16:creationId xmlns:a16="http://schemas.microsoft.com/office/drawing/2014/main" id="{18FCC936-74C4-48D1-B814-423F0F665739}"/>
                  </a:ext>
                </a:extLst>
              </p:cNvPr>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grpFill/>
            </p:spPr>
            <p:txBody>
              <a:bodyPr/>
              <a:lstStyle/>
              <a:p>
                <a:endParaRPr lang="en-US"/>
              </a:p>
            </p:txBody>
          </p:sp>
        </p:grpSp>
        <p:grpSp>
          <p:nvGrpSpPr>
            <p:cNvPr id="73" name="Group 141">
              <a:extLst>
                <a:ext uri="{FF2B5EF4-FFF2-40B4-BE49-F238E27FC236}">
                  <a16:creationId xmlns:a16="http://schemas.microsoft.com/office/drawing/2014/main" id="{BAB0E9E4-7034-EA3C-C056-727CFCB7543D}"/>
                </a:ext>
              </a:extLst>
            </p:cNvPr>
            <p:cNvGrpSpPr/>
            <p:nvPr/>
          </p:nvGrpSpPr>
          <p:grpSpPr>
            <a:xfrm>
              <a:off x="2648719" y="4805780"/>
              <a:ext cx="82785" cy="82785"/>
              <a:chOff x="0" y="0"/>
              <a:chExt cx="1913890" cy="1913890"/>
            </a:xfrm>
            <a:grpFill/>
          </p:grpSpPr>
          <p:sp>
            <p:nvSpPr>
              <p:cNvPr id="312" name="Freeform 142">
                <a:extLst>
                  <a:ext uri="{FF2B5EF4-FFF2-40B4-BE49-F238E27FC236}">
                    <a16:creationId xmlns:a16="http://schemas.microsoft.com/office/drawing/2014/main" id="{D1553A34-E43E-1085-B7D5-4BB0A6BF1111}"/>
                  </a:ext>
                </a:extLst>
              </p:cNvPr>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grpFill/>
            </p:spPr>
            <p:txBody>
              <a:bodyPr/>
              <a:lstStyle/>
              <a:p>
                <a:endParaRPr lang="en-US"/>
              </a:p>
            </p:txBody>
          </p:sp>
        </p:grpSp>
        <p:grpSp>
          <p:nvGrpSpPr>
            <p:cNvPr id="74" name="Group 143">
              <a:extLst>
                <a:ext uri="{FF2B5EF4-FFF2-40B4-BE49-F238E27FC236}">
                  <a16:creationId xmlns:a16="http://schemas.microsoft.com/office/drawing/2014/main" id="{E50A9CD0-2B9A-B882-2B68-64FE7437706E}"/>
                </a:ext>
              </a:extLst>
            </p:cNvPr>
            <p:cNvGrpSpPr/>
            <p:nvPr/>
          </p:nvGrpSpPr>
          <p:grpSpPr>
            <a:xfrm>
              <a:off x="0" y="537155"/>
              <a:ext cx="82785" cy="82785"/>
              <a:chOff x="0" y="0"/>
              <a:chExt cx="1913890" cy="1913890"/>
            </a:xfrm>
            <a:grpFill/>
          </p:grpSpPr>
          <p:sp>
            <p:nvSpPr>
              <p:cNvPr id="311" name="Freeform 144">
                <a:extLst>
                  <a:ext uri="{FF2B5EF4-FFF2-40B4-BE49-F238E27FC236}">
                    <a16:creationId xmlns:a16="http://schemas.microsoft.com/office/drawing/2014/main" id="{55CEF750-5CE9-0A5A-1F98-E382C9FE133F}"/>
                  </a:ext>
                </a:extLst>
              </p:cNvPr>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grpFill/>
            </p:spPr>
            <p:txBody>
              <a:bodyPr/>
              <a:lstStyle/>
              <a:p>
                <a:endParaRPr lang="en-US"/>
              </a:p>
            </p:txBody>
          </p:sp>
        </p:grpSp>
        <p:grpSp>
          <p:nvGrpSpPr>
            <p:cNvPr id="75" name="Group 145">
              <a:extLst>
                <a:ext uri="{FF2B5EF4-FFF2-40B4-BE49-F238E27FC236}">
                  <a16:creationId xmlns:a16="http://schemas.microsoft.com/office/drawing/2014/main" id="{59D85427-7144-4DD9-EFB8-7DF28D80892D}"/>
                </a:ext>
              </a:extLst>
            </p:cNvPr>
            <p:cNvGrpSpPr/>
            <p:nvPr/>
          </p:nvGrpSpPr>
          <p:grpSpPr>
            <a:xfrm>
              <a:off x="0" y="6917640"/>
              <a:ext cx="82785" cy="82785"/>
              <a:chOff x="0" y="0"/>
              <a:chExt cx="1913890" cy="1913890"/>
            </a:xfrm>
            <a:grpFill/>
          </p:grpSpPr>
          <p:sp>
            <p:nvSpPr>
              <p:cNvPr id="310" name="Freeform 146">
                <a:extLst>
                  <a:ext uri="{FF2B5EF4-FFF2-40B4-BE49-F238E27FC236}">
                    <a16:creationId xmlns:a16="http://schemas.microsoft.com/office/drawing/2014/main" id="{1AD04A42-CD3E-0711-8B7E-5BA12C6B44CB}"/>
                  </a:ext>
                </a:extLst>
              </p:cNvPr>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grpFill/>
            </p:spPr>
            <p:txBody>
              <a:bodyPr/>
              <a:lstStyle/>
              <a:p>
                <a:endParaRPr lang="en-US"/>
              </a:p>
            </p:txBody>
          </p:sp>
        </p:grpSp>
        <p:grpSp>
          <p:nvGrpSpPr>
            <p:cNvPr id="76" name="Group 147">
              <a:extLst>
                <a:ext uri="{FF2B5EF4-FFF2-40B4-BE49-F238E27FC236}">
                  <a16:creationId xmlns:a16="http://schemas.microsoft.com/office/drawing/2014/main" id="{81411479-D4A8-6349-AAD1-A1A6C67FEDD9}"/>
                </a:ext>
              </a:extLst>
            </p:cNvPr>
            <p:cNvGrpSpPr/>
            <p:nvPr/>
          </p:nvGrpSpPr>
          <p:grpSpPr>
            <a:xfrm>
              <a:off x="0" y="3724855"/>
              <a:ext cx="82785" cy="82785"/>
              <a:chOff x="0" y="0"/>
              <a:chExt cx="1913890" cy="1913890"/>
            </a:xfrm>
            <a:grpFill/>
          </p:grpSpPr>
          <p:sp>
            <p:nvSpPr>
              <p:cNvPr id="309" name="Freeform 148">
                <a:extLst>
                  <a:ext uri="{FF2B5EF4-FFF2-40B4-BE49-F238E27FC236}">
                    <a16:creationId xmlns:a16="http://schemas.microsoft.com/office/drawing/2014/main" id="{C05E6B51-9A86-A713-A234-A3B8D330C531}"/>
                  </a:ext>
                </a:extLst>
              </p:cNvPr>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grpFill/>
            </p:spPr>
            <p:txBody>
              <a:bodyPr/>
              <a:lstStyle/>
              <a:p>
                <a:endParaRPr lang="en-US"/>
              </a:p>
            </p:txBody>
          </p:sp>
        </p:grpSp>
        <p:grpSp>
          <p:nvGrpSpPr>
            <p:cNvPr id="77" name="Group 149">
              <a:extLst>
                <a:ext uri="{FF2B5EF4-FFF2-40B4-BE49-F238E27FC236}">
                  <a16:creationId xmlns:a16="http://schemas.microsoft.com/office/drawing/2014/main" id="{5E50236C-C082-E635-8999-9FFE16C0D7E0}"/>
                </a:ext>
              </a:extLst>
            </p:cNvPr>
            <p:cNvGrpSpPr/>
            <p:nvPr/>
          </p:nvGrpSpPr>
          <p:grpSpPr>
            <a:xfrm>
              <a:off x="0" y="10105340"/>
              <a:ext cx="82785" cy="82785"/>
              <a:chOff x="0" y="0"/>
              <a:chExt cx="1913890" cy="1913890"/>
            </a:xfrm>
            <a:grpFill/>
          </p:grpSpPr>
          <p:sp>
            <p:nvSpPr>
              <p:cNvPr id="308" name="Freeform 150">
                <a:extLst>
                  <a:ext uri="{FF2B5EF4-FFF2-40B4-BE49-F238E27FC236}">
                    <a16:creationId xmlns:a16="http://schemas.microsoft.com/office/drawing/2014/main" id="{20D9DF31-1578-E4E2-2263-F8A689ED1542}"/>
                  </a:ext>
                </a:extLst>
              </p:cNvPr>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grpFill/>
            </p:spPr>
            <p:txBody>
              <a:bodyPr/>
              <a:lstStyle/>
              <a:p>
                <a:endParaRPr lang="en-US"/>
              </a:p>
            </p:txBody>
          </p:sp>
        </p:grpSp>
        <p:grpSp>
          <p:nvGrpSpPr>
            <p:cNvPr id="78" name="Group 151">
              <a:extLst>
                <a:ext uri="{FF2B5EF4-FFF2-40B4-BE49-F238E27FC236}">
                  <a16:creationId xmlns:a16="http://schemas.microsoft.com/office/drawing/2014/main" id="{42D6313E-6B05-E6D4-56FF-91580ED0C490}"/>
                </a:ext>
              </a:extLst>
            </p:cNvPr>
            <p:cNvGrpSpPr/>
            <p:nvPr/>
          </p:nvGrpSpPr>
          <p:grpSpPr>
            <a:xfrm>
              <a:off x="3187380" y="537155"/>
              <a:ext cx="82785" cy="82785"/>
              <a:chOff x="0" y="0"/>
              <a:chExt cx="1913890" cy="1913890"/>
            </a:xfrm>
            <a:grpFill/>
          </p:grpSpPr>
          <p:sp>
            <p:nvSpPr>
              <p:cNvPr id="307" name="Freeform 152">
                <a:extLst>
                  <a:ext uri="{FF2B5EF4-FFF2-40B4-BE49-F238E27FC236}">
                    <a16:creationId xmlns:a16="http://schemas.microsoft.com/office/drawing/2014/main" id="{2336CB1E-4894-5550-E0C8-C28931F5C8DA}"/>
                  </a:ext>
                </a:extLst>
              </p:cNvPr>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grpFill/>
            </p:spPr>
            <p:txBody>
              <a:bodyPr/>
              <a:lstStyle/>
              <a:p>
                <a:endParaRPr lang="en-US"/>
              </a:p>
            </p:txBody>
          </p:sp>
        </p:grpSp>
        <p:grpSp>
          <p:nvGrpSpPr>
            <p:cNvPr id="79" name="Group 153">
              <a:extLst>
                <a:ext uri="{FF2B5EF4-FFF2-40B4-BE49-F238E27FC236}">
                  <a16:creationId xmlns:a16="http://schemas.microsoft.com/office/drawing/2014/main" id="{4E73D720-2751-49EB-7339-9908A861080C}"/>
                </a:ext>
              </a:extLst>
            </p:cNvPr>
            <p:cNvGrpSpPr/>
            <p:nvPr/>
          </p:nvGrpSpPr>
          <p:grpSpPr>
            <a:xfrm>
              <a:off x="3187380" y="6917640"/>
              <a:ext cx="82785" cy="82785"/>
              <a:chOff x="0" y="0"/>
              <a:chExt cx="1913890" cy="1913890"/>
            </a:xfrm>
            <a:grpFill/>
          </p:grpSpPr>
          <p:sp>
            <p:nvSpPr>
              <p:cNvPr id="306" name="Freeform 154">
                <a:extLst>
                  <a:ext uri="{FF2B5EF4-FFF2-40B4-BE49-F238E27FC236}">
                    <a16:creationId xmlns:a16="http://schemas.microsoft.com/office/drawing/2014/main" id="{39F7BAED-76FF-29F3-36FA-58A71C4B3DC4}"/>
                  </a:ext>
                </a:extLst>
              </p:cNvPr>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grpFill/>
            </p:spPr>
            <p:txBody>
              <a:bodyPr/>
              <a:lstStyle/>
              <a:p>
                <a:endParaRPr lang="en-US"/>
              </a:p>
            </p:txBody>
          </p:sp>
        </p:grpSp>
        <p:grpSp>
          <p:nvGrpSpPr>
            <p:cNvPr id="80" name="Group 155">
              <a:extLst>
                <a:ext uri="{FF2B5EF4-FFF2-40B4-BE49-F238E27FC236}">
                  <a16:creationId xmlns:a16="http://schemas.microsoft.com/office/drawing/2014/main" id="{4BCD9797-16A4-9E2B-0B70-6111A76A222D}"/>
                </a:ext>
              </a:extLst>
            </p:cNvPr>
            <p:cNvGrpSpPr/>
            <p:nvPr/>
          </p:nvGrpSpPr>
          <p:grpSpPr>
            <a:xfrm>
              <a:off x="3187380" y="3724855"/>
              <a:ext cx="82785" cy="82785"/>
              <a:chOff x="0" y="0"/>
              <a:chExt cx="1913890" cy="1913890"/>
            </a:xfrm>
            <a:grpFill/>
          </p:grpSpPr>
          <p:sp>
            <p:nvSpPr>
              <p:cNvPr id="305" name="Freeform 156">
                <a:extLst>
                  <a:ext uri="{FF2B5EF4-FFF2-40B4-BE49-F238E27FC236}">
                    <a16:creationId xmlns:a16="http://schemas.microsoft.com/office/drawing/2014/main" id="{856B40E3-8C98-B66A-34F3-60905C640E49}"/>
                  </a:ext>
                </a:extLst>
              </p:cNvPr>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grpFill/>
            </p:spPr>
            <p:txBody>
              <a:bodyPr/>
              <a:lstStyle/>
              <a:p>
                <a:endParaRPr lang="en-US"/>
              </a:p>
            </p:txBody>
          </p:sp>
        </p:grpSp>
        <p:grpSp>
          <p:nvGrpSpPr>
            <p:cNvPr id="81" name="Group 157">
              <a:extLst>
                <a:ext uri="{FF2B5EF4-FFF2-40B4-BE49-F238E27FC236}">
                  <a16:creationId xmlns:a16="http://schemas.microsoft.com/office/drawing/2014/main" id="{64585393-C2DA-9945-EAEA-3AE79E7C5102}"/>
                </a:ext>
              </a:extLst>
            </p:cNvPr>
            <p:cNvGrpSpPr/>
            <p:nvPr/>
          </p:nvGrpSpPr>
          <p:grpSpPr>
            <a:xfrm>
              <a:off x="3187380" y="10105340"/>
              <a:ext cx="82785" cy="82785"/>
              <a:chOff x="0" y="0"/>
              <a:chExt cx="1913890" cy="1913890"/>
            </a:xfrm>
            <a:grpFill/>
          </p:grpSpPr>
          <p:sp>
            <p:nvSpPr>
              <p:cNvPr id="304" name="Freeform 158">
                <a:extLst>
                  <a:ext uri="{FF2B5EF4-FFF2-40B4-BE49-F238E27FC236}">
                    <a16:creationId xmlns:a16="http://schemas.microsoft.com/office/drawing/2014/main" id="{A1EE359A-9FE6-60D3-3E5A-8D73DBD3B5A0}"/>
                  </a:ext>
                </a:extLst>
              </p:cNvPr>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grpFill/>
            </p:spPr>
            <p:txBody>
              <a:bodyPr/>
              <a:lstStyle/>
              <a:p>
                <a:endParaRPr lang="en-US"/>
              </a:p>
            </p:txBody>
          </p:sp>
        </p:grpSp>
        <p:grpSp>
          <p:nvGrpSpPr>
            <p:cNvPr id="82" name="Group 159">
              <a:extLst>
                <a:ext uri="{FF2B5EF4-FFF2-40B4-BE49-F238E27FC236}">
                  <a16:creationId xmlns:a16="http://schemas.microsoft.com/office/drawing/2014/main" id="{CB35DEAA-7AD3-E146-46DF-CF803639EF98}"/>
                </a:ext>
              </a:extLst>
            </p:cNvPr>
            <p:cNvGrpSpPr/>
            <p:nvPr/>
          </p:nvGrpSpPr>
          <p:grpSpPr>
            <a:xfrm>
              <a:off x="0" y="2155235"/>
              <a:ext cx="82785" cy="82785"/>
              <a:chOff x="0" y="0"/>
              <a:chExt cx="1913890" cy="1913890"/>
            </a:xfrm>
            <a:grpFill/>
          </p:grpSpPr>
          <p:sp>
            <p:nvSpPr>
              <p:cNvPr id="303" name="Freeform 160">
                <a:extLst>
                  <a:ext uri="{FF2B5EF4-FFF2-40B4-BE49-F238E27FC236}">
                    <a16:creationId xmlns:a16="http://schemas.microsoft.com/office/drawing/2014/main" id="{B24E6AFB-8B06-7D6C-A509-8FADD0413B98}"/>
                  </a:ext>
                </a:extLst>
              </p:cNvPr>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grpFill/>
            </p:spPr>
            <p:txBody>
              <a:bodyPr/>
              <a:lstStyle/>
              <a:p>
                <a:endParaRPr lang="en-US"/>
              </a:p>
            </p:txBody>
          </p:sp>
        </p:grpSp>
        <p:grpSp>
          <p:nvGrpSpPr>
            <p:cNvPr id="83" name="Group 161">
              <a:extLst>
                <a:ext uri="{FF2B5EF4-FFF2-40B4-BE49-F238E27FC236}">
                  <a16:creationId xmlns:a16="http://schemas.microsoft.com/office/drawing/2014/main" id="{866A6EFF-9044-89DC-E80E-45C4D1ABAD0A}"/>
                </a:ext>
              </a:extLst>
            </p:cNvPr>
            <p:cNvGrpSpPr/>
            <p:nvPr/>
          </p:nvGrpSpPr>
          <p:grpSpPr>
            <a:xfrm>
              <a:off x="0" y="8535719"/>
              <a:ext cx="82785" cy="82785"/>
              <a:chOff x="0" y="0"/>
              <a:chExt cx="1913890" cy="1913890"/>
            </a:xfrm>
            <a:grpFill/>
          </p:grpSpPr>
          <p:sp>
            <p:nvSpPr>
              <p:cNvPr id="302" name="Freeform 162">
                <a:extLst>
                  <a:ext uri="{FF2B5EF4-FFF2-40B4-BE49-F238E27FC236}">
                    <a16:creationId xmlns:a16="http://schemas.microsoft.com/office/drawing/2014/main" id="{73955F1C-2462-D300-B531-B5DCE32BA036}"/>
                  </a:ext>
                </a:extLst>
              </p:cNvPr>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grpFill/>
            </p:spPr>
            <p:txBody>
              <a:bodyPr/>
              <a:lstStyle/>
              <a:p>
                <a:endParaRPr lang="en-US"/>
              </a:p>
            </p:txBody>
          </p:sp>
        </p:grpSp>
        <p:grpSp>
          <p:nvGrpSpPr>
            <p:cNvPr id="84" name="Group 163">
              <a:extLst>
                <a:ext uri="{FF2B5EF4-FFF2-40B4-BE49-F238E27FC236}">
                  <a16:creationId xmlns:a16="http://schemas.microsoft.com/office/drawing/2014/main" id="{10CA1C27-CE3D-7249-8D07-992591DC6035}"/>
                </a:ext>
              </a:extLst>
            </p:cNvPr>
            <p:cNvGrpSpPr/>
            <p:nvPr/>
          </p:nvGrpSpPr>
          <p:grpSpPr>
            <a:xfrm>
              <a:off x="0" y="5342935"/>
              <a:ext cx="82785" cy="82785"/>
              <a:chOff x="0" y="0"/>
              <a:chExt cx="1913890" cy="1913890"/>
            </a:xfrm>
            <a:grpFill/>
          </p:grpSpPr>
          <p:sp>
            <p:nvSpPr>
              <p:cNvPr id="301" name="Freeform 164">
                <a:extLst>
                  <a:ext uri="{FF2B5EF4-FFF2-40B4-BE49-F238E27FC236}">
                    <a16:creationId xmlns:a16="http://schemas.microsoft.com/office/drawing/2014/main" id="{A4EC5ED0-BB94-2E6F-EFC5-FF36F5C85C16}"/>
                  </a:ext>
                </a:extLst>
              </p:cNvPr>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grpFill/>
            </p:spPr>
            <p:txBody>
              <a:bodyPr/>
              <a:lstStyle/>
              <a:p>
                <a:endParaRPr lang="en-US"/>
              </a:p>
            </p:txBody>
          </p:sp>
        </p:grpSp>
        <p:grpSp>
          <p:nvGrpSpPr>
            <p:cNvPr id="85" name="Group 165">
              <a:extLst>
                <a:ext uri="{FF2B5EF4-FFF2-40B4-BE49-F238E27FC236}">
                  <a16:creationId xmlns:a16="http://schemas.microsoft.com/office/drawing/2014/main" id="{65CD096A-237B-7A6A-621E-53D8039CF344}"/>
                </a:ext>
              </a:extLst>
            </p:cNvPr>
            <p:cNvGrpSpPr/>
            <p:nvPr/>
          </p:nvGrpSpPr>
          <p:grpSpPr>
            <a:xfrm>
              <a:off x="3187380" y="2155235"/>
              <a:ext cx="82785" cy="82785"/>
              <a:chOff x="0" y="0"/>
              <a:chExt cx="1913890" cy="1913890"/>
            </a:xfrm>
            <a:grpFill/>
          </p:grpSpPr>
          <p:sp>
            <p:nvSpPr>
              <p:cNvPr id="300" name="Freeform 166">
                <a:extLst>
                  <a:ext uri="{FF2B5EF4-FFF2-40B4-BE49-F238E27FC236}">
                    <a16:creationId xmlns:a16="http://schemas.microsoft.com/office/drawing/2014/main" id="{02F22407-4011-35E5-8279-B86AFD3F4C4A}"/>
                  </a:ext>
                </a:extLst>
              </p:cNvPr>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grpFill/>
            </p:spPr>
            <p:txBody>
              <a:bodyPr/>
              <a:lstStyle/>
              <a:p>
                <a:endParaRPr lang="en-US"/>
              </a:p>
            </p:txBody>
          </p:sp>
        </p:grpSp>
        <p:grpSp>
          <p:nvGrpSpPr>
            <p:cNvPr id="86" name="Group 167">
              <a:extLst>
                <a:ext uri="{FF2B5EF4-FFF2-40B4-BE49-F238E27FC236}">
                  <a16:creationId xmlns:a16="http://schemas.microsoft.com/office/drawing/2014/main" id="{74518494-5919-730D-087C-55CCB9AE3D77}"/>
                </a:ext>
              </a:extLst>
            </p:cNvPr>
            <p:cNvGrpSpPr/>
            <p:nvPr/>
          </p:nvGrpSpPr>
          <p:grpSpPr>
            <a:xfrm>
              <a:off x="3187380" y="8535719"/>
              <a:ext cx="82785" cy="82785"/>
              <a:chOff x="0" y="0"/>
              <a:chExt cx="1913890" cy="1913890"/>
            </a:xfrm>
            <a:grpFill/>
          </p:grpSpPr>
          <p:sp>
            <p:nvSpPr>
              <p:cNvPr id="299" name="Freeform 168">
                <a:extLst>
                  <a:ext uri="{FF2B5EF4-FFF2-40B4-BE49-F238E27FC236}">
                    <a16:creationId xmlns:a16="http://schemas.microsoft.com/office/drawing/2014/main" id="{521450F1-E2D3-8921-0D73-E9A5FBF986EA}"/>
                  </a:ext>
                </a:extLst>
              </p:cNvPr>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grpFill/>
            </p:spPr>
            <p:txBody>
              <a:bodyPr/>
              <a:lstStyle/>
              <a:p>
                <a:endParaRPr lang="en-US"/>
              </a:p>
            </p:txBody>
          </p:sp>
        </p:grpSp>
        <p:grpSp>
          <p:nvGrpSpPr>
            <p:cNvPr id="87" name="Group 169">
              <a:extLst>
                <a:ext uri="{FF2B5EF4-FFF2-40B4-BE49-F238E27FC236}">
                  <a16:creationId xmlns:a16="http://schemas.microsoft.com/office/drawing/2014/main" id="{71093B90-1610-69BE-40BD-E200219A92A4}"/>
                </a:ext>
              </a:extLst>
            </p:cNvPr>
            <p:cNvGrpSpPr/>
            <p:nvPr/>
          </p:nvGrpSpPr>
          <p:grpSpPr>
            <a:xfrm>
              <a:off x="3187380" y="5342935"/>
              <a:ext cx="82785" cy="82785"/>
              <a:chOff x="0" y="0"/>
              <a:chExt cx="1913890" cy="1913890"/>
            </a:xfrm>
            <a:grpFill/>
          </p:grpSpPr>
          <p:sp>
            <p:nvSpPr>
              <p:cNvPr id="298" name="Freeform 170">
                <a:extLst>
                  <a:ext uri="{FF2B5EF4-FFF2-40B4-BE49-F238E27FC236}">
                    <a16:creationId xmlns:a16="http://schemas.microsoft.com/office/drawing/2014/main" id="{7FDF15B2-C6E4-DF65-F963-8F52D64D2274}"/>
                  </a:ext>
                </a:extLst>
              </p:cNvPr>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grpFill/>
            </p:spPr>
            <p:txBody>
              <a:bodyPr/>
              <a:lstStyle/>
              <a:p>
                <a:endParaRPr lang="en-US"/>
              </a:p>
            </p:txBody>
          </p:sp>
        </p:grpSp>
        <p:grpSp>
          <p:nvGrpSpPr>
            <p:cNvPr id="88" name="Group 171">
              <a:extLst>
                <a:ext uri="{FF2B5EF4-FFF2-40B4-BE49-F238E27FC236}">
                  <a16:creationId xmlns:a16="http://schemas.microsoft.com/office/drawing/2014/main" id="{2C755B4D-40D1-F17D-3EA9-F228128593C8}"/>
                </a:ext>
              </a:extLst>
            </p:cNvPr>
            <p:cNvGrpSpPr/>
            <p:nvPr/>
          </p:nvGrpSpPr>
          <p:grpSpPr>
            <a:xfrm>
              <a:off x="539861" y="1075351"/>
              <a:ext cx="82785" cy="82785"/>
              <a:chOff x="0" y="0"/>
              <a:chExt cx="1913890" cy="1913890"/>
            </a:xfrm>
            <a:grpFill/>
          </p:grpSpPr>
          <p:sp>
            <p:nvSpPr>
              <p:cNvPr id="297" name="Freeform 172">
                <a:extLst>
                  <a:ext uri="{FF2B5EF4-FFF2-40B4-BE49-F238E27FC236}">
                    <a16:creationId xmlns:a16="http://schemas.microsoft.com/office/drawing/2014/main" id="{8B3B49DF-4A1F-533D-D8F2-D923D0BFACC7}"/>
                  </a:ext>
                </a:extLst>
              </p:cNvPr>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grpFill/>
            </p:spPr>
            <p:txBody>
              <a:bodyPr/>
              <a:lstStyle/>
              <a:p>
                <a:endParaRPr lang="en-US"/>
              </a:p>
            </p:txBody>
          </p:sp>
        </p:grpSp>
        <p:grpSp>
          <p:nvGrpSpPr>
            <p:cNvPr id="89" name="Group 173">
              <a:extLst>
                <a:ext uri="{FF2B5EF4-FFF2-40B4-BE49-F238E27FC236}">
                  <a16:creationId xmlns:a16="http://schemas.microsoft.com/office/drawing/2014/main" id="{6C7DB216-DF1F-C08D-69EE-859E657B6C0D}"/>
                </a:ext>
              </a:extLst>
            </p:cNvPr>
            <p:cNvGrpSpPr/>
            <p:nvPr/>
          </p:nvGrpSpPr>
          <p:grpSpPr>
            <a:xfrm>
              <a:off x="539861" y="7455836"/>
              <a:ext cx="82785" cy="82785"/>
              <a:chOff x="0" y="0"/>
              <a:chExt cx="1913890" cy="1913890"/>
            </a:xfrm>
            <a:grpFill/>
          </p:grpSpPr>
          <p:sp>
            <p:nvSpPr>
              <p:cNvPr id="296" name="Freeform 174">
                <a:extLst>
                  <a:ext uri="{FF2B5EF4-FFF2-40B4-BE49-F238E27FC236}">
                    <a16:creationId xmlns:a16="http://schemas.microsoft.com/office/drawing/2014/main" id="{2E2BD02E-BD86-5B2A-E180-49F805E78AE2}"/>
                  </a:ext>
                </a:extLst>
              </p:cNvPr>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grpFill/>
            </p:spPr>
            <p:txBody>
              <a:bodyPr/>
              <a:lstStyle/>
              <a:p>
                <a:endParaRPr lang="en-US"/>
              </a:p>
            </p:txBody>
          </p:sp>
        </p:grpSp>
        <p:grpSp>
          <p:nvGrpSpPr>
            <p:cNvPr id="90" name="Group 175">
              <a:extLst>
                <a:ext uri="{FF2B5EF4-FFF2-40B4-BE49-F238E27FC236}">
                  <a16:creationId xmlns:a16="http://schemas.microsoft.com/office/drawing/2014/main" id="{799832C5-3475-E767-CAE0-A46140A81D11}"/>
                </a:ext>
              </a:extLst>
            </p:cNvPr>
            <p:cNvGrpSpPr/>
            <p:nvPr/>
          </p:nvGrpSpPr>
          <p:grpSpPr>
            <a:xfrm>
              <a:off x="539861" y="4263051"/>
              <a:ext cx="82785" cy="82785"/>
              <a:chOff x="0" y="0"/>
              <a:chExt cx="1913890" cy="1913890"/>
            </a:xfrm>
            <a:grpFill/>
          </p:grpSpPr>
          <p:sp>
            <p:nvSpPr>
              <p:cNvPr id="295" name="Freeform 176">
                <a:extLst>
                  <a:ext uri="{FF2B5EF4-FFF2-40B4-BE49-F238E27FC236}">
                    <a16:creationId xmlns:a16="http://schemas.microsoft.com/office/drawing/2014/main" id="{FAD5BC06-AA30-9AE0-23BD-9B44205567F2}"/>
                  </a:ext>
                </a:extLst>
              </p:cNvPr>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grpFill/>
            </p:spPr>
            <p:txBody>
              <a:bodyPr/>
              <a:lstStyle/>
              <a:p>
                <a:endParaRPr lang="en-US"/>
              </a:p>
            </p:txBody>
          </p:sp>
        </p:grpSp>
        <p:grpSp>
          <p:nvGrpSpPr>
            <p:cNvPr id="91" name="Group 177">
              <a:extLst>
                <a:ext uri="{FF2B5EF4-FFF2-40B4-BE49-F238E27FC236}">
                  <a16:creationId xmlns:a16="http://schemas.microsoft.com/office/drawing/2014/main" id="{3C7709C7-87EA-0D59-98DE-935AB04D7168}"/>
                </a:ext>
              </a:extLst>
            </p:cNvPr>
            <p:cNvGrpSpPr/>
            <p:nvPr/>
          </p:nvGrpSpPr>
          <p:grpSpPr>
            <a:xfrm>
              <a:off x="539861" y="10643536"/>
              <a:ext cx="82785" cy="82785"/>
              <a:chOff x="0" y="0"/>
              <a:chExt cx="1913890" cy="1913890"/>
            </a:xfrm>
            <a:grpFill/>
          </p:grpSpPr>
          <p:sp>
            <p:nvSpPr>
              <p:cNvPr id="294" name="Freeform 178">
                <a:extLst>
                  <a:ext uri="{FF2B5EF4-FFF2-40B4-BE49-F238E27FC236}">
                    <a16:creationId xmlns:a16="http://schemas.microsoft.com/office/drawing/2014/main" id="{E4F59E3C-77EE-C3B7-EA44-7DBB0C93C286}"/>
                  </a:ext>
                </a:extLst>
              </p:cNvPr>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grpFill/>
            </p:spPr>
            <p:txBody>
              <a:bodyPr/>
              <a:lstStyle/>
              <a:p>
                <a:endParaRPr lang="en-US"/>
              </a:p>
            </p:txBody>
          </p:sp>
        </p:grpSp>
        <p:grpSp>
          <p:nvGrpSpPr>
            <p:cNvPr id="92" name="Group 179">
              <a:extLst>
                <a:ext uri="{FF2B5EF4-FFF2-40B4-BE49-F238E27FC236}">
                  <a16:creationId xmlns:a16="http://schemas.microsoft.com/office/drawing/2014/main" id="{A6E842DA-DAAB-FA22-35FB-10CBA2361139}"/>
                </a:ext>
              </a:extLst>
            </p:cNvPr>
            <p:cNvGrpSpPr/>
            <p:nvPr/>
          </p:nvGrpSpPr>
          <p:grpSpPr>
            <a:xfrm>
              <a:off x="3727241" y="1075351"/>
              <a:ext cx="82785" cy="82785"/>
              <a:chOff x="0" y="0"/>
              <a:chExt cx="1913890" cy="1913890"/>
            </a:xfrm>
            <a:grpFill/>
          </p:grpSpPr>
          <p:sp>
            <p:nvSpPr>
              <p:cNvPr id="293" name="Freeform 180">
                <a:extLst>
                  <a:ext uri="{FF2B5EF4-FFF2-40B4-BE49-F238E27FC236}">
                    <a16:creationId xmlns:a16="http://schemas.microsoft.com/office/drawing/2014/main" id="{938DC399-C90D-91BF-1CD0-A4E428104F30}"/>
                  </a:ext>
                </a:extLst>
              </p:cNvPr>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grpFill/>
            </p:spPr>
            <p:txBody>
              <a:bodyPr/>
              <a:lstStyle/>
              <a:p>
                <a:endParaRPr lang="en-US"/>
              </a:p>
            </p:txBody>
          </p:sp>
        </p:grpSp>
        <p:grpSp>
          <p:nvGrpSpPr>
            <p:cNvPr id="93" name="Group 181">
              <a:extLst>
                <a:ext uri="{FF2B5EF4-FFF2-40B4-BE49-F238E27FC236}">
                  <a16:creationId xmlns:a16="http://schemas.microsoft.com/office/drawing/2014/main" id="{DD891054-DAFC-E4C6-273B-FDA07EBACF7C}"/>
                </a:ext>
              </a:extLst>
            </p:cNvPr>
            <p:cNvGrpSpPr/>
            <p:nvPr/>
          </p:nvGrpSpPr>
          <p:grpSpPr>
            <a:xfrm>
              <a:off x="3727241" y="7455836"/>
              <a:ext cx="82785" cy="82785"/>
              <a:chOff x="0" y="0"/>
              <a:chExt cx="1913890" cy="1913890"/>
            </a:xfrm>
            <a:grpFill/>
          </p:grpSpPr>
          <p:sp>
            <p:nvSpPr>
              <p:cNvPr id="292" name="Freeform 182">
                <a:extLst>
                  <a:ext uri="{FF2B5EF4-FFF2-40B4-BE49-F238E27FC236}">
                    <a16:creationId xmlns:a16="http://schemas.microsoft.com/office/drawing/2014/main" id="{67FDBB08-A3F1-52EC-E296-F2CF83AEBA59}"/>
                  </a:ext>
                </a:extLst>
              </p:cNvPr>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grpFill/>
            </p:spPr>
            <p:txBody>
              <a:bodyPr/>
              <a:lstStyle/>
              <a:p>
                <a:endParaRPr lang="en-US"/>
              </a:p>
            </p:txBody>
          </p:sp>
        </p:grpSp>
        <p:grpSp>
          <p:nvGrpSpPr>
            <p:cNvPr id="94" name="Group 183">
              <a:extLst>
                <a:ext uri="{FF2B5EF4-FFF2-40B4-BE49-F238E27FC236}">
                  <a16:creationId xmlns:a16="http://schemas.microsoft.com/office/drawing/2014/main" id="{F22A2C7A-AD8A-E620-8D8A-269BAD45A8E4}"/>
                </a:ext>
              </a:extLst>
            </p:cNvPr>
            <p:cNvGrpSpPr/>
            <p:nvPr/>
          </p:nvGrpSpPr>
          <p:grpSpPr>
            <a:xfrm>
              <a:off x="3727241" y="4263051"/>
              <a:ext cx="82785" cy="82785"/>
              <a:chOff x="0" y="0"/>
              <a:chExt cx="1913890" cy="1913890"/>
            </a:xfrm>
            <a:grpFill/>
          </p:grpSpPr>
          <p:sp>
            <p:nvSpPr>
              <p:cNvPr id="291" name="Freeform 184">
                <a:extLst>
                  <a:ext uri="{FF2B5EF4-FFF2-40B4-BE49-F238E27FC236}">
                    <a16:creationId xmlns:a16="http://schemas.microsoft.com/office/drawing/2014/main" id="{314ECB65-BA9A-E7D1-779D-E8E91508E6C8}"/>
                  </a:ext>
                </a:extLst>
              </p:cNvPr>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grpFill/>
            </p:spPr>
            <p:txBody>
              <a:bodyPr/>
              <a:lstStyle/>
              <a:p>
                <a:endParaRPr lang="en-US"/>
              </a:p>
            </p:txBody>
          </p:sp>
        </p:grpSp>
        <p:grpSp>
          <p:nvGrpSpPr>
            <p:cNvPr id="95" name="Group 185">
              <a:extLst>
                <a:ext uri="{FF2B5EF4-FFF2-40B4-BE49-F238E27FC236}">
                  <a16:creationId xmlns:a16="http://schemas.microsoft.com/office/drawing/2014/main" id="{A75DED4B-E1AC-C20E-F86C-8C1A27978A26}"/>
                </a:ext>
              </a:extLst>
            </p:cNvPr>
            <p:cNvGrpSpPr/>
            <p:nvPr/>
          </p:nvGrpSpPr>
          <p:grpSpPr>
            <a:xfrm>
              <a:off x="3727241" y="10643536"/>
              <a:ext cx="82785" cy="82785"/>
              <a:chOff x="0" y="0"/>
              <a:chExt cx="1913890" cy="1913890"/>
            </a:xfrm>
            <a:grpFill/>
          </p:grpSpPr>
          <p:sp>
            <p:nvSpPr>
              <p:cNvPr id="290" name="Freeform 186">
                <a:extLst>
                  <a:ext uri="{FF2B5EF4-FFF2-40B4-BE49-F238E27FC236}">
                    <a16:creationId xmlns:a16="http://schemas.microsoft.com/office/drawing/2014/main" id="{865F74C0-0F79-A9AA-CD05-722233E19D66}"/>
                  </a:ext>
                </a:extLst>
              </p:cNvPr>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grpFill/>
            </p:spPr>
            <p:txBody>
              <a:bodyPr/>
              <a:lstStyle/>
              <a:p>
                <a:endParaRPr lang="en-US"/>
              </a:p>
            </p:txBody>
          </p:sp>
        </p:grpSp>
        <p:grpSp>
          <p:nvGrpSpPr>
            <p:cNvPr id="96" name="Group 187">
              <a:extLst>
                <a:ext uri="{FF2B5EF4-FFF2-40B4-BE49-F238E27FC236}">
                  <a16:creationId xmlns:a16="http://schemas.microsoft.com/office/drawing/2014/main" id="{82FBBE40-D40C-DF15-EB11-353D5699B511}"/>
                </a:ext>
              </a:extLst>
            </p:cNvPr>
            <p:cNvGrpSpPr/>
            <p:nvPr/>
          </p:nvGrpSpPr>
          <p:grpSpPr>
            <a:xfrm>
              <a:off x="539861" y="2693431"/>
              <a:ext cx="82785" cy="82785"/>
              <a:chOff x="0" y="0"/>
              <a:chExt cx="1913890" cy="1913890"/>
            </a:xfrm>
            <a:grpFill/>
          </p:grpSpPr>
          <p:sp>
            <p:nvSpPr>
              <p:cNvPr id="289" name="Freeform 188">
                <a:extLst>
                  <a:ext uri="{FF2B5EF4-FFF2-40B4-BE49-F238E27FC236}">
                    <a16:creationId xmlns:a16="http://schemas.microsoft.com/office/drawing/2014/main" id="{DF000A02-F749-5B7A-F52F-3F12F6255FE1}"/>
                  </a:ext>
                </a:extLst>
              </p:cNvPr>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grpFill/>
            </p:spPr>
            <p:txBody>
              <a:bodyPr/>
              <a:lstStyle/>
              <a:p>
                <a:endParaRPr lang="en-US"/>
              </a:p>
            </p:txBody>
          </p:sp>
        </p:grpSp>
        <p:grpSp>
          <p:nvGrpSpPr>
            <p:cNvPr id="97" name="Group 189">
              <a:extLst>
                <a:ext uri="{FF2B5EF4-FFF2-40B4-BE49-F238E27FC236}">
                  <a16:creationId xmlns:a16="http://schemas.microsoft.com/office/drawing/2014/main" id="{A76B3E6D-417E-4535-9227-52CA3358B7B5}"/>
                </a:ext>
              </a:extLst>
            </p:cNvPr>
            <p:cNvGrpSpPr/>
            <p:nvPr/>
          </p:nvGrpSpPr>
          <p:grpSpPr>
            <a:xfrm>
              <a:off x="539861" y="9073915"/>
              <a:ext cx="82785" cy="82785"/>
              <a:chOff x="0" y="0"/>
              <a:chExt cx="1913890" cy="1913890"/>
            </a:xfrm>
            <a:grpFill/>
          </p:grpSpPr>
          <p:sp>
            <p:nvSpPr>
              <p:cNvPr id="288" name="Freeform 190">
                <a:extLst>
                  <a:ext uri="{FF2B5EF4-FFF2-40B4-BE49-F238E27FC236}">
                    <a16:creationId xmlns:a16="http://schemas.microsoft.com/office/drawing/2014/main" id="{DDCF8203-D3E0-BE34-568F-AD7AC94E9B0E}"/>
                  </a:ext>
                </a:extLst>
              </p:cNvPr>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grpFill/>
            </p:spPr>
            <p:txBody>
              <a:bodyPr/>
              <a:lstStyle/>
              <a:p>
                <a:endParaRPr lang="en-US"/>
              </a:p>
            </p:txBody>
          </p:sp>
        </p:grpSp>
        <p:grpSp>
          <p:nvGrpSpPr>
            <p:cNvPr id="98" name="Group 191">
              <a:extLst>
                <a:ext uri="{FF2B5EF4-FFF2-40B4-BE49-F238E27FC236}">
                  <a16:creationId xmlns:a16="http://schemas.microsoft.com/office/drawing/2014/main" id="{75A91827-B0BC-7054-4429-D1AC0DD61C31}"/>
                </a:ext>
              </a:extLst>
            </p:cNvPr>
            <p:cNvGrpSpPr/>
            <p:nvPr/>
          </p:nvGrpSpPr>
          <p:grpSpPr>
            <a:xfrm>
              <a:off x="539861" y="5881131"/>
              <a:ext cx="82785" cy="82785"/>
              <a:chOff x="0" y="0"/>
              <a:chExt cx="1913890" cy="1913890"/>
            </a:xfrm>
            <a:grpFill/>
          </p:grpSpPr>
          <p:sp>
            <p:nvSpPr>
              <p:cNvPr id="287" name="Freeform 192">
                <a:extLst>
                  <a:ext uri="{FF2B5EF4-FFF2-40B4-BE49-F238E27FC236}">
                    <a16:creationId xmlns:a16="http://schemas.microsoft.com/office/drawing/2014/main" id="{83C593E1-FB23-DD0C-6EB2-5EDC002FFDA1}"/>
                  </a:ext>
                </a:extLst>
              </p:cNvPr>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grpFill/>
            </p:spPr>
            <p:txBody>
              <a:bodyPr/>
              <a:lstStyle/>
              <a:p>
                <a:endParaRPr lang="en-US"/>
              </a:p>
            </p:txBody>
          </p:sp>
        </p:grpSp>
        <p:grpSp>
          <p:nvGrpSpPr>
            <p:cNvPr id="99" name="Group 193">
              <a:extLst>
                <a:ext uri="{FF2B5EF4-FFF2-40B4-BE49-F238E27FC236}">
                  <a16:creationId xmlns:a16="http://schemas.microsoft.com/office/drawing/2014/main" id="{A9F60FBC-FE77-E3A5-7648-53E48EE0EE51}"/>
                </a:ext>
              </a:extLst>
            </p:cNvPr>
            <p:cNvGrpSpPr/>
            <p:nvPr/>
          </p:nvGrpSpPr>
          <p:grpSpPr>
            <a:xfrm>
              <a:off x="3727241" y="2693431"/>
              <a:ext cx="82785" cy="82785"/>
              <a:chOff x="0" y="0"/>
              <a:chExt cx="1913890" cy="1913890"/>
            </a:xfrm>
            <a:grpFill/>
          </p:grpSpPr>
          <p:sp>
            <p:nvSpPr>
              <p:cNvPr id="286" name="Freeform 194">
                <a:extLst>
                  <a:ext uri="{FF2B5EF4-FFF2-40B4-BE49-F238E27FC236}">
                    <a16:creationId xmlns:a16="http://schemas.microsoft.com/office/drawing/2014/main" id="{2B860D98-20D1-6BF6-AE20-05A0F2CEBE03}"/>
                  </a:ext>
                </a:extLst>
              </p:cNvPr>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grpFill/>
            </p:spPr>
            <p:txBody>
              <a:bodyPr/>
              <a:lstStyle/>
              <a:p>
                <a:endParaRPr lang="en-US"/>
              </a:p>
            </p:txBody>
          </p:sp>
        </p:grpSp>
        <p:grpSp>
          <p:nvGrpSpPr>
            <p:cNvPr id="100" name="Group 195">
              <a:extLst>
                <a:ext uri="{FF2B5EF4-FFF2-40B4-BE49-F238E27FC236}">
                  <a16:creationId xmlns:a16="http://schemas.microsoft.com/office/drawing/2014/main" id="{55E032A2-EDEE-5ADC-138E-5D2BD383F77D}"/>
                </a:ext>
              </a:extLst>
            </p:cNvPr>
            <p:cNvGrpSpPr/>
            <p:nvPr/>
          </p:nvGrpSpPr>
          <p:grpSpPr>
            <a:xfrm>
              <a:off x="3727241" y="9073915"/>
              <a:ext cx="82785" cy="82785"/>
              <a:chOff x="0" y="0"/>
              <a:chExt cx="1913890" cy="1913890"/>
            </a:xfrm>
            <a:grpFill/>
          </p:grpSpPr>
          <p:sp>
            <p:nvSpPr>
              <p:cNvPr id="285" name="Freeform 196">
                <a:extLst>
                  <a:ext uri="{FF2B5EF4-FFF2-40B4-BE49-F238E27FC236}">
                    <a16:creationId xmlns:a16="http://schemas.microsoft.com/office/drawing/2014/main" id="{E5E32955-D51E-99D1-AD58-E9CFFE79239E}"/>
                  </a:ext>
                </a:extLst>
              </p:cNvPr>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grpFill/>
            </p:spPr>
            <p:txBody>
              <a:bodyPr/>
              <a:lstStyle/>
              <a:p>
                <a:endParaRPr lang="en-US"/>
              </a:p>
            </p:txBody>
          </p:sp>
        </p:grpSp>
        <p:grpSp>
          <p:nvGrpSpPr>
            <p:cNvPr id="101" name="Group 197">
              <a:extLst>
                <a:ext uri="{FF2B5EF4-FFF2-40B4-BE49-F238E27FC236}">
                  <a16:creationId xmlns:a16="http://schemas.microsoft.com/office/drawing/2014/main" id="{CFEA390D-330C-3F40-7F4A-182D13BEFA01}"/>
                </a:ext>
              </a:extLst>
            </p:cNvPr>
            <p:cNvGrpSpPr/>
            <p:nvPr/>
          </p:nvGrpSpPr>
          <p:grpSpPr>
            <a:xfrm>
              <a:off x="3727241" y="5881131"/>
              <a:ext cx="82785" cy="82785"/>
              <a:chOff x="0" y="0"/>
              <a:chExt cx="1913890" cy="1913890"/>
            </a:xfrm>
            <a:grpFill/>
          </p:grpSpPr>
          <p:sp>
            <p:nvSpPr>
              <p:cNvPr id="284" name="Freeform 198">
                <a:extLst>
                  <a:ext uri="{FF2B5EF4-FFF2-40B4-BE49-F238E27FC236}">
                    <a16:creationId xmlns:a16="http://schemas.microsoft.com/office/drawing/2014/main" id="{75143A47-324F-B15F-92C8-94A06F658829}"/>
                  </a:ext>
                </a:extLst>
              </p:cNvPr>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grpFill/>
            </p:spPr>
            <p:txBody>
              <a:bodyPr/>
              <a:lstStyle/>
              <a:p>
                <a:endParaRPr lang="en-US"/>
              </a:p>
            </p:txBody>
          </p:sp>
        </p:grpSp>
        <p:grpSp>
          <p:nvGrpSpPr>
            <p:cNvPr id="102" name="Group 199">
              <a:extLst>
                <a:ext uri="{FF2B5EF4-FFF2-40B4-BE49-F238E27FC236}">
                  <a16:creationId xmlns:a16="http://schemas.microsoft.com/office/drawing/2014/main" id="{480E8938-8448-AA23-5201-91A104177A7F}"/>
                </a:ext>
              </a:extLst>
            </p:cNvPr>
            <p:cNvGrpSpPr/>
            <p:nvPr/>
          </p:nvGrpSpPr>
          <p:grpSpPr>
            <a:xfrm>
              <a:off x="2109980" y="1075351"/>
              <a:ext cx="82785" cy="82785"/>
              <a:chOff x="0" y="0"/>
              <a:chExt cx="1913890" cy="1913890"/>
            </a:xfrm>
            <a:grpFill/>
          </p:grpSpPr>
          <p:sp>
            <p:nvSpPr>
              <p:cNvPr id="283" name="Freeform 200">
                <a:extLst>
                  <a:ext uri="{FF2B5EF4-FFF2-40B4-BE49-F238E27FC236}">
                    <a16:creationId xmlns:a16="http://schemas.microsoft.com/office/drawing/2014/main" id="{681151EB-F1B1-FA3B-05CA-E4E7693D302C}"/>
                  </a:ext>
                </a:extLst>
              </p:cNvPr>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grpFill/>
            </p:spPr>
            <p:txBody>
              <a:bodyPr/>
              <a:lstStyle/>
              <a:p>
                <a:endParaRPr lang="en-US"/>
              </a:p>
            </p:txBody>
          </p:sp>
        </p:grpSp>
        <p:grpSp>
          <p:nvGrpSpPr>
            <p:cNvPr id="103" name="Group 201">
              <a:extLst>
                <a:ext uri="{FF2B5EF4-FFF2-40B4-BE49-F238E27FC236}">
                  <a16:creationId xmlns:a16="http://schemas.microsoft.com/office/drawing/2014/main" id="{E63D6A94-E1DA-3C2E-6B8C-8FA5003BDACD}"/>
                </a:ext>
              </a:extLst>
            </p:cNvPr>
            <p:cNvGrpSpPr/>
            <p:nvPr/>
          </p:nvGrpSpPr>
          <p:grpSpPr>
            <a:xfrm>
              <a:off x="2109980" y="7455836"/>
              <a:ext cx="82785" cy="82785"/>
              <a:chOff x="0" y="0"/>
              <a:chExt cx="1913890" cy="1913890"/>
            </a:xfrm>
            <a:grpFill/>
          </p:grpSpPr>
          <p:sp>
            <p:nvSpPr>
              <p:cNvPr id="282" name="Freeform 202">
                <a:extLst>
                  <a:ext uri="{FF2B5EF4-FFF2-40B4-BE49-F238E27FC236}">
                    <a16:creationId xmlns:a16="http://schemas.microsoft.com/office/drawing/2014/main" id="{47D3DBCB-EC7B-B8B1-08F2-FCE100BD6AAC}"/>
                  </a:ext>
                </a:extLst>
              </p:cNvPr>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grpFill/>
            </p:spPr>
            <p:txBody>
              <a:bodyPr/>
              <a:lstStyle/>
              <a:p>
                <a:endParaRPr lang="en-US"/>
              </a:p>
            </p:txBody>
          </p:sp>
        </p:grpSp>
        <p:grpSp>
          <p:nvGrpSpPr>
            <p:cNvPr id="104" name="Group 203">
              <a:extLst>
                <a:ext uri="{FF2B5EF4-FFF2-40B4-BE49-F238E27FC236}">
                  <a16:creationId xmlns:a16="http://schemas.microsoft.com/office/drawing/2014/main" id="{9D2134AC-0F6E-2BC7-6F1D-3A9C1248DB40}"/>
                </a:ext>
              </a:extLst>
            </p:cNvPr>
            <p:cNvGrpSpPr/>
            <p:nvPr/>
          </p:nvGrpSpPr>
          <p:grpSpPr>
            <a:xfrm>
              <a:off x="2109980" y="4263051"/>
              <a:ext cx="82785" cy="82785"/>
              <a:chOff x="0" y="0"/>
              <a:chExt cx="1913890" cy="1913890"/>
            </a:xfrm>
            <a:grpFill/>
          </p:grpSpPr>
          <p:sp>
            <p:nvSpPr>
              <p:cNvPr id="281" name="Freeform 204">
                <a:extLst>
                  <a:ext uri="{FF2B5EF4-FFF2-40B4-BE49-F238E27FC236}">
                    <a16:creationId xmlns:a16="http://schemas.microsoft.com/office/drawing/2014/main" id="{C960B7C0-C5D1-AED9-753C-B9B90BA22FDF}"/>
                  </a:ext>
                </a:extLst>
              </p:cNvPr>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grpFill/>
            </p:spPr>
            <p:txBody>
              <a:bodyPr/>
              <a:lstStyle/>
              <a:p>
                <a:endParaRPr lang="en-US"/>
              </a:p>
            </p:txBody>
          </p:sp>
        </p:grpSp>
        <p:grpSp>
          <p:nvGrpSpPr>
            <p:cNvPr id="105" name="Group 205">
              <a:extLst>
                <a:ext uri="{FF2B5EF4-FFF2-40B4-BE49-F238E27FC236}">
                  <a16:creationId xmlns:a16="http://schemas.microsoft.com/office/drawing/2014/main" id="{808AFB67-A4D7-6C7A-9F8F-2B7A659D29D9}"/>
                </a:ext>
              </a:extLst>
            </p:cNvPr>
            <p:cNvGrpSpPr/>
            <p:nvPr/>
          </p:nvGrpSpPr>
          <p:grpSpPr>
            <a:xfrm>
              <a:off x="2109980" y="10643536"/>
              <a:ext cx="82785" cy="82785"/>
              <a:chOff x="0" y="0"/>
              <a:chExt cx="1913890" cy="1913890"/>
            </a:xfrm>
            <a:grpFill/>
          </p:grpSpPr>
          <p:sp>
            <p:nvSpPr>
              <p:cNvPr id="280" name="Freeform 206">
                <a:extLst>
                  <a:ext uri="{FF2B5EF4-FFF2-40B4-BE49-F238E27FC236}">
                    <a16:creationId xmlns:a16="http://schemas.microsoft.com/office/drawing/2014/main" id="{99A124C2-A344-F4C1-A1AA-4E80E337A202}"/>
                  </a:ext>
                </a:extLst>
              </p:cNvPr>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grpFill/>
            </p:spPr>
            <p:txBody>
              <a:bodyPr/>
              <a:lstStyle/>
              <a:p>
                <a:endParaRPr lang="en-US"/>
              </a:p>
            </p:txBody>
          </p:sp>
        </p:grpSp>
        <p:grpSp>
          <p:nvGrpSpPr>
            <p:cNvPr id="106" name="Group 207">
              <a:extLst>
                <a:ext uri="{FF2B5EF4-FFF2-40B4-BE49-F238E27FC236}">
                  <a16:creationId xmlns:a16="http://schemas.microsoft.com/office/drawing/2014/main" id="{34CADFC4-7B4A-5C42-FD6C-4C46658F39DF}"/>
                </a:ext>
              </a:extLst>
            </p:cNvPr>
            <p:cNvGrpSpPr/>
            <p:nvPr/>
          </p:nvGrpSpPr>
          <p:grpSpPr>
            <a:xfrm>
              <a:off x="2109980" y="2693431"/>
              <a:ext cx="82785" cy="82785"/>
              <a:chOff x="0" y="0"/>
              <a:chExt cx="1913890" cy="1913890"/>
            </a:xfrm>
            <a:grpFill/>
          </p:grpSpPr>
          <p:sp>
            <p:nvSpPr>
              <p:cNvPr id="279" name="Freeform 208">
                <a:extLst>
                  <a:ext uri="{FF2B5EF4-FFF2-40B4-BE49-F238E27FC236}">
                    <a16:creationId xmlns:a16="http://schemas.microsoft.com/office/drawing/2014/main" id="{1BFDC81C-462C-049E-6F85-45718633FCCA}"/>
                  </a:ext>
                </a:extLst>
              </p:cNvPr>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grpFill/>
            </p:spPr>
            <p:txBody>
              <a:bodyPr/>
              <a:lstStyle/>
              <a:p>
                <a:endParaRPr lang="en-US"/>
              </a:p>
            </p:txBody>
          </p:sp>
        </p:grpSp>
        <p:grpSp>
          <p:nvGrpSpPr>
            <p:cNvPr id="107" name="Group 209">
              <a:extLst>
                <a:ext uri="{FF2B5EF4-FFF2-40B4-BE49-F238E27FC236}">
                  <a16:creationId xmlns:a16="http://schemas.microsoft.com/office/drawing/2014/main" id="{F67242B8-B6EC-068A-7CBB-A26DBAFF2E23}"/>
                </a:ext>
              </a:extLst>
            </p:cNvPr>
            <p:cNvGrpSpPr/>
            <p:nvPr/>
          </p:nvGrpSpPr>
          <p:grpSpPr>
            <a:xfrm>
              <a:off x="2109980" y="9073915"/>
              <a:ext cx="82785" cy="82785"/>
              <a:chOff x="0" y="0"/>
              <a:chExt cx="1913890" cy="1913890"/>
            </a:xfrm>
            <a:grpFill/>
          </p:grpSpPr>
          <p:sp>
            <p:nvSpPr>
              <p:cNvPr id="278" name="Freeform 210">
                <a:extLst>
                  <a:ext uri="{FF2B5EF4-FFF2-40B4-BE49-F238E27FC236}">
                    <a16:creationId xmlns:a16="http://schemas.microsoft.com/office/drawing/2014/main" id="{7A64FC24-278F-5B00-2E0A-6CA34294C751}"/>
                  </a:ext>
                </a:extLst>
              </p:cNvPr>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grpFill/>
            </p:spPr>
            <p:txBody>
              <a:bodyPr/>
              <a:lstStyle/>
              <a:p>
                <a:endParaRPr lang="en-US"/>
              </a:p>
            </p:txBody>
          </p:sp>
        </p:grpSp>
        <p:grpSp>
          <p:nvGrpSpPr>
            <p:cNvPr id="108" name="Group 211">
              <a:extLst>
                <a:ext uri="{FF2B5EF4-FFF2-40B4-BE49-F238E27FC236}">
                  <a16:creationId xmlns:a16="http://schemas.microsoft.com/office/drawing/2014/main" id="{46048370-9AF0-FD7A-5747-58C764B266E5}"/>
                </a:ext>
              </a:extLst>
            </p:cNvPr>
            <p:cNvGrpSpPr/>
            <p:nvPr/>
          </p:nvGrpSpPr>
          <p:grpSpPr>
            <a:xfrm>
              <a:off x="2109980" y="5881131"/>
              <a:ext cx="82785" cy="82785"/>
              <a:chOff x="0" y="0"/>
              <a:chExt cx="1913890" cy="1913890"/>
            </a:xfrm>
            <a:grpFill/>
          </p:grpSpPr>
          <p:sp>
            <p:nvSpPr>
              <p:cNvPr id="277" name="Freeform 212">
                <a:extLst>
                  <a:ext uri="{FF2B5EF4-FFF2-40B4-BE49-F238E27FC236}">
                    <a16:creationId xmlns:a16="http://schemas.microsoft.com/office/drawing/2014/main" id="{FFD060FF-F70B-7C62-F73D-1969ECC4299D}"/>
                  </a:ext>
                </a:extLst>
              </p:cNvPr>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grpFill/>
            </p:spPr>
            <p:txBody>
              <a:bodyPr/>
              <a:lstStyle/>
              <a:p>
                <a:endParaRPr lang="en-US"/>
              </a:p>
            </p:txBody>
          </p:sp>
        </p:grpSp>
        <p:grpSp>
          <p:nvGrpSpPr>
            <p:cNvPr id="109" name="Group 213">
              <a:extLst>
                <a:ext uri="{FF2B5EF4-FFF2-40B4-BE49-F238E27FC236}">
                  <a16:creationId xmlns:a16="http://schemas.microsoft.com/office/drawing/2014/main" id="{F1B78B14-F65C-B11B-A554-82C385E5B7CD}"/>
                </a:ext>
              </a:extLst>
            </p:cNvPr>
            <p:cNvGrpSpPr/>
            <p:nvPr/>
          </p:nvGrpSpPr>
          <p:grpSpPr>
            <a:xfrm>
              <a:off x="1088826" y="0"/>
              <a:ext cx="82785" cy="82785"/>
              <a:chOff x="0" y="0"/>
              <a:chExt cx="1913890" cy="1913890"/>
            </a:xfrm>
            <a:grpFill/>
          </p:grpSpPr>
          <p:sp>
            <p:nvSpPr>
              <p:cNvPr id="276" name="Freeform 214">
                <a:extLst>
                  <a:ext uri="{FF2B5EF4-FFF2-40B4-BE49-F238E27FC236}">
                    <a16:creationId xmlns:a16="http://schemas.microsoft.com/office/drawing/2014/main" id="{7BA970F1-6793-C068-570B-18FF95A20B16}"/>
                  </a:ext>
                </a:extLst>
              </p:cNvPr>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grpFill/>
            </p:spPr>
            <p:txBody>
              <a:bodyPr/>
              <a:lstStyle/>
              <a:p>
                <a:endParaRPr lang="en-US"/>
              </a:p>
            </p:txBody>
          </p:sp>
        </p:grpSp>
        <p:grpSp>
          <p:nvGrpSpPr>
            <p:cNvPr id="110" name="Group 215">
              <a:extLst>
                <a:ext uri="{FF2B5EF4-FFF2-40B4-BE49-F238E27FC236}">
                  <a16:creationId xmlns:a16="http://schemas.microsoft.com/office/drawing/2014/main" id="{15B2C81E-C884-7587-3098-00CC84923A52}"/>
                </a:ext>
              </a:extLst>
            </p:cNvPr>
            <p:cNvGrpSpPr/>
            <p:nvPr/>
          </p:nvGrpSpPr>
          <p:grpSpPr>
            <a:xfrm>
              <a:off x="1088826" y="6380485"/>
              <a:ext cx="82785" cy="82785"/>
              <a:chOff x="0" y="0"/>
              <a:chExt cx="1913890" cy="1913890"/>
            </a:xfrm>
            <a:grpFill/>
          </p:grpSpPr>
          <p:sp>
            <p:nvSpPr>
              <p:cNvPr id="275" name="Freeform 216">
                <a:extLst>
                  <a:ext uri="{FF2B5EF4-FFF2-40B4-BE49-F238E27FC236}">
                    <a16:creationId xmlns:a16="http://schemas.microsoft.com/office/drawing/2014/main" id="{BED5E9DE-6EED-B312-9397-01DB0C677F66}"/>
                  </a:ext>
                </a:extLst>
              </p:cNvPr>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grpFill/>
            </p:spPr>
            <p:txBody>
              <a:bodyPr/>
              <a:lstStyle/>
              <a:p>
                <a:endParaRPr lang="en-US"/>
              </a:p>
            </p:txBody>
          </p:sp>
        </p:grpSp>
        <p:grpSp>
          <p:nvGrpSpPr>
            <p:cNvPr id="111" name="Group 217">
              <a:extLst>
                <a:ext uri="{FF2B5EF4-FFF2-40B4-BE49-F238E27FC236}">
                  <a16:creationId xmlns:a16="http://schemas.microsoft.com/office/drawing/2014/main" id="{5721F504-D9F5-E253-7B08-2DF3058BD660}"/>
                </a:ext>
              </a:extLst>
            </p:cNvPr>
            <p:cNvGrpSpPr/>
            <p:nvPr/>
          </p:nvGrpSpPr>
          <p:grpSpPr>
            <a:xfrm>
              <a:off x="1088826" y="3187700"/>
              <a:ext cx="82785" cy="82785"/>
              <a:chOff x="0" y="0"/>
              <a:chExt cx="1913890" cy="1913890"/>
            </a:xfrm>
            <a:grpFill/>
          </p:grpSpPr>
          <p:sp>
            <p:nvSpPr>
              <p:cNvPr id="274" name="Freeform 218">
                <a:extLst>
                  <a:ext uri="{FF2B5EF4-FFF2-40B4-BE49-F238E27FC236}">
                    <a16:creationId xmlns:a16="http://schemas.microsoft.com/office/drawing/2014/main" id="{5262CC63-E5DF-90EC-D7DA-ABDCC17898B2}"/>
                  </a:ext>
                </a:extLst>
              </p:cNvPr>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grpFill/>
            </p:spPr>
            <p:txBody>
              <a:bodyPr/>
              <a:lstStyle/>
              <a:p>
                <a:endParaRPr lang="en-US"/>
              </a:p>
            </p:txBody>
          </p:sp>
        </p:grpSp>
        <p:grpSp>
          <p:nvGrpSpPr>
            <p:cNvPr id="112" name="Group 219">
              <a:extLst>
                <a:ext uri="{FF2B5EF4-FFF2-40B4-BE49-F238E27FC236}">
                  <a16:creationId xmlns:a16="http://schemas.microsoft.com/office/drawing/2014/main" id="{6E3A671A-82E7-2FCA-895D-E75140981F1B}"/>
                </a:ext>
              </a:extLst>
            </p:cNvPr>
            <p:cNvGrpSpPr/>
            <p:nvPr/>
          </p:nvGrpSpPr>
          <p:grpSpPr>
            <a:xfrm>
              <a:off x="1088826" y="9568185"/>
              <a:ext cx="82785" cy="82785"/>
              <a:chOff x="0" y="0"/>
              <a:chExt cx="1913890" cy="1913890"/>
            </a:xfrm>
            <a:grpFill/>
          </p:grpSpPr>
          <p:sp>
            <p:nvSpPr>
              <p:cNvPr id="273" name="Freeform 220">
                <a:extLst>
                  <a:ext uri="{FF2B5EF4-FFF2-40B4-BE49-F238E27FC236}">
                    <a16:creationId xmlns:a16="http://schemas.microsoft.com/office/drawing/2014/main" id="{A16DB39A-A160-761D-EBC5-E150A9D1135C}"/>
                  </a:ext>
                </a:extLst>
              </p:cNvPr>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grpFill/>
            </p:spPr>
            <p:txBody>
              <a:bodyPr/>
              <a:lstStyle/>
              <a:p>
                <a:endParaRPr lang="en-US"/>
              </a:p>
            </p:txBody>
          </p:sp>
        </p:grpSp>
        <p:grpSp>
          <p:nvGrpSpPr>
            <p:cNvPr id="113" name="Group 221">
              <a:extLst>
                <a:ext uri="{FF2B5EF4-FFF2-40B4-BE49-F238E27FC236}">
                  <a16:creationId xmlns:a16="http://schemas.microsoft.com/office/drawing/2014/main" id="{69D7A35E-0991-6307-66D7-F9ADEC4BA7FB}"/>
                </a:ext>
              </a:extLst>
            </p:cNvPr>
            <p:cNvGrpSpPr/>
            <p:nvPr/>
          </p:nvGrpSpPr>
          <p:grpSpPr>
            <a:xfrm>
              <a:off x="4276206" y="0"/>
              <a:ext cx="82785" cy="82785"/>
              <a:chOff x="0" y="0"/>
              <a:chExt cx="1913890" cy="1913890"/>
            </a:xfrm>
            <a:grpFill/>
          </p:grpSpPr>
          <p:sp>
            <p:nvSpPr>
              <p:cNvPr id="272" name="Freeform 222">
                <a:extLst>
                  <a:ext uri="{FF2B5EF4-FFF2-40B4-BE49-F238E27FC236}">
                    <a16:creationId xmlns:a16="http://schemas.microsoft.com/office/drawing/2014/main" id="{F24508F0-056F-055D-B5C2-3CB119C5F4BC}"/>
                  </a:ext>
                </a:extLst>
              </p:cNvPr>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grpFill/>
            </p:spPr>
            <p:txBody>
              <a:bodyPr/>
              <a:lstStyle/>
              <a:p>
                <a:endParaRPr lang="en-US"/>
              </a:p>
            </p:txBody>
          </p:sp>
        </p:grpSp>
        <p:grpSp>
          <p:nvGrpSpPr>
            <p:cNvPr id="114" name="Group 223">
              <a:extLst>
                <a:ext uri="{FF2B5EF4-FFF2-40B4-BE49-F238E27FC236}">
                  <a16:creationId xmlns:a16="http://schemas.microsoft.com/office/drawing/2014/main" id="{C72C65BB-72DE-7593-401B-E0CB0CBD7730}"/>
                </a:ext>
              </a:extLst>
            </p:cNvPr>
            <p:cNvGrpSpPr/>
            <p:nvPr/>
          </p:nvGrpSpPr>
          <p:grpSpPr>
            <a:xfrm>
              <a:off x="4276206" y="6380485"/>
              <a:ext cx="82785" cy="82785"/>
              <a:chOff x="0" y="0"/>
              <a:chExt cx="1913890" cy="1913890"/>
            </a:xfrm>
            <a:grpFill/>
          </p:grpSpPr>
          <p:sp>
            <p:nvSpPr>
              <p:cNvPr id="271" name="Freeform 224">
                <a:extLst>
                  <a:ext uri="{FF2B5EF4-FFF2-40B4-BE49-F238E27FC236}">
                    <a16:creationId xmlns:a16="http://schemas.microsoft.com/office/drawing/2014/main" id="{E0000CE7-C430-5A1E-9EF9-57C066A4965F}"/>
                  </a:ext>
                </a:extLst>
              </p:cNvPr>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grpFill/>
            </p:spPr>
            <p:txBody>
              <a:bodyPr/>
              <a:lstStyle/>
              <a:p>
                <a:endParaRPr lang="en-US"/>
              </a:p>
            </p:txBody>
          </p:sp>
        </p:grpSp>
        <p:grpSp>
          <p:nvGrpSpPr>
            <p:cNvPr id="115" name="Group 225">
              <a:extLst>
                <a:ext uri="{FF2B5EF4-FFF2-40B4-BE49-F238E27FC236}">
                  <a16:creationId xmlns:a16="http://schemas.microsoft.com/office/drawing/2014/main" id="{789F755F-2DA0-B97E-6ACE-E59F35348901}"/>
                </a:ext>
              </a:extLst>
            </p:cNvPr>
            <p:cNvGrpSpPr/>
            <p:nvPr/>
          </p:nvGrpSpPr>
          <p:grpSpPr>
            <a:xfrm>
              <a:off x="4276206" y="3187700"/>
              <a:ext cx="82785" cy="82785"/>
              <a:chOff x="0" y="0"/>
              <a:chExt cx="1913890" cy="1913890"/>
            </a:xfrm>
            <a:grpFill/>
          </p:grpSpPr>
          <p:sp>
            <p:nvSpPr>
              <p:cNvPr id="270" name="Freeform 226">
                <a:extLst>
                  <a:ext uri="{FF2B5EF4-FFF2-40B4-BE49-F238E27FC236}">
                    <a16:creationId xmlns:a16="http://schemas.microsoft.com/office/drawing/2014/main" id="{728D7FFD-7FB6-AF88-41B7-A3F3EB5646D6}"/>
                  </a:ext>
                </a:extLst>
              </p:cNvPr>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grpFill/>
            </p:spPr>
            <p:txBody>
              <a:bodyPr/>
              <a:lstStyle/>
              <a:p>
                <a:endParaRPr lang="en-US"/>
              </a:p>
            </p:txBody>
          </p:sp>
        </p:grpSp>
        <p:grpSp>
          <p:nvGrpSpPr>
            <p:cNvPr id="116" name="Group 227">
              <a:extLst>
                <a:ext uri="{FF2B5EF4-FFF2-40B4-BE49-F238E27FC236}">
                  <a16:creationId xmlns:a16="http://schemas.microsoft.com/office/drawing/2014/main" id="{C9D3D0AA-A748-CBD0-1E15-EE4C3BF31E1F}"/>
                </a:ext>
              </a:extLst>
            </p:cNvPr>
            <p:cNvGrpSpPr/>
            <p:nvPr/>
          </p:nvGrpSpPr>
          <p:grpSpPr>
            <a:xfrm>
              <a:off x="4276206" y="9568185"/>
              <a:ext cx="82785" cy="82785"/>
              <a:chOff x="0" y="0"/>
              <a:chExt cx="1913890" cy="1913890"/>
            </a:xfrm>
            <a:grpFill/>
          </p:grpSpPr>
          <p:sp>
            <p:nvSpPr>
              <p:cNvPr id="269" name="Freeform 228">
                <a:extLst>
                  <a:ext uri="{FF2B5EF4-FFF2-40B4-BE49-F238E27FC236}">
                    <a16:creationId xmlns:a16="http://schemas.microsoft.com/office/drawing/2014/main" id="{074DE569-B4E4-4F1A-1318-CBB63224BC5D}"/>
                  </a:ext>
                </a:extLst>
              </p:cNvPr>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grpFill/>
            </p:spPr>
            <p:txBody>
              <a:bodyPr/>
              <a:lstStyle/>
              <a:p>
                <a:endParaRPr lang="en-US"/>
              </a:p>
            </p:txBody>
          </p:sp>
        </p:grpSp>
        <p:grpSp>
          <p:nvGrpSpPr>
            <p:cNvPr id="117" name="Group 229">
              <a:extLst>
                <a:ext uri="{FF2B5EF4-FFF2-40B4-BE49-F238E27FC236}">
                  <a16:creationId xmlns:a16="http://schemas.microsoft.com/office/drawing/2014/main" id="{F0D16C48-19CB-3079-66E6-188D73B3BF55}"/>
                </a:ext>
              </a:extLst>
            </p:cNvPr>
            <p:cNvGrpSpPr/>
            <p:nvPr/>
          </p:nvGrpSpPr>
          <p:grpSpPr>
            <a:xfrm>
              <a:off x="1088826" y="1618080"/>
              <a:ext cx="82785" cy="82785"/>
              <a:chOff x="0" y="0"/>
              <a:chExt cx="1913890" cy="1913890"/>
            </a:xfrm>
            <a:grpFill/>
          </p:grpSpPr>
          <p:sp>
            <p:nvSpPr>
              <p:cNvPr id="268" name="Freeform 230">
                <a:extLst>
                  <a:ext uri="{FF2B5EF4-FFF2-40B4-BE49-F238E27FC236}">
                    <a16:creationId xmlns:a16="http://schemas.microsoft.com/office/drawing/2014/main" id="{349F98BB-FBBF-D2F1-94D8-6048118EF5D1}"/>
                  </a:ext>
                </a:extLst>
              </p:cNvPr>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grpFill/>
            </p:spPr>
            <p:txBody>
              <a:bodyPr/>
              <a:lstStyle/>
              <a:p>
                <a:endParaRPr lang="en-US"/>
              </a:p>
            </p:txBody>
          </p:sp>
        </p:grpSp>
        <p:grpSp>
          <p:nvGrpSpPr>
            <p:cNvPr id="118" name="Group 231">
              <a:extLst>
                <a:ext uri="{FF2B5EF4-FFF2-40B4-BE49-F238E27FC236}">
                  <a16:creationId xmlns:a16="http://schemas.microsoft.com/office/drawing/2014/main" id="{8D6B5E21-D749-61C4-BE7B-A5EA64170C7B}"/>
                </a:ext>
              </a:extLst>
            </p:cNvPr>
            <p:cNvGrpSpPr/>
            <p:nvPr/>
          </p:nvGrpSpPr>
          <p:grpSpPr>
            <a:xfrm>
              <a:off x="1088826" y="7998564"/>
              <a:ext cx="82785" cy="82785"/>
              <a:chOff x="0" y="0"/>
              <a:chExt cx="1913890" cy="1913890"/>
            </a:xfrm>
            <a:grpFill/>
          </p:grpSpPr>
          <p:sp>
            <p:nvSpPr>
              <p:cNvPr id="267" name="Freeform 232">
                <a:extLst>
                  <a:ext uri="{FF2B5EF4-FFF2-40B4-BE49-F238E27FC236}">
                    <a16:creationId xmlns:a16="http://schemas.microsoft.com/office/drawing/2014/main" id="{54F4470C-BE96-7C2F-C6CD-38D02C9EDFD6}"/>
                  </a:ext>
                </a:extLst>
              </p:cNvPr>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grpFill/>
            </p:spPr>
            <p:txBody>
              <a:bodyPr/>
              <a:lstStyle/>
              <a:p>
                <a:endParaRPr lang="en-US"/>
              </a:p>
            </p:txBody>
          </p:sp>
        </p:grpSp>
        <p:grpSp>
          <p:nvGrpSpPr>
            <p:cNvPr id="119" name="Group 233">
              <a:extLst>
                <a:ext uri="{FF2B5EF4-FFF2-40B4-BE49-F238E27FC236}">
                  <a16:creationId xmlns:a16="http://schemas.microsoft.com/office/drawing/2014/main" id="{82EBE05A-2D9A-2ADA-B47C-46A3A0247D93}"/>
                </a:ext>
              </a:extLst>
            </p:cNvPr>
            <p:cNvGrpSpPr/>
            <p:nvPr/>
          </p:nvGrpSpPr>
          <p:grpSpPr>
            <a:xfrm>
              <a:off x="1088826" y="4805780"/>
              <a:ext cx="82785" cy="82785"/>
              <a:chOff x="0" y="0"/>
              <a:chExt cx="1913890" cy="1913890"/>
            </a:xfrm>
            <a:grpFill/>
          </p:grpSpPr>
          <p:sp>
            <p:nvSpPr>
              <p:cNvPr id="266" name="Freeform 234">
                <a:extLst>
                  <a:ext uri="{FF2B5EF4-FFF2-40B4-BE49-F238E27FC236}">
                    <a16:creationId xmlns:a16="http://schemas.microsoft.com/office/drawing/2014/main" id="{C61A4B1B-F71A-4F76-FA10-5841354C4A8F}"/>
                  </a:ext>
                </a:extLst>
              </p:cNvPr>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grpFill/>
            </p:spPr>
            <p:txBody>
              <a:bodyPr/>
              <a:lstStyle/>
              <a:p>
                <a:endParaRPr lang="en-US"/>
              </a:p>
            </p:txBody>
          </p:sp>
        </p:grpSp>
        <p:grpSp>
          <p:nvGrpSpPr>
            <p:cNvPr id="120" name="Group 235">
              <a:extLst>
                <a:ext uri="{FF2B5EF4-FFF2-40B4-BE49-F238E27FC236}">
                  <a16:creationId xmlns:a16="http://schemas.microsoft.com/office/drawing/2014/main" id="{4FAC860F-EC97-D938-AA79-ED78BEBF13BA}"/>
                </a:ext>
              </a:extLst>
            </p:cNvPr>
            <p:cNvGrpSpPr/>
            <p:nvPr/>
          </p:nvGrpSpPr>
          <p:grpSpPr>
            <a:xfrm>
              <a:off x="4276206" y="1618080"/>
              <a:ext cx="82785" cy="82785"/>
              <a:chOff x="0" y="0"/>
              <a:chExt cx="1913890" cy="1913890"/>
            </a:xfrm>
            <a:grpFill/>
          </p:grpSpPr>
          <p:sp>
            <p:nvSpPr>
              <p:cNvPr id="265" name="Freeform 236">
                <a:extLst>
                  <a:ext uri="{FF2B5EF4-FFF2-40B4-BE49-F238E27FC236}">
                    <a16:creationId xmlns:a16="http://schemas.microsoft.com/office/drawing/2014/main" id="{3D363BEE-3491-5D4C-2607-238F49A32D38}"/>
                  </a:ext>
                </a:extLst>
              </p:cNvPr>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grpFill/>
            </p:spPr>
            <p:txBody>
              <a:bodyPr/>
              <a:lstStyle/>
              <a:p>
                <a:endParaRPr lang="en-US"/>
              </a:p>
            </p:txBody>
          </p:sp>
        </p:grpSp>
        <p:grpSp>
          <p:nvGrpSpPr>
            <p:cNvPr id="121" name="Group 237">
              <a:extLst>
                <a:ext uri="{FF2B5EF4-FFF2-40B4-BE49-F238E27FC236}">
                  <a16:creationId xmlns:a16="http://schemas.microsoft.com/office/drawing/2014/main" id="{1B164627-6E9B-D760-70F9-1B167EEA30C3}"/>
                </a:ext>
              </a:extLst>
            </p:cNvPr>
            <p:cNvGrpSpPr/>
            <p:nvPr/>
          </p:nvGrpSpPr>
          <p:grpSpPr>
            <a:xfrm>
              <a:off x="4276206" y="7998564"/>
              <a:ext cx="82785" cy="82785"/>
              <a:chOff x="0" y="0"/>
              <a:chExt cx="1913890" cy="1913890"/>
            </a:xfrm>
            <a:grpFill/>
          </p:grpSpPr>
          <p:sp>
            <p:nvSpPr>
              <p:cNvPr id="264" name="Freeform 238">
                <a:extLst>
                  <a:ext uri="{FF2B5EF4-FFF2-40B4-BE49-F238E27FC236}">
                    <a16:creationId xmlns:a16="http://schemas.microsoft.com/office/drawing/2014/main" id="{D766493F-E19A-7500-01C4-7F0B72F24BEB}"/>
                  </a:ext>
                </a:extLst>
              </p:cNvPr>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grpFill/>
            </p:spPr>
            <p:txBody>
              <a:bodyPr/>
              <a:lstStyle/>
              <a:p>
                <a:endParaRPr lang="en-US"/>
              </a:p>
            </p:txBody>
          </p:sp>
        </p:grpSp>
        <p:grpSp>
          <p:nvGrpSpPr>
            <p:cNvPr id="122" name="Group 239">
              <a:extLst>
                <a:ext uri="{FF2B5EF4-FFF2-40B4-BE49-F238E27FC236}">
                  <a16:creationId xmlns:a16="http://schemas.microsoft.com/office/drawing/2014/main" id="{2B865CE9-85C4-8A1A-246F-9382D0AAB595}"/>
                </a:ext>
              </a:extLst>
            </p:cNvPr>
            <p:cNvGrpSpPr/>
            <p:nvPr/>
          </p:nvGrpSpPr>
          <p:grpSpPr>
            <a:xfrm>
              <a:off x="4276206" y="4805780"/>
              <a:ext cx="82785" cy="82785"/>
              <a:chOff x="0" y="0"/>
              <a:chExt cx="1913890" cy="1913890"/>
            </a:xfrm>
            <a:grpFill/>
          </p:grpSpPr>
          <p:sp>
            <p:nvSpPr>
              <p:cNvPr id="263" name="Freeform 240">
                <a:extLst>
                  <a:ext uri="{FF2B5EF4-FFF2-40B4-BE49-F238E27FC236}">
                    <a16:creationId xmlns:a16="http://schemas.microsoft.com/office/drawing/2014/main" id="{458A14BB-341D-3A3A-BBFA-424B9BA2E608}"/>
                  </a:ext>
                </a:extLst>
              </p:cNvPr>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grpFill/>
            </p:spPr>
            <p:txBody>
              <a:bodyPr/>
              <a:lstStyle/>
              <a:p>
                <a:endParaRPr lang="en-US"/>
              </a:p>
            </p:txBody>
          </p:sp>
        </p:grpSp>
        <p:grpSp>
          <p:nvGrpSpPr>
            <p:cNvPr id="123" name="Group 241">
              <a:extLst>
                <a:ext uri="{FF2B5EF4-FFF2-40B4-BE49-F238E27FC236}">
                  <a16:creationId xmlns:a16="http://schemas.microsoft.com/office/drawing/2014/main" id="{8C12177B-05DD-AB79-F173-F8B6FAA863BC}"/>
                </a:ext>
              </a:extLst>
            </p:cNvPr>
            <p:cNvGrpSpPr/>
            <p:nvPr/>
          </p:nvGrpSpPr>
          <p:grpSpPr>
            <a:xfrm>
              <a:off x="1627486" y="537155"/>
              <a:ext cx="82785" cy="82785"/>
              <a:chOff x="0" y="0"/>
              <a:chExt cx="1913890" cy="1913890"/>
            </a:xfrm>
            <a:grpFill/>
          </p:grpSpPr>
          <p:sp>
            <p:nvSpPr>
              <p:cNvPr id="262" name="Freeform 242">
                <a:extLst>
                  <a:ext uri="{FF2B5EF4-FFF2-40B4-BE49-F238E27FC236}">
                    <a16:creationId xmlns:a16="http://schemas.microsoft.com/office/drawing/2014/main" id="{110A8774-8F4B-D3E2-E169-E24641A0E4BA}"/>
                  </a:ext>
                </a:extLst>
              </p:cNvPr>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grpFill/>
            </p:spPr>
            <p:txBody>
              <a:bodyPr/>
              <a:lstStyle/>
              <a:p>
                <a:endParaRPr lang="en-US"/>
              </a:p>
            </p:txBody>
          </p:sp>
        </p:grpSp>
        <p:grpSp>
          <p:nvGrpSpPr>
            <p:cNvPr id="124" name="Group 243">
              <a:extLst>
                <a:ext uri="{FF2B5EF4-FFF2-40B4-BE49-F238E27FC236}">
                  <a16:creationId xmlns:a16="http://schemas.microsoft.com/office/drawing/2014/main" id="{7BDB3967-28A0-8D08-F7BC-9AC18E73FFA8}"/>
                </a:ext>
              </a:extLst>
            </p:cNvPr>
            <p:cNvGrpSpPr/>
            <p:nvPr/>
          </p:nvGrpSpPr>
          <p:grpSpPr>
            <a:xfrm>
              <a:off x="1627486" y="6917640"/>
              <a:ext cx="82785" cy="82785"/>
              <a:chOff x="0" y="0"/>
              <a:chExt cx="1913890" cy="1913890"/>
            </a:xfrm>
            <a:grpFill/>
          </p:grpSpPr>
          <p:sp>
            <p:nvSpPr>
              <p:cNvPr id="261" name="Freeform 244">
                <a:extLst>
                  <a:ext uri="{FF2B5EF4-FFF2-40B4-BE49-F238E27FC236}">
                    <a16:creationId xmlns:a16="http://schemas.microsoft.com/office/drawing/2014/main" id="{FC431A27-6AB1-3D3A-91FE-9C0B09765360}"/>
                  </a:ext>
                </a:extLst>
              </p:cNvPr>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grpFill/>
            </p:spPr>
            <p:txBody>
              <a:bodyPr/>
              <a:lstStyle/>
              <a:p>
                <a:endParaRPr lang="en-US"/>
              </a:p>
            </p:txBody>
          </p:sp>
        </p:grpSp>
        <p:grpSp>
          <p:nvGrpSpPr>
            <p:cNvPr id="125" name="Group 245">
              <a:extLst>
                <a:ext uri="{FF2B5EF4-FFF2-40B4-BE49-F238E27FC236}">
                  <a16:creationId xmlns:a16="http://schemas.microsoft.com/office/drawing/2014/main" id="{DB5641B6-5F93-E380-C72E-2B8AC3BF9D37}"/>
                </a:ext>
              </a:extLst>
            </p:cNvPr>
            <p:cNvGrpSpPr/>
            <p:nvPr/>
          </p:nvGrpSpPr>
          <p:grpSpPr>
            <a:xfrm>
              <a:off x="1627486" y="3724855"/>
              <a:ext cx="82785" cy="82785"/>
              <a:chOff x="0" y="0"/>
              <a:chExt cx="1913890" cy="1913890"/>
            </a:xfrm>
            <a:grpFill/>
          </p:grpSpPr>
          <p:sp>
            <p:nvSpPr>
              <p:cNvPr id="260" name="Freeform 246">
                <a:extLst>
                  <a:ext uri="{FF2B5EF4-FFF2-40B4-BE49-F238E27FC236}">
                    <a16:creationId xmlns:a16="http://schemas.microsoft.com/office/drawing/2014/main" id="{E81B4C05-0E50-E72B-ABC3-FF3274CE646A}"/>
                  </a:ext>
                </a:extLst>
              </p:cNvPr>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grpFill/>
            </p:spPr>
            <p:txBody>
              <a:bodyPr/>
              <a:lstStyle/>
              <a:p>
                <a:endParaRPr lang="en-US"/>
              </a:p>
            </p:txBody>
          </p:sp>
        </p:grpSp>
        <p:grpSp>
          <p:nvGrpSpPr>
            <p:cNvPr id="126" name="Group 247">
              <a:extLst>
                <a:ext uri="{FF2B5EF4-FFF2-40B4-BE49-F238E27FC236}">
                  <a16:creationId xmlns:a16="http://schemas.microsoft.com/office/drawing/2014/main" id="{C7EF6BE8-7254-1FC1-530B-F357CE68DE22}"/>
                </a:ext>
              </a:extLst>
            </p:cNvPr>
            <p:cNvGrpSpPr/>
            <p:nvPr/>
          </p:nvGrpSpPr>
          <p:grpSpPr>
            <a:xfrm>
              <a:off x="1627486" y="10105340"/>
              <a:ext cx="82785" cy="82785"/>
              <a:chOff x="0" y="0"/>
              <a:chExt cx="1913890" cy="1913890"/>
            </a:xfrm>
            <a:grpFill/>
          </p:grpSpPr>
          <p:sp>
            <p:nvSpPr>
              <p:cNvPr id="259" name="Freeform 248">
                <a:extLst>
                  <a:ext uri="{FF2B5EF4-FFF2-40B4-BE49-F238E27FC236}">
                    <a16:creationId xmlns:a16="http://schemas.microsoft.com/office/drawing/2014/main" id="{0D487D99-A859-963D-27C7-1A616F3EE5BF}"/>
                  </a:ext>
                </a:extLst>
              </p:cNvPr>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grpFill/>
            </p:spPr>
            <p:txBody>
              <a:bodyPr/>
              <a:lstStyle/>
              <a:p>
                <a:endParaRPr lang="en-US"/>
              </a:p>
            </p:txBody>
          </p:sp>
        </p:grpSp>
        <p:grpSp>
          <p:nvGrpSpPr>
            <p:cNvPr id="127" name="Group 249">
              <a:extLst>
                <a:ext uri="{FF2B5EF4-FFF2-40B4-BE49-F238E27FC236}">
                  <a16:creationId xmlns:a16="http://schemas.microsoft.com/office/drawing/2014/main" id="{97FC5C2C-0194-64C9-86EC-8F3B8E29B107}"/>
                </a:ext>
              </a:extLst>
            </p:cNvPr>
            <p:cNvGrpSpPr/>
            <p:nvPr/>
          </p:nvGrpSpPr>
          <p:grpSpPr>
            <a:xfrm>
              <a:off x="1627486" y="2155235"/>
              <a:ext cx="82785" cy="82785"/>
              <a:chOff x="0" y="0"/>
              <a:chExt cx="1913890" cy="1913890"/>
            </a:xfrm>
            <a:grpFill/>
          </p:grpSpPr>
          <p:sp>
            <p:nvSpPr>
              <p:cNvPr id="258" name="Freeform 250">
                <a:extLst>
                  <a:ext uri="{FF2B5EF4-FFF2-40B4-BE49-F238E27FC236}">
                    <a16:creationId xmlns:a16="http://schemas.microsoft.com/office/drawing/2014/main" id="{BFD2F324-E264-8E3E-9E9A-A58CA3BEE161}"/>
                  </a:ext>
                </a:extLst>
              </p:cNvPr>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grpFill/>
            </p:spPr>
            <p:txBody>
              <a:bodyPr/>
              <a:lstStyle/>
              <a:p>
                <a:endParaRPr lang="en-US"/>
              </a:p>
            </p:txBody>
          </p:sp>
        </p:grpSp>
        <p:grpSp>
          <p:nvGrpSpPr>
            <p:cNvPr id="128" name="Group 251">
              <a:extLst>
                <a:ext uri="{FF2B5EF4-FFF2-40B4-BE49-F238E27FC236}">
                  <a16:creationId xmlns:a16="http://schemas.microsoft.com/office/drawing/2014/main" id="{FC8F49C8-E485-F822-E3CF-CFB0D17062DC}"/>
                </a:ext>
              </a:extLst>
            </p:cNvPr>
            <p:cNvGrpSpPr/>
            <p:nvPr/>
          </p:nvGrpSpPr>
          <p:grpSpPr>
            <a:xfrm>
              <a:off x="1627486" y="8535719"/>
              <a:ext cx="82785" cy="82785"/>
              <a:chOff x="0" y="0"/>
              <a:chExt cx="1913890" cy="1913890"/>
            </a:xfrm>
            <a:grpFill/>
          </p:grpSpPr>
          <p:sp>
            <p:nvSpPr>
              <p:cNvPr id="257" name="Freeform 252">
                <a:extLst>
                  <a:ext uri="{FF2B5EF4-FFF2-40B4-BE49-F238E27FC236}">
                    <a16:creationId xmlns:a16="http://schemas.microsoft.com/office/drawing/2014/main" id="{BA9488EE-941B-E5DE-5FF3-32B7030C6887}"/>
                  </a:ext>
                </a:extLst>
              </p:cNvPr>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grpFill/>
            </p:spPr>
            <p:txBody>
              <a:bodyPr/>
              <a:lstStyle/>
              <a:p>
                <a:endParaRPr lang="en-US"/>
              </a:p>
            </p:txBody>
          </p:sp>
        </p:grpSp>
        <p:grpSp>
          <p:nvGrpSpPr>
            <p:cNvPr id="129" name="Group 253">
              <a:extLst>
                <a:ext uri="{FF2B5EF4-FFF2-40B4-BE49-F238E27FC236}">
                  <a16:creationId xmlns:a16="http://schemas.microsoft.com/office/drawing/2014/main" id="{2D22BCCF-9A50-E976-97DB-D5F7978FE54F}"/>
                </a:ext>
              </a:extLst>
            </p:cNvPr>
            <p:cNvGrpSpPr/>
            <p:nvPr/>
          </p:nvGrpSpPr>
          <p:grpSpPr>
            <a:xfrm>
              <a:off x="1627486" y="5342935"/>
              <a:ext cx="82785" cy="82785"/>
              <a:chOff x="0" y="0"/>
              <a:chExt cx="1913890" cy="1913890"/>
            </a:xfrm>
            <a:grpFill/>
          </p:grpSpPr>
          <p:sp>
            <p:nvSpPr>
              <p:cNvPr id="256" name="Freeform 254">
                <a:extLst>
                  <a:ext uri="{FF2B5EF4-FFF2-40B4-BE49-F238E27FC236}">
                    <a16:creationId xmlns:a16="http://schemas.microsoft.com/office/drawing/2014/main" id="{E145CFF2-837D-6E92-893F-5606EE2AD6E0}"/>
                  </a:ext>
                </a:extLst>
              </p:cNvPr>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grpFill/>
            </p:spPr>
            <p:txBody>
              <a:bodyPr/>
              <a:lstStyle/>
              <a:p>
                <a:endParaRPr lang="en-US"/>
              </a:p>
            </p:txBody>
          </p:sp>
        </p:grpSp>
        <p:grpSp>
          <p:nvGrpSpPr>
            <p:cNvPr id="130" name="Group 255">
              <a:extLst>
                <a:ext uri="{FF2B5EF4-FFF2-40B4-BE49-F238E27FC236}">
                  <a16:creationId xmlns:a16="http://schemas.microsoft.com/office/drawing/2014/main" id="{B3F78881-3307-6D49-8AB9-182D3DF66DF4}"/>
                </a:ext>
              </a:extLst>
            </p:cNvPr>
            <p:cNvGrpSpPr>
              <a:grpSpLocks noChangeAspect="1"/>
            </p:cNvGrpSpPr>
            <p:nvPr/>
          </p:nvGrpSpPr>
          <p:grpSpPr>
            <a:xfrm>
              <a:off x="78" y="0"/>
              <a:ext cx="95594" cy="82785"/>
              <a:chOff x="0" y="0"/>
              <a:chExt cx="6350000" cy="5499100"/>
            </a:xfrm>
            <a:grpFill/>
          </p:grpSpPr>
          <p:sp>
            <p:nvSpPr>
              <p:cNvPr id="255" name="Freeform 256">
                <a:extLst>
                  <a:ext uri="{FF2B5EF4-FFF2-40B4-BE49-F238E27FC236}">
                    <a16:creationId xmlns:a16="http://schemas.microsoft.com/office/drawing/2014/main" id="{F5137D4D-917C-2264-33D6-CC6E1501A3F7}"/>
                  </a:ext>
                </a:extLst>
              </p:cNvPr>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grpFill/>
            </p:spPr>
            <p:txBody>
              <a:bodyPr/>
              <a:lstStyle/>
              <a:p>
                <a:endParaRPr lang="en-US"/>
              </a:p>
            </p:txBody>
          </p:sp>
        </p:grpSp>
        <p:grpSp>
          <p:nvGrpSpPr>
            <p:cNvPr id="131" name="Group 257">
              <a:extLst>
                <a:ext uri="{FF2B5EF4-FFF2-40B4-BE49-F238E27FC236}">
                  <a16:creationId xmlns:a16="http://schemas.microsoft.com/office/drawing/2014/main" id="{99CEB0DF-0D58-2664-BBBC-82CFA1314B2E}"/>
                </a:ext>
              </a:extLst>
            </p:cNvPr>
            <p:cNvGrpSpPr>
              <a:grpSpLocks noChangeAspect="1"/>
            </p:cNvGrpSpPr>
            <p:nvPr/>
          </p:nvGrpSpPr>
          <p:grpSpPr>
            <a:xfrm>
              <a:off x="78" y="6380485"/>
              <a:ext cx="95594" cy="82785"/>
              <a:chOff x="0" y="0"/>
              <a:chExt cx="6350000" cy="5499100"/>
            </a:xfrm>
            <a:grpFill/>
          </p:grpSpPr>
          <p:sp>
            <p:nvSpPr>
              <p:cNvPr id="254" name="Freeform 258">
                <a:extLst>
                  <a:ext uri="{FF2B5EF4-FFF2-40B4-BE49-F238E27FC236}">
                    <a16:creationId xmlns:a16="http://schemas.microsoft.com/office/drawing/2014/main" id="{FFC64490-FA69-74FD-81B8-A84E4445A433}"/>
                  </a:ext>
                </a:extLst>
              </p:cNvPr>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grpFill/>
            </p:spPr>
            <p:txBody>
              <a:bodyPr/>
              <a:lstStyle/>
              <a:p>
                <a:endParaRPr lang="en-US"/>
              </a:p>
            </p:txBody>
          </p:sp>
        </p:grpSp>
        <p:grpSp>
          <p:nvGrpSpPr>
            <p:cNvPr id="132" name="Group 259">
              <a:extLst>
                <a:ext uri="{FF2B5EF4-FFF2-40B4-BE49-F238E27FC236}">
                  <a16:creationId xmlns:a16="http://schemas.microsoft.com/office/drawing/2014/main" id="{04013928-1226-0733-7584-68F84357CCCD}"/>
                </a:ext>
              </a:extLst>
            </p:cNvPr>
            <p:cNvGrpSpPr>
              <a:grpSpLocks noChangeAspect="1"/>
            </p:cNvGrpSpPr>
            <p:nvPr/>
          </p:nvGrpSpPr>
          <p:grpSpPr>
            <a:xfrm>
              <a:off x="78" y="3187700"/>
              <a:ext cx="95594" cy="82785"/>
              <a:chOff x="0" y="0"/>
              <a:chExt cx="6350000" cy="5499100"/>
            </a:xfrm>
            <a:grpFill/>
          </p:grpSpPr>
          <p:sp>
            <p:nvSpPr>
              <p:cNvPr id="253" name="Freeform 260">
                <a:extLst>
                  <a:ext uri="{FF2B5EF4-FFF2-40B4-BE49-F238E27FC236}">
                    <a16:creationId xmlns:a16="http://schemas.microsoft.com/office/drawing/2014/main" id="{48AEE54A-3DCE-20FD-E502-7238CE121429}"/>
                  </a:ext>
                </a:extLst>
              </p:cNvPr>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grpFill/>
            </p:spPr>
            <p:txBody>
              <a:bodyPr/>
              <a:lstStyle/>
              <a:p>
                <a:endParaRPr lang="en-US"/>
              </a:p>
            </p:txBody>
          </p:sp>
        </p:grpSp>
        <p:grpSp>
          <p:nvGrpSpPr>
            <p:cNvPr id="133" name="Group 261">
              <a:extLst>
                <a:ext uri="{FF2B5EF4-FFF2-40B4-BE49-F238E27FC236}">
                  <a16:creationId xmlns:a16="http://schemas.microsoft.com/office/drawing/2014/main" id="{BAF91411-8A67-4ED4-1615-BD5FB5C827CB}"/>
                </a:ext>
              </a:extLst>
            </p:cNvPr>
            <p:cNvGrpSpPr>
              <a:grpSpLocks noChangeAspect="1"/>
            </p:cNvGrpSpPr>
            <p:nvPr/>
          </p:nvGrpSpPr>
          <p:grpSpPr>
            <a:xfrm>
              <a:off x="78" y="9568185"/>
              <a:ext cx="95594" cy="82785"/>
              <a:chOff x="0" y="0"/>
              <a:chExt cx="6350000" cy="5499100"/>
            </a:xfrm>
            <a:grpFill/>
          </p:grpSpPr>
          <p:sp>
            <p:nvSpPr>
              <p:cNvPr id="252" name="Freeform 262">
                <a:extLst>
                  <a:ext uri="{FF2B5EF4-FFF2-40B4-BE49-F238E27FC236}">
                    <a16:creationId xmlns:a16="http://schemas.microsoft.com/office/drawing/2014/main" id="{FD1AD237-04F6-4CB6-F12D-958E3855EE40}"/>
                  </a:ext>
                </a:extLst>
              </p:cNvPr>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grpFill/>
            </p:spPr>
            <p:txBody>
              <a:bodyPr/>
              <a:lstStyle/>
              <a:p>
                <a:endParaRPr lang="en-US"/>
              </a:p>
            </p:txBody>
          </p:sp>
        </p:grpSp>
        <p:grpSp>
          <p:nvGrpSpPr>
            <p:cNvPr id="134" name="Group 263">
              <a:extLst>
                <a:ext uri="{FF2B5EF4-FFF2-40B4-BE49-F238E27FC236}">
                  <a16:creationId xmlns:a16="http://schemas.microsoft.com/office/drawing/2014/main" id="{996D40E8-6CF5-8153-2E21-5051220A56FA}"/>
                </a:ext>
              </a:extLst>
            </p:cNvPr>
            <p:cNvGrpSpPr>
              <a:grpSpLocks noChangeAspect="1"/>
            </p:cNvGrpSpPr>
            <p:nvPr/>
          </p:nvGrpSpPr>
          <p:grpSpPr>
            <a:xfrm>
              <a:off x="3187459" y="0"/>
              <a:ext cx="95594" cy="82785"/>
              <a:chOff x="0" y="0"/>
              <a:chExt cx="6350000" cy="5499100"/>
            </a:xfrm>
            <a:grpFill/>
          </p:grpSpPr>
          <p:sp>
            <p:nvSpPr>
              <p:cNvPr id="251" name="Freeform 264">
                <a:extLst>
                  <a:ext uri="{FF2B5EF4-FFF2-40B4-BE49-F238E27FC236}">
                    <a16:creationId xmlns:a16="http://schemas.microsoft.com/office/drawing/2014/main" id="{6D9D7524-4195-3A76-0351-263C10B63F2B}"/>
                  </a:ext>
                </a:extLst>
              </p:cNvPr>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grpFill/>
            </p:spPr>
            <p:txBody>
              <a:bodyPr/>
              <a:lstStyle/>
              <a:p>
                <a:endParaRPr lang="en-US"/>
              </a:p>
            </p:txBody>
          </p:sp>
        </p:grpSp>
        <p:grpSp>
          <p:nvGrpSpPr>
            <p:cNvPr id="135" name="Group 265">
              <a:extLst>
                <a:ext uri="{FF2B5EF4-FFF2-40B4-BE49-F238E27FC236}">
                  <a16:creationId xmlns:a16="http://schemas.microsoft.com/office/drawing/2014/main" id="{F1EFD8A0-BB71-A7C9-09E5-69FBAE85C85B}"/>
                </a:ext>
              </a:extLst>
            </p:cNvPr>
            <p:cNvGrpSpPr>
              <a:grpSpLocks noChangeAspect="1"/>
            </p:cNvGrpSpPr>
            <p:nvPr/>
          </p:nvGrpSpPr>
          <p:grpSpPr>
            <a:xfrm>
              <a:off x="3187459" y="6380485"/>
              <a:ext cx="95594" cy="82785"/>
              <a:chOff x="0" y="0"/>
              <a:chExt cx="6350000" cy="5499100"/>
            </a:xfrm>
            <a:grpFill/>
          </p:grpSpPr>
          <p:sp>
            <p:nvSpPr>
              <p:cNvPr id="250" name="Freeform 266">
                <a:extLst>
                  <a:ext uri="{FF2B5EF4-FFF2-40B4-BE49-F238E27FC236}">
                    <a16:creationId xmlns:a16="http://schemas.microsoft.com/office/drawing/2014/main" id="{E573E56E-5E28-5F27-B762-59926DDFAC0A}"/>
                  </a:ext>
                </a:extLst>
              </p:cNvPr>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grpFill/>
            </p:spPr>
            <p:txBody>
              <a:bodyPr/>
              <a:lstStyle/>
              <a:p>
                <a:endParaRPr lang="en-US"/>
              </a:p>
            </p:txBody>
          </p:sp>
        </p:grpSp>
        <p:grpSp>
          <p:nvGrpSpPr>
            <p:cNvPr id="136" name="Group 267">
              <a:extLst>
                <a:ext uri="{FF2B5EF4-FFF2-40B4-BE49-F238E27FC236}">
                  <a16:creationId xmlns:a16="http://schemas.microsoft.com/office/drawing/2014/main" id="{A7A8A1BD-AABE-78A8-5186-93098C64D8D4}"/>
                </a:ext>
              </a:extLst>
            </p:cNvPr>
            <p:cNvGrpSpPr>
              <a:grpSpLocks noChangeAspect="1"/>
            </p:cNvGrpSpPr>
            <p:nvPr/>
          </p:nvGrpSpPr>
          <p:grpSpPr>
            <a:xfrm>
              <a:off x="3187459" y="3187700"/>
              <a:ext cx="95594" cy="82785"/>
              <a:chOff x="0" y="0"/>
              <a:chExt cx="6350000" cy="5499100"/>
            </a:xfrm>
            <a:grpFill/>
          </p:grpSpPr>
          <p:sp>
            <p:nvSpPr>
              <p:cNvPr id="249" name="Freeform 268">
                <a:extLst>
                  <a:ext uri="{FF2B5EF4-FFF2-40B4-BE49-F238E27FC236}">
                    <a16:creationId xmlns:a16="http://schemas.microsoft.com/office/drawing/2014/main" id="{F4A050F4-1C5E-A627-9A2A-D92D2332356F}"/>
                  </a:ext>
                </a:extLst>
              </p:cNvPr>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grpFill/>
            </p:spPr>
            <p:txBody>
              <a:bodyPr/>
              <a:lstStyle/>
              <a:p>
                <a:endParaRPr lang="en-US"/>
              </a:p>
            </p:txBody>
          </p:sp>
        </p:grpSp>
        <p:grpSp>
          <p:nvGrpSpPr>
            <p:cNvPr id="137" name="Group 269">
              <a:extLst>
                <a:ext uri="{FF2B5EF4-FFF2-40B4-BE49-F238E27FC236}">
                  <a16:creationId xmlns:a16="http://schemas.microsoft.com/office/drawing/2014/main" id="{F4B6AD5F-995D-19D4-A138-D3C8A3556721}"/>
                </a:ext>
              </a:extLst>
            </p:cNvPr>
            <p:cNvGrpSpPr>
              <a:grpSpLocks noChangeAspect="1"/>
            </p:cNvGrpSpPr>
            <p:nvPr/>
          </p:nvGrpSpPr>
          <p:grpSpPr>
            <a:xfrm>
              <a:off x="3187459" y="9568185"/>
              <a:ext cx="95594" cy="82785"/>
              <a:chOff x="0" y="0"/>
              <a:chExt cx="6350000" cy="5499100"/>
            </a:xfrm>
            <a:grpFill/>
          </p:grpSpPr>
          <p:sp>
            <p:nvSpPr>
              <p:cNvPr id="248" name="Freeform 270">
                <a:extLst>
                  <a:ext uri="{FF2B5EF4-FFF2-40B4-BE49-F238E27FC236}">
                    <a16:creationId xmlns:a16="http://schemas.microsoft.com/office/drawing/2014/main" id="{21CD94F0-20DE-561A-A316-B108459AB832}"/>
                  </a:ext>
                </a:extLst>
              </p:cNvPr>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grpFill/>
            </p:spPr>
            <p:txBody>
              <a:bodyPr/>
              <a:lstStyle/>
              <a:p>
                <a:endParaRPr lang="en-US"/>
              </a:p>
            </p:txBody>
          </p:sp>
        </p:grpSp>
        <p:grpSp>
          <p:nvGrpSpPr>
            <p:cNvPr id="138" name="Group 271">
              <a:extLst>
                <a:ext uri="{FF2B5EF4-FFF2-40B4-BE49-F238E27FC236}">
                  <a16:creationId xmlns:a16="http://schemas.microsoft.com/office/drawing/2014/main" id="{5BE9E26E-74E7-019F-F0B5-C23C07D1BF19}"/>
                </a:ext>
              </a:extLst>
            </p:cNvPr>
            <p:cNvGrpSpPr>
              <a:grpSpLocks noChangeAspect="1"/>
            </p:cNvGrpSpPr>
            <p:nvPr/>
          </p:nvGrpSpPr>
          <p:grpSpPr>
            <a:xfrm>
              <a:off x="78" y="1618080"/>
              <a:ext cx="95594" cy="82785"/>
              <a:chOff x="0" y="0"/>
              <a:chExt cx="6350000" cy="5499100"/>
            </a:xfrm>
            <a:grpFill/>
          </p:grpSpPr>
          <p:sp>
            <p:nvSpPr>
              <p:cNvPr id="247" name="Freeform 272">
                <a:extLst>
                  <a:ext uri="{FF2B5EF4-FFF2-40B4-BE49-F238E27FC236}">
                    <a16:creationId xmlns:a16="http://schemas.microsoft.com/office/drawing/2014/main" id="{11CA78BC-AC05-8851-EA6B-31798FF67765}"/>
                  </a:ext>
                </a:extLst>
              </p:cNvPr>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grpFill/>
            </p:spPr>
            <p:txBody>
              <a:bodyPr/>
              <a:lstStyle/>
              <a:p>
                <a:endParaRPr lang="en-US"/>
              </a:p>
            </p:txBody>
          </p:sp>
        </p:grpSp>
        <p:grpSp>
          <p:nvGrpSpPr>
            <p:cNvPr id="139" name="Group 273">
              <a:extLst>
                <a:ext uri="{FF2B5EF4-FFF2-40B4-BE49-F238E27FC236}">
                  <a16:creationId xmlns:a16="http://schemas.microsoft.com/office/drawing/2014/main" id="{0F0DB421-9415-044E-C68A-0E5381204E94}"/>
                </a:ext>
              </a:extLst>
            </p:cNvPr>
            <p:cNvGrpSpPr>
              <a:grpSpLocks noChangeAspect="1"/>
            </p:cNvGrpSpPr>
            <p:nvPr/>
          </p:nvGrpSpPr>
          <p:grpSpPr>
            <a:xfrm>
              <a:off x="78" y="7998564"/>
              <a:ext cx="95594" cy="82785"/>
              <a:chOff x="0" y="0"/>
              <a:chExt cx="6350000" cy="5499100"/>
            </a:xfrm>
            <a:grpFill/>
          </p:grpSpPr>
          <p:sp>
            <p:nvSpPr>
              <p:cNvPr id="246" name="Freeform 274">
                <a:extLst>
                  <a:ext uri="{FF2B5EF4-FFF2-40B4-BE49-F238E27FC236}">
                    <a16:creationId xmlns:a16="http://schemas.microsoft.com/office/drawing/2014/main" id="{690E7EE5-841B-FE2F-51CE-0F76173DA654}"/>
                  </a:ext>
                </a:extLst>
              </p:cNvPr>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grpFill/>
            </p:spPr>
            <p:txBody>
              <a:bodyPr/>
              <a:lstStyle/>
              <a:p>
                <a:endParaRPr lang="en-US"/>
              </a:p>
            </p:txBody>
          </p:sp>
        </p:grpSp>
        <p:grpSp>
          <p:nvGrpSpPr>
            <p:cNvPr id="140" name="Group 275">
              <a:extLst>
                <a:ext uri="{FF2B5EF4-FFF2-40B4-BE49-F238E27FC236}">
                  <a16:creationId xmlns:a16="http://schemas.microsoft.com/office/drawing/2014/main" id="{691D92BB-0F7A-B99A-D39B-13133A21BD53}"/>
                </a:ext>
              </a:extLst>
            </p:cNvPr>
            <p:cNvGrpSpPr>
              <a:grpSpLocks noChangeAspect="1"/>
            </p:cNvGrpSpPr>
            <p:nvPr/>
          </p:nvGrpSpPr>
          <p:grpSpPr>
            <a:xfrm>
              <a:off x="78" y="4805780"/>
              <a:ext cx="95594" cy="82785"/>
              <a:chOff x="0" y="0"/>
              <a:chExt cx="6350000" cy="5499100"/>
            </a:xfrm>
            <a:grpFill/>
          </p:grpSpPr>
          <p:sp>
            <p:nvSpPr>
              <p:cNvPr id="245" name="Freeform 276">
                <a:extLst>
                  <a:ext uri="{FF2B5EF4-FFF2-40B4-BE49-F238E27FC236}">
                    <a16:creationId xmlns:a16="http://schemas.microsoft.com/office/drawing/2014/main" id="{6EDBF6E7-9ADE-3BD9-349F-6114BC5BC037}"/>
                  </a:ext>
                </a:extLst>
              </p:cNvPr>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grpFill/>
            </p:spPr>
            <p:txBody>
              <a:bodyPr/>
              <a:lstStyle/>
              <a:p>
                <a:endParaRPr lang="en-US"/>
              </a:p>
            </p:txBody>
          </p:sp>
        </p:grpSp>
        <p:grpSp>
          <p:nvGrpSpPr>
            <p:cNvPr id="141" name="Group 277">
              <a:extLst>
                <a:ext uri="{FF2B5EF4-FFF2-40B4-BE49-F238E27FC236}">
                  <a16:creationId xmlns:a16="http://schemas.microsoft.com/office/drawing/2014/main" id="{78C946DF-29BB-323D-E44B-7E1DE8BE9A0F}"/>
                </a:ext>
              </a:extLst>
            </p:cNvPr>
            <p:cNvGrpSpPr>
              <a:grpSpLocks noChangeAspect="1"/>
            </p:cNvGrpSpPr>
            <p:nvPr/>
          </p:nvGrpSpPr>
          <p:grpSpPr>
            <a:xfrm>
              <a:off x="3187459" y="1618080"/>
              <a:ext cx="95594" cy="82785"/>
              <a:chOff x="0" y="0"/>
              <a:chExt cx="6350000" cy="5499100"/>
            </a:xfrm>
            <a:grpFill/>
          </p:grpSpPr>
          <p:sp>
            <p:nvSpPr>
              <p:cNvPr id="244" name="Freeform 278">
                <a:extLst>
                  <a:ext uri="{FF2B5EF4-FFF2-40B4-BE49-F238E27FC236}">
                    <a16:creationId xmlns:a16="http://schemas.microsoft.com/office/drawing/2014/main" id="{15A3FCAD-4413-ED12-319C-24F8D84F2C22}"/>
                  </a:ext>
                </a:extLst>
              </p:cNvPr>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grpFill/>
            </p:spPr>
            <p:txBody>
              <a:bodyPr/>
              <a:lstStyle/>
              <a:p>
                <a:endParaRPr lang="en-US"/>
              </a:p>
            </p:txBody>
          </p:sp>
        </p:grpSp>
        <p:grpSp>
          <p:nvGrpSpPr>
            <p:cNvPr id="142" name="Group 279">
              <a:extLst>
                <a:ext uri="{FF2B5EF4-FFF2-40B4-BE49-F238E27FC236}">
                  <a16:creationId xmlns:a16="http://schemas.microsoft.com/office/drawing/2014/main" id="{0F465A39-F6BD-DE6A-0535-3F7DC081BB12}"/>
                </a:ext>
              </a:extLst>
            </p:cNvPr>
            <p:cNvGrpSpPr>
              <a:grpSpLocks noChangeAspect="1"/>
            </p:cNvGrpSpPr>
            <p:nvPr/>
          </p:nvGrpSpPr>
          <p:grpSpPr>
            <a:xfrm>
              <a:off x="3187459" y="7998564"/>
              <a:ext cx="95594" cy="82785"/>
              <a:chOff x="0" y="0"/>
              <a:chExt cx="6350000" cy="5499100"/>
            </a:xfrm>
            <a:grpFill/>
          </p:grpSpPr>
          <p:sp>
            <p:nvSpPr>
              <p:cNvPr id="243" name="Freeform 280">
                <a:extLst>
                  <a:ext uri="{FF2B5EF4-FFF2-40B4-BE49-F238E27FC236}">
                    <a16:creationId xmlns:a16="http://schemas.microsoft.com/office/drawing/2014/main" id="{EDA61306-660E-C839-4B07-042956E46158}"/>
                  </a:ext>
                </a:extLst>
              </p:cNvPr>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grpFill/>
            </p:spPr>
            <p:txBody>
              <a:bodyPr/>
              <a:lstStyle/>
              <a:p>
                <a:endParaRPr lang="en-US"/>
              </a:p>
            </p:txBody>
          </p:sp>
        </p:grpSp>
        <p:grpSp>
          <p:nvGrpSpPr>
            <p:cNvPr id="143" name="Group 281">
              <a:extLst>
                <a:ext uri="{FF2B5EF4-FFF2-40B4-BE49-F238E27FC236}">
                  <a16:creationId xmlns:a16="http://schemas.microsoft.com/office/drawing/2014/main" id="{D0B9DB96-A6AB-AA85-9758-24DD2A9559A5}"/>
                </a:ext>
              </a:extLst>
            </p:cNvPr>
            <p:cNvGrpSpPr>
              <a:grpSpLocks noChangeAspect="1"/>
            </p:cNvGrpSpPr>
            <p:nvPr/>
          </p:nvGrpSpPr>
          <p:grpSpPr>
            <a:xfrm>
              <a:off x="3187459" y="4805780"/>
              <a:ext cx="95594" cy="82785"/>
              <a:chOff x="0" y="0"/>
              <a:chExt cx="6350000" cy="5499100"/>
            </a:xfrm>
            <a:grpFill/>
          </p:grpSpPr>
          <p:sp>
            <p:nvSpPr>
              <p:cNvPr id="242" name="Freeform 282">
                <a:extLst>
                  <a:ext uri="{FF2B5EF4-FFF2-40B4-BE49-F238E27FC236}">
                    <a16:creationId xmlns:a16="http://schemas.microsoft.com/office/drawing/2014/main" id="{A2EDFCF4-B2F0-C058-86A2-4038B7A72013}"/>
                  </a:ext>
                </a:extLst>
              </p:cNvPr>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grpFill/>
            </p:spPr>
            <p:txBody>
              <a:bodyPr/>
              <a:lstStyle/>
              <a:p>
                <a:endParaRPr lang="en-US"/>
              </a:p>
            </p:txBody>
          </p:sp>
        </p:grpSp>
        <p:grpSp>
          <p:nvGrpSpPr>
            <p:cNvPr id="144" name="Group 283">
              <a:extLst>
                <a:ext uri="{FF2B5EF4-FFF2-40B4-BE49-F238E27FC236}">
                  <a16:creationId xmlns:a16="http://schemas.microsoft.com/office/drawing/2014/main" id="{24E7CEF5-976D-2370-1A62-75E086BEC6C7}"/>
                </a:ext>
              </a:extLst>
            </p:cNvPr>
            <p:cNvGrpSpPr>
              <a:grpSpLocks noChangeAspect="1"/>
            </p:cNvGrpSpPr>
            <p:nvPr/>
          </p:nvGrpSpPr>
          <p:grpSpPr>
            <a:xfrm>
              <a:off x="538739" y="537155"/>
              <a:ext cx="95594" cy="82785"/>
              <a:chOff x="0" y="0"/>
              <a:chExt cx="6350000" cy="5499100"/>
            </a:xfrm>
            <a:grpFill/>
          </p:grpSpPr>
          <p:sp>
            <p:nvSpPr>
              <p:cNvPr id="241" name="Freeform 284">
                <a:extLst>
                  <a:ext uri="{FF2B5EF4-FFF2-40B4-BE49-F238E27FC236}">
                    <a16:creationId xmlns:a16="http://schemas.microsoft.com/office/drawing/2014/main" id="{87C8C8D3-C860-222D-3E82-543B082B1B4D}"/>
                  </a:ext>
                </a:extLst>
              </p:cNvPr>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grpFill/>
            </p:spPr>
            <p:txBody>
              <a:bodyPr/>
              <a:lstStyle/>
              <a:p>
                <a:endParaRPr lang="en-US"/>
              </a:p>
            </p:txBody>
          </p:sp>
        </p:grpSp>
        <p:grpSp>
          <p:nvGrpSpPr>
            <p:cNvPr id="145" name="Group 285">
              <a:extLst>
                <a:ext uri="{FF2B5EF4-FFF2-40B4-BE49-F238E27FC236}">
                  <a16:creationId xmlns:a16="http://schemas.microsoft.com/office/drawing/2014/main" id="{E57EB54A-2895-1DE6-3CFB-CDC21AD13A30}"/>
                </a:ext>
              </a:extLst>
            </p:cNvPr>
            <p:cNvGrpSpPr>
              <a:grpSpLocks noChangeAspect="1"/>
            </p:cNvGrpSpPr>
            <p:nvPr/>
          </p:nvGrpSpPr>
          <p:grpSpPr>
            <a:xfrm>
              <a:off x="538739" y="6917640"/>
              <a:ext cx="95594" cy="82785"/>
              <a:chOff x="0" y="0"/>
              <a:chExt cx="6350000" cy="5499100"/>
            </a:xfrm>
            <a:grpFill/>
          </p:grpSpPr>
          <p:sp>
            <p:nvSpPr>
              <p:cNvPr id="240" name="Freeform 286">
                <a:extLst>
                  <a:ext uri="{FF2B5EF4-FFF2-40B4-BE49-F238E27FC236}">
                    <a16:creationId xmlns:a16="http://schemas.microsoft.com/office/drawing/2014/main" id="{B992D643-8AAA-62F8-01CC-754AE69187B6}"/>
                  </a:ext>
                </a:extLst>
              </p:cNvPr>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grpFill/>
            </p:spPr>
            <p:txBody>
              <a:bodyPr/>
              <a:lstStyle/>
              <a:p>
                <a:endParaRPr lang="en-US"/>
              </a:p>
            </p:txBody>
          </p:sp>
        </p:grpSp>
        <p:grpSp>
          <p:nvGrpSpPr>
            <p:cNvPr id="146" name="Group 287">
              <a:extLst>
                <a:ext uri="{FF2B5EF4-FFF2-40B4-BE49-F238E27FC236}">
                  <a16:creationId xmlns:a16="http://schemas.microsoft.com/office/drawing/2014/main" id="{790FC264-8039-A5DB-0573-3D321499B645}"/>
                </a:ext>
              </a:extLst>
            </p:cNvPr>
            <p:cNvGrpSpPr>
              <a:grpSpLocks noChangeAspect="1"/>
            </p:cNvGrpSpPr>
            <p:nvPr/>
          </p:nvGrpSpPr>
          <p:grpSpPr>
            <a:xfrm>
              <a:off x="538739" y="3724855"/>
              <a:ext cx="95594" cy="82785"/>
              <a:chOff x="0" y="0"/>
              <a:chExt cx="6350000" cy="5499100"/>
            </a:xfrm>
            <a:grpFill/>
          </p:grpSpPr>
          <p:sp>
            <p:nvSpPr>
              <p:cNvPr id="239" name="Freeform 288">
                <a:extLst>
                  <a:ext uri="{FF2B5EF4-FFF2-40B4-BE49-F238E27FC236}">
                    <a16:creationId xmlns:a16="http://schemas.microsoft.com/office/drawing/2014/main" id="{C6A45FC2-E233-1C9A-03E7-5E30893313A0}"/>
                  </a:ext>
                </a:extLst>
              </p:cNvPr>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grpFill/>
            </p:spPr>
            <p:txBody>
              <a:bodyPr/>
              <a:lstStyle/>
              <a:p>
                <a:endParaRPr lang="en-US"/>
              </a:p>
            </p:txBody>
          </p:sp>
        </p:grpSp>
        <p:grpSp>
          <p:nvGrpSpPr>
            <p:cNvPr id="147" name="Group 289">
              <a:extLst>
                <a:ext uri="{FF2B5EF4-FFF2-40B4-BE49-F238E27FC236}">
                  <a16:creationId xmlns:a16="http://schemas.microsoft.com/office/drawing/2014/main" id="{69674D03-3742-A986-AE3F-EE0AA50472F6}"/>
                </a:ext>
              </a:extLst>
            </p:cNvPr>
            <p:cNvGrpSpPr>
              <a:grpSpLocks noChangeAspect="1"/>
            </p:cNvGrpSpPr>
            <p:nvPr/>
          </p:nvGrpSpPr>
          <p:grpSpPr>
            <a:xfrm>
              <a:off x="538739" y="10105340"/>
              <a:ext cx="95594" cy="82785"/>
              <a:chOff x="0" y="0"/>
              <a:chExt cx="6350000" cy="5499100"/>
            </a:xfrm>
            <a:grpFill/>
          </p:grpSpPr>
          <p:sp>
            <p:nvSpPr>
              <p:cNvPr id="238" name="Freeform 290">
                <a:extLst>
                  <a:ext uri="{FF2B5EF4-FFF2-40B4-BE49-F238E27FC236}">
                    <a16:creationId xmlns:a16="http://schemas.microsoft.com/office/drawing/2014/main" id="{5F23B915-A125-2B77-3A78-5D4E183BF40D}"/>
                  </a:ext>
                </a:extLst>
              </p:cNvPr>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grpFill/>
            </p:spPr>
            <p:txBody>
              <a:bodyPr/>
              <a:lstStyle/>
              <a:p>
                <a:endParaRPr lang="en-US"/>
              </a:p>
            </p:txBody>
          </p:sp>
        </p:grpSp>
        <p:grpSp>
          <p:nvGrpSpPr>
            <p:cNvPr id="148" name="Group 291">
              <a:extLst>
                <a:ext uri="{FF2B5EF4-FFF2-40B4-BE49-F238E27FC236}">
                  <a16:creationId xmlns:a16="http://schemas.microsoft.com/office/drawing/2014/main" id="{33432606-F186-4482-6CF0-455557B7121C}"/>
                </a:ext>
              </a:extLst>
            </p:cNvPr>
            <p:cNvGrpSpPr>
              <a:grpSpLocks noChangeAspect="1"/>
            </p:cNvGrpSpPr>
            <p:nvPr/>
          </p:nvGrpSpPr>
          <p:grpSpPr>
            <a:xfrm>
              <a:off x="3726119" y="537155"/>
              <a:ext cx="95594" cy="82785"/>
              <a:chOff x="0" y="0"/>
              <a:chExt cx="6350000" cy="5499100"/>
            </a:xfrm>
            <a:grpFill/>
          </p:grpSpPr>
          <p:sp>
            <p:nvSpPr>
              <p:cNvPr id="237" name="Freeform 292">
                <a:extLst>
                  <a:ext uri="{FF2B5EF4-FFF2-40B4-BE49-F238E27FC236}">
                    <a16:creationId xmlns:a16="http://schemas.microsoft.com/office/drawing/2014/main" id="{37A43D0C-FD2A-DC0C-6BC1-64972CE12114}"/>
                  </a:ext>
                </a:extLst>
              </p:cNvPr>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grpFill/>
            </p:spPr>
            <p:txBody>
              <a:bodyPr/>
              <a:lstStyle/>
              <a:p>
                <a:endParaRPr lang="en-US"/>
              </a:p>
            </p:txBody>
          </p:sp>
        </p:grpSp>
        <p:grpSp>
          <p:nvGrpSpPr>
            <p:cNvPr id="149" name="Group 293">
              <a:extLst>
                <a:ext uri="{FF2B5EF4-FFF2-40B4-BE49-F238E27FC236}">
                  <a16:creationId xmlns:a16="http://schemas.microsoft.com/office/drawing/2014/main" id="{BCA844DF-6539-3245-384B-80C36FC4A0D1}"/>
                </a:ext>
              </a:extLst>
            </p:cNvPr>
            <p:cNvGrpSpPr>
              <a:grpSpLocks noChangeAspect="1"/>
            </p:cNvGrpSpPr>
            <p:nvPr/>
          </p:nvGrpSpPr>
          <p:grpSpPr>
            <a:xfrm>
              <a:off x="3726119" y="6917640"/>
              <a:ext cx="95594" cy="82785"/>
              <a:chOff x="0" y="0"/>
              <a:chExt cx="6350000" cy="5499100"/>
            </a:xfrm>
            <a:grpFill/>
          </p:grpSpPr>
          <p:sp>
            <p:nvSpPr>
              <p:cNvPr id="236" name="Freeform 294">
                <a:extLst>
                  <a:ext uri="{FF2B5EF4-FFF2-40B4-BE49-F238E27FC236}">
                    <a16:creationId xmlns:a16="http://schemas.microsoft.com/office/drawing/2014/main" id="{4A32DD85-79C0-507A-A0A8-4A0D7A2A87D9}"/>
                  </a:ext>
                </a:extLst>
              </p:cNvPr>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grpFill/>
            </p:spPr>
            <p:txBody>
              <a:bodyPr/>
              <a:lstStyle/>
              <a:p>
                <a:endParaRPr lang="en-US"/>
              </a:p>
            </p:txBody>
          </p:sp>
        </p:grpSp>
        <p:grpSp>
          <p:nvGrpSpPr>
            <p:cNvPr id="150" name="Group 295">
              <a:extLst>
                <a:ext uri="{FF2B5EF4-FFF2-40B4-BE49-F238E27FC236}">
                  <a16:creationId xmlns:a16="http://schemas.microsoft.com/office/drawing/2014/main" id="{D832A6E2-40EC-133F-3CA6-DB4AD8E2ACEA}"/>
                </a:ext>
              </a:extLst>
            </p:cNvPr>
            <p:cNvGrpSpPr>
              <a:grpSpLocks noChangeAspect="1"/>
            </p:cNvGrpSpPr>
            <p:nvPr/>
          </p:nvGrpSpPr>
          <p:grpSpPr>
            <a:xfrm>
              <a:off x="3726119" y="3724855"/>
              <a:ext cx="95594" cy="82785"/>
              <a:chOff x="0" y="0"/>
              <a:chExt cx="6350000" cy="5499100"/>
            </a:xfrm>
            <a:grpFill/>
          </p:grpSpPr>
          <p:sp>
            <p:nvSpPr>
              <p:cNvPr id="235" name="Freeform 296">
                <a:extLst>
                  <a:ext uri="{FF2B5EF4-FFF2-40B4-BE49-F238E27FC236}">
                    <a16:creationId xmlns:a16="http://schemas.microsoft.com/office/drawing/2014/main" id="{2333BDBC-0129-BD6F-0384-FD99F9E8A627}"/>
                  </a:ext>
                </a:extLst>
              </p:cNvPr>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grpFill/>
            </p:spPr>
            <p:txBody>
              <a:bodyPr/>
              <a:lstStyle/>
              <a:p>
                <a:endParaRPr lang="en-US"/>
              </a:p>
            </p:txBody>
          </p:sp>
        </p:grpSp>
        <p:grpSp>
          <p:nvGrpSpPr>
            <p:cNvPr id="151" name="Group 297">
              <a:extLst>
                <a:ext uri="{FF2B5EF4-FFF2-40B4-BE49-F238E27FC236}">
                  <a16:creationId xmlns:a16="http://schemas.microsoft.com/office/drawing/2014/main" id="{59AED4A0-D1DE-8E85-156C-F6B13CBA7173}"/>
                </a:ext>
              </a:extLst>
            </p:cNvPr>
            <p:cNvGrpSpPr>
              <a:grpSpLocks noChangeAspect="1"/>
            </p:cNvGrpSpPr>
            <p:nvPr/>
          </p:nvGrpSpPr>
          <p:grpSpPr>
            <a:xfrm>
              <a:off x="3726119" y="10105340"/>
              <a:ext cx="95594" cy="82785"/>
              <a:chOff x="0" y="0"/>
              <a:chExt cx="6350000" cy="5499100"/>
            </a:xfrm>
            <a:grpFill/>
          </p:grpSpPr>
          <p:sp>
            <p:nvSpPr>
              <p:cNvPr id="234" name="Freeform 298">
                <a:extLst>
                  <a:ext uri="{FF2B5EF4-FFF2-40B4-BE49-F238E27FC236}">
                    <a16:creationId xmlns:a16="http://schemas.microsoft.com/office/drawing/2014/main" id="{0755682A-8BF9-57C0-6783-58711C91132D}"/>
                  </a:ext>
                </a:extLst>
              </p:cNvPr>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grpFill/>
            </p:spPr>
            <p:txBody>
              <a:bodyPr/>
              <a:lstStyle/>
              <a:p>
                <a:endParaRPr lang="en-US"/>
              </a:p>
            </p:txBody>
          </p:sp>
        </p:grpSp>
        <p:grpSp>
          <p:nvGrpSpPr>
            <p:cNvPr id="152" name="Group 299">
              <a:extLst>
                <a:ext uri="{FF2B5EF4-FFF2-40B4-BE49-F238E27FC236}">
                  <a16:creationId xmlns:a16="http://schemas.microsoft.com/office/drawing/2014/main" id="{95FC9FC8-E7D0-00F6-37C6-D5E00AD799D9}"/>
                </a:ext>
              </a:extLst>
            </p:cNvPr>
            <p:cNvGrpSpPr>
              <a:grpSpLocks noChangeAspect="1"/>
            </p:cNvGrpSpPr>
            <p:nvPr/>
          </p:nvGrpSpPr>
          <p:grpSpPr>
            <a:xfrm>
              <a:off x="538739" y="2155235"/>
              <a:ext cx="95594" cy="82785"/>
              <a:chOff x="0" y="0"/>
              <a:chExt cx="6350000" cy="5499100"/>
            </a:xfrm>
            <a:grpFill/>
          </p:grpSpPr>
          <p:sp>
            <p:nvSpPr>
              <p:cNvPr id="233" name="Freeform 300">
                <a:extLst>
                  <a:ext uri="{FF2B5EF4-FFF2-40B4-BE49-F238E27FC236}">
                    <a16:creationId xmlns:a16="http://schemas.microsoft.com/office/drawing/2014/main" id="{20BD6836-170C-DA52-21D7-35D58BB7C84E}"/>
                  </a:ext>
                </a:extLst>
              </p:cNvPr>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grpFill/>
            </p:spPr>
            <p:txBody>
              <a:bodyPr/>
              <a:lstStyle/>
              <a:p>
                <a:endParaRPr lang="en-US"/>
              </a:p>
            </p:txBody>
          </p:sp>
        </p:grpSp>
        <p:grpSp>
          <p:nvGrpSpPr>
            <p:cNvPr id="153" name="Group 301">
              <a:extLst>
                <a:ext uri="{FF2B5EF4-FFF2-40B4-BE49-F238E27FC236}">
                  <a16:creationId xmlns:a16="http://schemas.microsoft.com/office/drawing/2014/main" id="{31C625BA-197A-569A-63C8-6BC548993F60}"/>
                </a:ext>
              </a:extLst>
            </p:cNvPr>
            <p:cNvGrpSpPr>
              <a:grpSpLocks noChangeAspect="1"/>
            </p:cNvGrpSpPr>
            <p:nvPr/>
          </p:nvGrpSpPr>
          <p:grpSpPr>
            <a:xfrm>
              <a:off x="538739" y="8535719"/>
              <a:ext cx="95594" cy="82785"/>
              <a:chOff x="0" y="0"/>
              <a:chExt cx="6350000" cy="5499100"/>
            </a:xfrm>
            <a:grpFill/>
          </p:grpSpPr>
          <p:sp>
            <p:nvSpPr>
              <p:cNvPr id="232" name="Freeform 302">
                <a:extLst>
                  <a:ext uri="{FF2B5EF4-FFF2-40B4-BE49-F238E27FC236}">
                    <a16:creationId xmlns:a16="http://schemas.microsoft.com/office/drawing/2014/main" id="{77A0A54C-BF2D-1C28-CB51-66E3ED789715}"/>
                  </a:ext>
                </a:extLst>
              </p:cNvPr>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grpFill/>
            </p:spPr>
            <p:txBody>
              <a:bodyPr/>
              <a:lstStyle/>
              <a:p>
                <a:endParaRPr lang="en-US"/>
              </a:p>
            </p:txBody>
          </p:sp>
        </p:grpSp>
        <p:grpSp>
          <p:nvGrpSpPr>
            <p:cNvPr id="154" name="Group 303">
              <a:extLst>
                <a:ext uri="{FF2B5EF4-FFF2-40B4-BE49-F238E27FC236}">
                  <a16:creationId xmlns:a16="http://schemas.microsoft.com/office/drawing/2014/main" id="{43A91641-F953-3C1F-D4A2-C618E4F0678A}"/>
                </a:ext>
              </a:extLst>
            </p:cNvPr>
            <p:cNvGrpSpPr>
              <a:grpSpLocks noChangeAspect="1"/>
            </p:cNvGrpSpPr>
            <p:nvPr/>
          </p:nvGrpSpPr>
          <p:grpSpPr>
            <a:xfrm>
              <a:off x="538739" y="5342935"/>
              <a:ext cx="95594" cy="82785"/>
              <a:chOff x="0" y="0"/>
              <a:chExt cx="6350000" cy="5499100"/>
            </a:xfrm>
            <a:grpFill/>
          </p:grpSpPr>
          <p:sp>
            <p:nvSpPr>
              <p:cNvPr id="231" name="Freeform 304">
                <a:extLst>
                  <a:ext uri="{FF2B5EF4-FFF2-40B4-BE49-F238E27FC236}">
                    <a16:creationId xmlns:a16="http://schemas.microsoft.com/office/drawing/2014/main" id="{0E9E47D4-357D-BCC9-52F8-70BA836303D1}"/>
                  </a:ext>
                </a:extLst>
              </p:cNvPr>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grpFill/>
            </p:spPr>
            <p:txBody>
              <a:bodyPr/>
              <a:lstStyle/>
              <a:p>
                <a:endParaRPr lang="en-US"/>
              </a:p>
            </p:txBody>
          </p:sp>
        </p:grpSp>
        <p:grpSp>
          <p:nvGrpSpPr>
            <p:cNvPr id="155" name="Group 305">
              <a:extLst>
                <a:ext uri="{FF2B5EF4-FFF2-40B4-BE49-F238E27FC236}">
                  <a16:creationId xmlns:a16="http://schemas.microsoft.com/office/drawing/2014/main" id="{5D911C6E-6124-CD47-0730-E6C0A9C70EA9}"/>
                </a:ext>
              </a:extLst>
            </p:cNvPr>
            <p:cNvGrpSpPr>
              <a:grpSpLocks noChangeAspect="1"/>
            </p:cNvGrpSpPr>
            <p:nvPr/>
          </p:nvGrpSpPr>
          <p:grpSpPr>
            <a:xfrm>
              <a:off x="3726119" y="2155235"/>
              <a:ext cx="95594" cy="82785"/>
              <a:chOff x="0" y="0"/>
              <a:chExt cx="6350000" cy="5499100"/>
            </a:xfrm>
            <a:grpFill/>
          </p:grpSpPr>
          <p:sp>
            <p:nvSpPr>
              <p:cNvPr id="230" name="Freeform 306">
                <a:extLst>
                  <a:ext uri="{FF2B5EF4-FFF2-40B4-BE49-F238E27FC236}">
                    <a16:creationId xmlns:a16="http://schemas.microsoft.com/office/drawing/2014/main" id="{8A4490F1-117E-EDA9-A304-ED35BC891740}"/>
                  </a:ext>
                </a:extLst>
              </p:cNvPr>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grpFill/>
            </p:spPr>
            <p:txBody>
              <a:bodyPr/>
              <a:lstStyle/>
              <a:p>
                <a:endParaRPr lang="en-US"/>
              </a:p>
            </p:txBody>
          </p:sp>
        </p:grpSp>
        <p:grpSp>
          <p:nvGrpSpPr>
            <p:cNvPr id="156" name="Group 307">
              <a:extLst>
                <a:ext uri="{FF2B5EF4-FFF2-40B4-BE49-F238E27FC236}">
                  <a16:creationId xmlns:a16="http://schemas.microsoft.com/office/drawing/2014/main" id="{29999F40-00B9-965F-F9ED-F66F3DC66125}"/>
                </a:ext>
              </a:extLst>
            </p:cNvPr>
            <p:cNvGrpSpPr>
              <a:grpSpLocks noChangeAspect="1"/>
            </p:cNvGrpSpPr>
            <p:nvPr/>
          </p:nvGrpSpPr>
          <p:grpSpPr>
            <a:xfrm>
              <a:off x="3726119" y="8535719"/>
              <a:ext cx="95594" cy="82785"/>
              <a:chOff x="0" y="0"/>
              <a:chExt cx="6350000" cy="5499100"/>
            </a:xfrm>
            <a:grpFill/>
          </p:grpSpPr>
          <p:sp>
            <p:nvSpPr>
              <p:cNvPr id="229" name="Freeform 308">
                <a:extLst>
                  <a:ext uri="{FF2B5EF4-FFF2-40B4-BE49-F238E27FC236}">
                    <a16:creationId xmlns:a16="http://schemas.microsoft.com/office/drawing/2014/main" id="{E9D65E49-DAC6-9B66-A73C-814E762200B8}"/>
                  </a:ext>
                </a:extLst>
              </p:cNvPr>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grpFill/>
            </p:spPr>
            <p:txBody>
              <a:bodyPr/>
              <a:lstStyle/>
              <a:p>
                <a:endParaRPr lang="en-US"/>
              </a:p>
            </p:txBody>
          </p:sp>
        </p:grpSp>
        <p:grpSp>
          <p:nvGrpSpPr>
            <p:cNvPr id="157" name="Group 309">
              <a:extLst>
                <a:ext uri="{FF2B5EF4-FFF2-40B4-BE49-F238E27FC236}">
                  <a16:creationId xmlns:a16="http://schemas.microsoft.com/office/drawing/2014/main" id="{FC5CF08C-DE47-60EC-C690-EDEA43B4ECB5}"/>
                </a:ext>
              </a:extLst>
            </p:cNvPr>
            <p:cNvGrpSpPr>
              <a:grpSpLocks noChangeAspect="1"/>
            </p:cNvGrpSpPr>
            <p:nvPr/>
          </p:nvGrpSpPr>
          <p:grpSpPr>
            <a:xfrm>
              <a:off x="3726119" y="5342935"/>
              <a:ext cx="95594" cy="82785"/>
              <a:chOff x="0" y="0"/>
              <a:chExt cx="6350000" cy="5499100"/>
            </a:xfrm>
            <a:grpFill/>
          </p:grpSpPr>
          <p:sp>
            <p:nvSpPr>
              <p:cNvPr id="228" name="Freeform 310">
                <a:extLst>
                  <a:ext uri="{FF2B5EF4-FFF2-40B4-BE49-F238E27FC236}">
                    <a16:creationId xmlns:a16="http://schemas.microsoft.com/office/drawing/2014/main" id="{80F4A4BA-6F0A-CAB3-52D7-8840CF9ACFA2}"/>
                  </a:ext>
                </a:extLst>
              </p:cNvPr>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grpFill/>
            </p:spPr>
            <p:txBody>
              <a:bodyPr/>
              <a:lstStyle/>
              <a:p>
                <a:endParaRPr lang="en-US"/>
              </a:p>
            </p:txBody>
          </p:sp>
        </p:grpSp>
        <p:grpSp>
          <p:nvGrpSpPr>
            <p:cNvPr id="158" name="Group 311">
              <a:extLst>
                <a:ext uri="{FF2B5EF4-FFF2-40B4-BE49-F238E27FC236}">
                  <a16:creationId xmlns:a16="http://schemas.microsoft.com/office/drawing/2014/main" id="{98F8218F-2712-777C-72E7-27AF56783B1F}"/>
                </a:ext>
              </a:extLst>
            </p:cNvPr>
            <p:cNvGrpSpPr>
              <a:grpSpLocks noChangeAspect="1"/>
            </p:cNvGrpSpPr>
            <p:nvPr/>
          </p:nvGrpSpPr>
          <p:grpSpPr>
            <a:xfrm>
              <a:off x="1078600" y="1075351"/>
              <a:ext cx="95594" cy="82785"/>
              <a:chOff x="0" y="0"/>
              <a:chExt cx="6350000" cy="5499100"/>
            </a:xfrm>
            <a:grpFill/>
          </p:grpSpPr>
          <p:sp>
            <p:nvSpPr>
              <p:cNvPr id="227" name="Freeform 312">
                <a:extLst>
                  <a:ext uri="{FF2B5EF4-FFF2-40B4-BE49-F238E27FC236}">
                    <a16:creationId xmlns:a16="http://schemas.microsoft.com/office/drawing/2014/main" id="{E99DC780-607C-CCFF-47CC-719C0A8F192A}"/>
                  </a:ext>
                </a:extLst>
              </p:cNvPr>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grpFill/>
            </p:spPr>
            <p:txBody>
              <a:bodyPr/>
              <a:lstStyle/>
              <a:p>
                <a:endParaRPr lang="en-US"/>
              </a:p>
            </p:txBody>
          </p:sp>
        </p:grpSp>
        <p:grpSp>
          <p:nvGrpSpPr>
            <p:cNvPr id="159" name="Group 313">
              <a:extLst>
                <a:ext uri="{FF2B5EF4-FFF2-40B4-BE49-F238E27FC236}">
                  <a16:creationId xmlns:a16="http://schemas.microsoft.com/office/drawing/2014/main" id="{6118DF97-119F-9CA4-1FDA-933D9F17EC5D}"/>
                </a:ext>
              </a:extLst>
            </p:cNvPr>
            <p:cNvGrpSpPr>
              <a:grpSpLocks noChangeAspect="1"/>
            </p:cNvGrpSpPr>
            <p:nvPr/>
          </p:nvGrpSpPr>
          <p:grpSpPr>
            <a:xfrm>
              <a:off x="1078600" y="7455836"/>
              <a:ext cx="95594" cy="82785"/>
              <a:chOff x="0" y="0"/>
              <a:chExt cx="6350000" cy="5499100"/>
            </a:xfrm>
            <a:grpFill/>
          </p:grpSpPr>
          <p:sp>
            <p:nvSpPr>
              <p:cNvPr id="226" name="Freeform 314">
                <a:extLst>
                  <a:ext uri="{FF2B5EF4-FFF2-40B4-BE49-F238E27FC236}">
                    <a16:creationId xmlns:a16="http://schemas.microsoft.com/office/drawing/2014/main" id="{DD32C7BB-7831-0974-C1C7-ED4C83DB963E}"/>
                  </a:ext>
                </a:extLst>
              </p:cNvPr>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grpFill/>
            </p:spPr>
            <p:txBody>
              <a:bodyPr/>
              <a:lstStyle/>
              <a:p>
                <a:endParaRPr lang="en-US"/>
              </a:p>
            </p:txBody>
          </p:sp>
        </p:grpSp>
        <p:grpSp>
          <p:nvGrpSpPr>
            <p:cNvPr id="160" name="Group 315">
              <a:extLst>
                <a:ext uri="{FF2B5EF4-FFF2-40B4-BE49-F238E27FC236}">
                  <a16:creationId xmlns:a16="http://schemas.microsoft.com/office/drawing/2014/main" id="{880E10D2-9EFC-0D5B-82F3-62AF0D69796F}"/>
                </a:ext>
              </a:extLst>
            </p:cNvPr>
            <p:cNvGrpSpPr>
              <a:grpSpLocks noChangeAspect="1"/>
            </p:cNvGrpSpPr>
            <p:nvPr/>
          </p:nvGrpSpPr>
          <p:grpSpPr>
            <a:xfrm>
              <a:off x="1078600" y="4263051"/>
              <a:ext cx="95594" cy="82785"/>
              <a:chOff x="0" y="0"/>
              <a:chExt cx="6350000" cy="5499100"/>
            </a:xfrm>
            <a:grpFill/>
          </p:grpSpPr>
          <p:sp>
            <p:nvSpPr>
              <p:cNvPr id="225" name="Freeform 316">
                <a:extLst>
                  <a:ext uri="{FF2B5EF4-FFF2-40B4-BE49-F238E27FC236}">
                    <a16:creationId xmlns:a16="http://schemas.microsoft.com/office/drawing/2014/main" id="{EEC81A72-EFE3-7FAA-F5D6-3D7821DD30E5}"/>
                  </a:ext>
                </a:extLst>
              </p:cNvPr>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grpFill/>
            </p:spPr>
            <p:txBody>
              <a:bodyPr/>
              <a:lstStyle/>
              <a:p>
                <a:endParaRPr lang="en-US"/>
              </a:p>
            </p:txBody>
          </p:sp>
        </p:grpSp>
        <p:grpSp>
          <p:nvGrpSpPr>
            <p:cNvPr id="161" name="Group 317">
              <a:extLst>
                <a:ext uri="{FF2B5EF4-FFF2-40B4-BE49-F238E27FC236}">
                  <a16:creationId xmlns:a16="http://schemas.microsoft.com/office/drawing/2014/main" id="{4F78AA40-2BA4-45A5-EA57-96C5BB7FB03A}"/>
                </a:ext>
              </a:extLst>
            </p:cNvPr>
            <p:cNvGrpSpPr>
              <a:grpSpLocks noChangeAspect="1"/>
            </p:cNvGrpSpPr>
            <p:nvPr/>
          </p:nvGrpSpPr>
          <p:grpSpPr>
            <a:xfrm>
              <a:off x="1078600" y="10643536"/>
              <a:ext cx="95594" cy="82785"/>
              <a:chOff x="0" y="0"/>
              <a:chExt cx="6350000" cy="5499100"/>
            </a:xfrm>
            <a:grpFill/>
          </p:grpSpPr>
          <p:sp>
            <p:nvSpPr>
              <p:cNvPr id="224" name="Freeform 318">
                <a:extLst>
                  <a:ext uri="{FF2B5EF4-FFF2-40B4-BE49-F238E27FC236}">
                    <a16:creationId xmlns:a16="http://schemas.microsoft.com/office/drawing/2014/main" id="{22C2B572-2370-3C40-749E-3D7A9B4F9EC8}"/>
                  </a:ext>
                </a:extLst>
              </p:cNvPr>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grpFill/>
            </p:spPr>
            <p:txBody>
              <a:bodyPr/>
              <a:lstStyle/>
              <a:p>
                <a:endParaRPr lang="en-US"/>
              </a:p>
            </p:txBody>
          </p:sp>
        </p:grpSp>
        <p:grpSp>
          <p:nvGrpSpPr>
            <p:cNvPr id="162" name="Group 319">
              <a:extLst>
                <a:ext uri="{FF2B5EF4-FFF2-40B4-BE49-F238E27FC236}">
                  <a16:creationId xmlns:a16="http://schemas.microsoft.com/office/drawing/2014/main" id="{2BF22EA3-D342-1E30-3630-DEA6B0EE80E0}"/>
                </a:ext>
              </a:extLst>
            </p:cNvPr>
            <p:cNvGrpSpPr>
              <a:grpSpLocks noChangeAspect="1"/>
            </p:cNvGrpSpPr>
            <p:nvPr/>
          </p:nvGrpSpPr>
          <p:grpSpPr>
            <a:xfrm>
              <a:off x="4265980" y="1075351"/>
              <a:ext cx="95594" cy="82785"/>
              <a:chOff x="0" y="0"/>
              <a:chExt cx="6350000" cy="5499100"/>
            </a:xfrm>
            <a:grpFill/>
          </p:grpSpPr>
          <p:sp>
            <p:nvSpPr>
              <p:cNvPr id="223" name="Freeform 320">
                <a:extLst>
                  <a:ext uri="{FF2B5EF4-FFF2-40B4-BE49-F238E27FC236}">
                    <a16:creationId xmlns:a16="http://schemas.microsoft.com/office/drawing/2014/main" id="{CE4CA797-DDEA-80A1-62B9-C469F2DF91D3}"/>
                  </a:ext>
                </a:extLst>
              </p:cNvPr>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grpFill/>
            </p:spPr>
            <p:txBody>
              <a:bodyPr/>
              <a:lstStyle/>
              <a:p>
                <a:endParaRPr lang="en-US"/>
              </a:p>
            </p:txBody>
          </p:sp>
        </p:grpSp>
        <p:grpSp>
          <p:nvGrpSpPr>
            <p:cNvPr id="163" name="Group 321">
              <a:extLst>
                <a:ext uri="{FF2B5EF4-FFF2-40B4-BE49-F238E27FC236}">
                  <a16:creationId xmlns:a16="http://schemas.microsoft.com/office/drawing/2014/main" id="{93127D2C-575D-BAE3-6CC7-28A079FD587E}"/>
                </a:ext>
              </a:extLst>
            </p:cNvPr>
            <p:cNvGrpSpPr>
              <a:grpSpLocks noChangeAspect="1"/>
            </p:cNvGrpSpPr>
            <p:nvPr/>
          </p:nvGrpSpPr>
          <p:grpSpPr>
            <a:xfrm>
              <a:off x="4265980" y="7455836"/>
              <a:ext cx="95594" cy="82785"/>
              <a:chOff x="0" y="0"/>
              <a:chExt cx="6350000" cy="5499100"/>
            </a:xfrm>
            <a:grpFill/>
          </p:grpSpPr>
          <p:sp>
            <p:nvSpPr>
              <p:cNvPr id="222" name="Freeform 322">
                <a:extLst>
                  <a:ext uri="{FF2B5EF4-FFF2-40B4-BE49-F238E27FC236}">
                    <a16:creationId xmlns:a16="http://schemas.microsoft.com/office/drawing/2014/main" id="{E0F65519-F87D-7E3C-2694-D1859EFCE97E}"/>
                  </a:ext>
                </a:extLst>
              </p:cNvPr>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grpFill/>
            </p:spPr>
            <p:txBody>
              <a:bodyPr/>
              <a:lstStyle/>
              <a:p>
                <a:endParaRPr lang="en-US"/>
              </a:p>
            </p:txBody>
          </p:sp>
        </p:grpSp>
        <p:grpSp>
          <p:nvGrpSpPr>
            <p:cNvPr id="164" name="Group 323">
              <a:extLst>
                <a:ext uri="{FF2B5EF4-FFF2-40B4-BE49-F238E27FC236}">
                  <a16:creationId xmlns:a16="http://schemas.microsoft.com/office/drawing/2014/main" id="{93701ECC-3F1A-77AA-EB15-5176AA1C34B0}"/>
                </a:ext>
              </a:extLst>
            </p:cNvPr>
            <p:cNvGrpSpPr>
              <a:grpSpLocks noChangeAspect="1"/>
            </p:cNvGrpSpPr>
            <p:nvPr/>
          </p:nvGrpSpPr>
          <p:grpSpPr>
            <a:xfrm>
              <a:off x="4265980" y="4263051"/>
              <a:ext cx="95594" cy="82785"/>
              <a:chOff x="0" y="0"/>
              <a:chExt cx="6350000" cy="5499100"/>
            </a:xfrm>
            <a:grpFill/>
          </p:grpSpPr>
          <p:sp>
            <p:nvSpPr>
              <p:cNvPr id="221" name="Freeform 324">
                <a:extLst>
                  <a:ext uri="{FF2B5EF4-FFF2-40B4-BE49-F238E27FC236}">
                    <a16:creationId xmlns:a16="http://schemas.microsoft.com/office/drawing/2014/main" id="{5D234AED-6D64-D60C-0CB4-4B64650FCEC4}"/>
                  </a:ext>
                </a:extLst>
              </p:cNvPr>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grpFill/>
            </p:spPr>
            <p:txBody>
              <a:bodyPr/>
              <a:lstStyle/>
              <a:p>
                <a:endParaRPr lang="en-US"/>
              </a:p>
            </p:txBody>
          </p:sp>
        </p:grpSp>
        <p:grpSp>
          <p:nvGrpSpPr>
            <p:cNvPr id="165" name="Group 325">
              <a:extLst>
                <a:ext uri="{FF2B5EF4-FFF2-40B4-BE49-F238E27FC236}">
                  <a16:creationId xmlns:a16="http://schemas.microsoft.com/office/drawing/2014/main" id="{31EB8FD6-FDA7-AE0A-5D63-A2DA6D00C39E}"/>
                </a:ext>
              </a:extLst>
            </p:cNvPr>
            <p:cNvGrpSpPr>
              <a:grpSpLocks noChangeAspect="1"/>
            </p:cNvGrpSpPr>
            <p:nvPr/>
          </p:nvGrpSpPr>
          <p:grpSpPr>
            <a:xfrm>
              <a:off x="4265980" y="10643536"/>
              <a:ext cx="95594" cy="82785"/>
              <a:chOff x="0" y="0"/>
              <a:chExt cx="6350000" cy="5499100"/>
            </a:xfrm>
            <a:grpFill/>
          </p:grpSpPr>
          <p:sp>
            <p:nvSpPr>
              <p:cNvPr id="220" name="Freeform 326">
                <a:extLst>
                  <a:ext uri="{FF2B5EF4-FFF2-40B4-BE49-F238E27FC236}">
                    <a16:creationId xmlns:a16="http://schemas.microsoft.com/office/drawing/2014/main" id="{9336B261-9BF4-9D6D-584C-4B4EFC953D99}"/>
                  </a:ext>
                </a:extLst>
              </p:cNvPr>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grpFill/>
            </p:spPr>
            <p:txBody>
              <a:bodyPr/>
              <a:lstStyle/>
              <a:p>
                <a:endParaRPr lang="en-US"/>
              </a:p>
            </p:txBody>
          </p:sp>
        </p:grpSp>
        <p:grpSp>
          <p:nvGrpSpPr>
            <p:cNvPr id="166" name="Group 327">
              <a:extLst>
                <a:ext uri="{FF2B5EF4-FFF2-40B4-BE49-F238E27FC236}">
                  <a16:creationId xmlns:a16="http://schemas.microsoft.com/office/drawing/2014/main" id="{C43DCCF2-8DF9-67B1-68AD-CB1BB84DF896}"/>
                </a:ext>
              </a:extLst>
            </p:cNvPr>
            <p:cNvGrpSpPr>
              <a:grpSpLocks noChangeAspect="1"/>
            </p:cNvGrpSpPr>
            <p:nvPr/>
          </p:nvGrpSpPr>
          <p:grpSpPr>
            <a:xfrm>
              <a:off x="1078600" y="2693431"/>
              <a:ext cx="95594" cy="82785"/>
              <a:chOff x="0" y="0"/>
              <a:chExt cx="6350000" cy="5499100"/>
            </a:xfrm>
            <a:grpFill/>
          </p:grpSpPr>
          <p:sp>
            <p:nvSpPr>
              <p:cNvPr id="219" name="Freeform 328">
                <a:extLst>
                  <a:ext uri="{FF2B5EF4-FFF2-40B4-BE49-F238E27FC236}">
                    <a16:creationId xmlns:a16="http://schemas.microsoft.com/office/drawing/2014/main" id="{D340A9A0-E80D-1100-4783-8708E6E0A2D4}"/>
                  </a:ext>
                </a:extLst>
              </p:cNvPr>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grpFill/>
            </p:spPr>
            <p:txBody>
              <a:bodyPr/>
              <a:lstStyle/>
              <a:p>
                <a:endParaRPr lang="en-US"/>
              </a:p>
            </p:txBody>
          </p:sp>
        </p:grpSp>
        <p:grpSp>
          <p:nvGrpSpPr>
            <p:cNvPr id="167" name="Group 329">
              <a:extLst>
                <a:ext uri="{FF2B5EF4-FFF2-40B4-BE49-F238E27FC236}">
                  <a16:creationId xmlns:a16="http://schemas.microsoft.com/office/drawing/2014/main" id="{55F34F61-370B-8911-F61C-5F7D899FCE51}"/>
                </a:ext>
              </a:extLst>
            </p:cNvPr>
            <p:cNvGrpSpPr>
              <a:grpSpLocks noChangeAspect="1"/>
            </p:cNvGrpSpPr>
            <p:nvPr/>
          </p:nvGrpSpPr>
          <p:grpSpPr>
            <a:xfrm>
              <a:off x="1078600" y="9073915"/>
              <a:ext cx="95594" cy="82785"/>
              <a:chOff x="0" y="0"/>
              <a:chExt cx="6350000" cy="5499100"/>
            </a:xfrm>
            <a:grpFill/>
          </p:grpSpPr>
          <p:sp>
            <p:nvSpPr>
              <p:cNvPr id="218" name="Freeform 330">
                <a:extLst>
                  <a:ext uri="{FF2B5EF4-FFF2-40B4-BE49-F238E27FC236}">
                    <a16:creationId xmlns:a16="http://schemas.microsoft.com/office/drawing/2014/main" id="{A0BB8EA9-3AB0-146F-7F66-2DAEE4AEFAAA}"/>
                  </a:ext>
                </a:extLst>
              </p:cNvPr>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grpFill/>
            </p:spPr>
            <p:txBody>
              <a:bodyPr/>
              <a:lstStyle/>
              <a:p>
                <a:endParaRPr lang="en-US"/>
              </a:p>
            </p:txBody>
          </p:sp>
        </p:grpSp>
        <p:grpSp>
          <p:nvGrpSpPr>
            <p:cNvPr id="168" name="Group 331">
              <a:extLst>
                <a:ext uri="{FF2B5EF4-FFF2-40B4-BE49-F238E27FC236}">
                  <a16:creationId xmlns:a16="http://schemas.microsoft.com/office/drawing/2014/main" id="{823CC93E-7316-5D5B-FE5D-9A2813CBA6EA}"/>
                </a:ext>
              </a:extLst>
            </p:cNvPr>
            <p:cNvGrpSpPr>
              <a:grpSpLocks noChangeAspect="1"/>
            </p:cNvGrpSpPr>
            <p:nvPr/>
          </p:nvGrpSpPr>
          <p:grpSpPr>
            <a:xfrm>
              <a:off x="1078600" y="5881131"/>
              <a:ext cx="95594" cy="82785"/>
              <a:chOff x="0" y="0"/>
              <a:chExt cx="6350000" cy="5499100"/>
            </a:xfrm>
            <a:grpFill/>
          </p:grpSpPr>
          <p:sp>
            <p:nvSpPr>
              <p:cNvPr id="217" name="Freeform 332">
                <a:extLst>
                  <a:ext uri="{FF2B5EF4-FFF2-40B4-BE49-F238E27FC236}">
                    <a16:creationId xmlns:a16="http://schemas.microsoft.com/office/drawing/2014/main" id="{FDD700F6-E021-C721-3309-E6EB88CD94D2}"/>
                  </a:ext>
                </a:extLst>
              </p:cNvPr>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grpFill/>
            </p:spPr>
            <p:txBody>
              <a:bodyPr/>
              <a:lstStyle/>
              <a:p>
                <a:endParaRPr lang="en-US"/>
              </a:p>
            </p:txBody>
          </p:sp>
        </p:grpSp>
        <p:grpSp>
          <p:nvGrpSpPr>
            <p:cNvPr id="169" name="Group 333">
              <a:extLst>
                <a:ext uri="{FF2B5EF4-FFF2-40B4-BE49-F238E27FC236}">
                  <a16:creationId xmlns:a16="http://schemas.microsoft.com/office/drawing/2014/main" id="{12B74553-F24C-4F34-021E-84C7BB2DD9F2}"/>
                </a:ext>
              </a:extLst>
            </p:cNvPr>
            <p:cNvGrpSpPr>
              <a:grpSpLocks noChangeAspect="1"/>
            </p:cNvGrpSpPr>
            <p:nvPr/>
          </p:nvGrpSpPr>
          <p:grpSpPr>
            <a:xfrm>
              <a:off x="4265980" y="2693431"/>
              <a:ext cx="95594" cy="82785"/>
              <a:chOff x="0" y="0"/>
              <a:chExt cx="6350000" cy="5499100"/>
            </a:xfrm>
            <a:grpFill/>
          </p:grpSpPr>
          <p:sp>
            <p:nvSpPr>
              <p:cNvPr id="216" name="Freeform 334">
                <a:extLst>
                  <a:ext uri="{FF2B5EF4-FFF2-40B4-BE49-F238E27FC236}">
                    <a16:creationId xmlns:a16="http://schemas.microsoft.com/office/drawing/2014/main" id="{282FACFD-5640-ABD9-B350-54294BAF5E70}"/>
                  </a:ext>
                </a:extLst>
              </p:cNvPr>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grpFill/>
            </p:spPr>
            <p:txBody>
              <a:bodyPr/>
              <a:lstStyle/>
              <a:p>
                <a:endParaRPr lang="en-US"/>
              </a:p>
            </p:txBody>
          </p:sp>
        </p:grpSp>
        <p:grpSp>
          <p:nvGrpSpPr>
            <p:cNvPr id="170" name="Group 335">
              <a:extLst>
                <a:ext uri="{FF2B5EF4-FFF2-40B4-BE49-F238E27FC236}">
                  <a16:creationId xmlns:a16="http://schemas.microsoft.com/office/drawing/2014/main" id="{DC429E3A-00C5-3788-8928-1AF863830090}"/>
                </a:ext>
              </a:extLst>
            </p:cNvPr>
            <p:cNvGrpSpPr>
              <a:grpSpLocks noChangeAspect="1"/>
            </p:cNvGrpSpPr>
            <p:nvPr/>
          </p:nvGrpSpPr>
          <p:grpSpPr>
            <a:xfrm>
              <a:off x="4265980" y="9073915"/>
              <a:ext cx="95594" cy="82785"/>
              <a:chOff x="0" y="0"/>
              <a:chExt cx="6350000" cy="5499100"/>
            </a:xfrm>
            <a:grpFill/>
          </p:grpSpPr>
          <p:sp>
            <p:nvSpPr>
              <p:cNvPr id="215" name="Freeform 336">
                <a:extLst>
                  <a:ext uri="{FF2B5EF4-FFF2-40B4-BE49-F238E27FC236}">
                    <a16:creationId xmlns:a16="http://schemas.microsoft.com/office/drawing/2014/main" id="{5BFBE1FC-98F1-F686-A9FC-619F932A984D}"/>
                  </a:ext>
                </a:extLst>
              </p:cNvPr>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grpFill/>
            </p:spPr>
            <p:txBody>
              <a:bodyPr/>
              <a:lstStyle/>
              <a:p>
                <a:endParaRPr lang="en-US"/>
              </a:p>
            </p:txBody>
          </p:sp>
        </p:grpSp>
        <p:grpSp>
          <p:nvGrpSpPr>
            <p:cNvPr id="171" name="Group 337">
              <a:extLst>
                <a:ext uri="{FF2B5EF4-FFF2-40B4-BE49-F238E27FC236}">
                  <a16:creationId xmlns:a16="http://schemas.microsoft.com/office/drawing/2014/main" id="{BA816879-D5FD-C052-3CD7-8F8C770D3A7E}"/>
                </a:ext>
              </a:extLst>
            </p:cNvPr>
            <p:cNvGrpSpPr>
              <a:grpSpLocks noChangeAspect="1"/>
            </p:cNvGrpSpPr>
            <p:nvPr/>
          </p:nvGrpSpPr>
          <p:grpSpPr>
            <a:xfrm>
              <a:off x="4265980" y="5881131"/>
              <a:ext cx="95594" cy="82785"/>
              <a:chOff x="0" y="0"/>
              <a:chExt cx="6350000" cy="5499100"/>
            </a:xfrm>
            <a:grpFill/>
          </p:grpSpPr>
          <p:sp>
            <p:nvSpPr>
              <p:cNvPr id="214" name="Freeform 338">
                <a:extLst>
                  <a:ext uri="{FF2B5EF4-FFF2-40B4-BE49-F238E27FC236}">
                    <a16:creationId xmlns:a16="http://schemas.microsoft.com/office/drawing/2014/main" id="{0D833A09-15F7-DCC6-0F57-847684FDCD8A}"/>
                  </a:ext>
                </a:extLst>
              </p:cNvPr>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grpFill/>
            </p:spPr>
            <p:txBody>
              <a:bodyPr/>
              <a:lstStyle/>
              <a:p>
                <a:endParaRPr lang="en-US"/>
              </a:p>
            </p:txBody>
          </p:sp>
        </p:grpSp>
        <p:grpSp>
          <p:nvGrpSpPr>
            <p:cNvPr id="172" name="Group 339">
              <a:extLst>
                <a:ext uri="{FF2B5EF4-FFF2-40B4-BE49-F238E27FC236}">
                  <a16:creationId xmlns:a16="http://schemas.microsoft.com/office/drawing/2014/main" id="{0CB11ED8-3497-FF3F-7C85-1EF4633BFAD8}"/>
                </a:ext>
              </a:extLst>
            </p:cNvPr>
            <p:cNvGrpSpPr>
              <a:grpSpLocks noChangeAspect="1"/>
            </p:cNvGrpSpPr>
            <p:nvPr/>
          </p:nvGrpSpPr>
          <p:grpSpPr>
            <a:xfrm>
              <a:off x="2648719" y="1075351"/>
              <a:ext cx="95594" cy="82785"/>
              <a:chOff x="0" y="0"/>
              <a:chExt cx="6350000" cy="5499100"/>
            </a:xfrm>
            <a:grpFill/>
          </p:grpSpPr>
          <p:sp>
            <p:nvSpPr>
              <p:cNvPr id="213" name="Freeform 340">
                <a:extLst>
                  <a:ext uri="{FF2B5EF4-FFF2-40B4-BE49-F238E27FC236}">
                    <a16:creationId xmlns:a16="http://schemas.microsoft.com/office/drawing/2014/main" id="{C8439931-81BE-37A5-D63B-1A78EDA32C73}"/>
                  </a:ext>
                </a:extLst>
              </p:cNvPr>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grpFill/>
            </p:spPr>
            <p:txBody>
              <a:bodyPr/>
              <a:lstStyle/>
              <a:p>
                <a:endParaRPr lang="en-US"/>
              </a:p>
            </p:txBody>
          </p:sp>
        </p:grpSp>
        <p:grpSp>
          <p:nvGrpSpPr>
            <p:cNvPr id="173" name="Group 341">
              <a:extLst>
                <a:ext uri="{FF2B5EF4-FFF2-40B4-BE49-F238E27FC236}">
                  <a16:creationId xmlns:a16="http://schemas.microsoft.com/office/drawing/2014/main" id="{A04A2193-0A21-0CB0-2185-5C3171021512}"/>
                </a:ext>
              </a:extLst>
            </p:cNvPr>
            <p:cNvGrpSpPr>
              <a:grpSpLocks noChangeAspect="1"/>
            </p:cNvGrpSpPr>
            <p:nvPr/>
          </p:nvGrpSpPr>
          <p:grpSpPr>
            <a:xfrm>
              <a:off x="2648719" y="7455836"/>
              <a:ext cx="95594" cy="82785"/>
              <a:chOff x="0" y="0"/>
              <a:chExt cx="6350000" cy="5499100"/>
            </a:xfrm>
            <a:grpFill/>
          </p:grpSpPr>
          <p:sp>
            <p:nvSpPr>
              <p:cNvPr id="212" name="Freeform 342">
                <a:extLst>
                  <a:ext uri="{FF2B5EF4-FFF2-40B4-BE49-F238E27FC236}">
                    <a16:creationId xmlns:a16="http://schemas.microsoft.com/office/drawing/2014/main" id="{077FD8BC-B88C-9A9F-B8E0-3D54E6B407EC}"/>
                  </a:ext>
                </a:extLst>
              </p:cNvPr>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grpFill/>
            </p:spPr>
            <p:txBody>
              <a:bodyPr/>
              <a:lstStyle/>
              <a:p>
                <a:endParaRPr lang="en-US"/>
              </a:p>
            </p:txBody>
          </p:sp>
        </p:grpSp>
        <p:grpSp>
          <p:nvGrpSpPr>
            <p:cNvPr id="174" name="Group 343">
              <a:extLst>
                <a:ext uri="{FF2B5EF4-FFF2-40B4-BE49-F238E27FC236}">
                  <a16:creationId xmlns:a16="http://schemas.microsoft.com/office/drawing/2014/main" id="{FDD49DF1-CFC2-4DB3-F89F-B251E277B30F}"/>
                </a:ext>
              </a:extLst>
            </p:cNvPr>
            <p:cNvGrpSpPr>
              <a:grpSpLocks noChangeAspect="1"/>
            </p:cNvGrpSpPr>
            <p:nvPr/>
          </p:nvGrpSpPr>
          <p:grpSpPr>
            <a:xfrm>
              <a:off x="2648719" y="4263051"/>
              <a:ext cx="95594" cy="82785"/>
              <a:chOff x="0" y="0"/>
              <a:chExt cx="6350000" cy="5499100"/>
            </a:xfrm>
            <a:grpFill/>
          </p:grpSpPr>
          <p:sp>
            <p:nvSpPr>
              <p:cNvPr id="211" name="Freeform 344">
                <a:extLst>
                  <a:ext uri="{FF2B5EF4-FFF2-40B4-BE49-F238E27FC236}">
                    <a16:creationId xmlns:a16="http://schemas.microsoft.com/office/drawing/2014/main" id="{4671EFFC-3914-27C2-6556-717BC4A8BF47}"/>
                  </a:ext>
                </a:extLst>
              </p:cNvPr>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grpFill/>
            </p:spPr>
            <p:txBody>
              <a:bodyPr/>
              <a:lstStyle/>
              <a:p>
                <a:endParaRPr lang="en-US"/>
              </a:p>
            </p:txBody>
          </p:sp>
        </p:grpSp>
        <p:grpSp>
          <p:nvGrpSpPr>
            <p:cNvPr id="175" name="Group 345">
              <a:extLst>
                <a:ext uri="{FF2B5EF4-FFF2-40B4-BE49-F238E27FC236}">
                  <a16:creationId xmlns:a16="http://schemas.microsoft.com/office/drawing/2014/main" id="{7C157FF3-20BD-7C5C-68E2-54E778B42104}"/>
                </a:ext>
              </a:extLst>
            </p:cNvPr>
            <p:cNvGrpSpPr>
              <a:grpSpLocks noChangeAspect="1"/>
            </p:cNvGrpSpPr>
            <p:nvPr/>
          </p:nvGrpSpPr>
          <p:grpSpPr>
            <a:xfrm>
              <a:off x="2648719" y="10643536"/>
              <a:ext cx="95594" cy="82785"/>
              <a:chOff x="0" y="0"/>
              <a:chExt cx="6350000" cy="5499100"/>
            </a:xfrm>
            <a:grpFill/>
          </p:grpSpPr>
          <p:sp>
            <p:nvSpPr>
              <p:cNvPr id="210" name="Freeform 346">
                <a:extLst>
                  <a:ext uri="{FF2B5EF4-FFF2-40B4-BE49-F238E27FC236}">
                    <a16:creationId xmlns:a16="http://schemas.microsoft.com/office/drawing/2014/main" id="{5663239D-3C54-F4C9-59EE-B05ED3AE805C}"/>
                  </a:ext>
                </a:extLst>
              </p:cNvPr>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grpFill/>
            </p:spPr>
            <p:txBody>
              <a:bodyPr/>
              <a:lstStyle/>
              <a:p>
                <a:endParaRPr lang="en-US"/>
              </a:p>
            </p:txBody>
          </p:sp>
        </p:grpSp>
        <p:grpSp>
          <p:nvGrpSpPr>
            <p:cNvPr id="176" name="Group 347">
              <a:extLst>
                <a:ext uri="{FF2B5EF4-FFF2-40B4-BE49-F238E27FC236}">
                  <a16:creationId xmlns:a16="http://schemas.microsoft.com/office/drawing/2014/main" id="{E57B43D6-DCE3-D319-85DE-4E165E128EB0}"/>
                </a:ext>
              </a:extLst>
            </p:cNvPr>
            <p:cNvGrpSpPr>
              <a:grpSpLocks noChangeAspect="1"/>
            </p:cNvGrpSpPr>
            <p:nvPr/>
          </p:nvGrpSpPr>
          <p:grpSpPr>
            <a:xfrm>
              <a:off x="2648719" y="2693431"/>
              <a:ext cx="95594" cy="82785"/>
              <a:chOff x="0" y="0"/>
              <a:chExt cx="6350000" cy="5499100"/>
            </a:xfrm>
            <a:grpFill/>
          </p:grpSpPr>
          <p:sp>
            <p:nvSpPr>
              <p:cNvPr id="209" name="Freeform 348">
                <a:extLst>
                  <a:ext uri="{FF2B5EF4-FFF2-40B4-BE49-F238E27FC236}">
                    <a16:creationId xmlns:a16="http://schemas.microsoft.com/office/drawing/2014/main" id="{E19CE64A-2093-2FDB-7A32-97DB44270F18}"/>
                  </a:ext>
                </a:extLst>
              </p:cNvPr>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grpFill/>
            </p:spPr>
            <p:txBody>
              <a:bodyPr/>
              <a:lstStyle/>
              <a:p>
                <a:endParaRPr lang="en-US"/>
              </a:p>
            </p:txBody>
          </p:sp>
        </p:grpSp>
        <p:grpSp>
          <p:nvGrpSpPr>
            <p:cNvPr id="177" name="Group 349">
              <a:extLst>
                <a:ext uri="{FF2B5EF4-FFF2-40B4-BE49-F238E27FC236}">
                  <a16:creationId xmlns:a16="http://schemas.microsoft.com/office/drawing/2014/main" id="{AD5AF82E-1BD2-85A2-6426-219C0BB40089}"/>
                </a:ext>
              </a:extLst>
            </p:cNvPr>
            <p:cNvGrpSpPr>
              <a:grpSpLocks noChangeAspect="1"/>
            </p:cNvGrpSpPr>
            <p:nvPr/>
          </p:nvGrpSpPr>
          <p:grpSpPr>
            <a:xfrm>
              <a:off x="2648719" y="9073915"/>
              <a:ext cx="95594" cy="82785"/>
              <a:chOff x="0" y="0"/>
              <a:chExt cx="6350000" cy="5499100"/>
            </a:xfrm>
            <a:grpFill/>
          </p:grpSpPr>
          <p:sp>
            <p:nvSpPr>
              <p:cNvPr id="208" name="Freeform 350">
                <a:extLst>
                  <a:ext uri="{FF2B5EF4-FFF2-40B4-BE49-F238E27FC236}">
                    <a16:creationId xmlns:a16="http://schemas.microsoft.com/office/drawing/2014/main" id="{C26251CD-DFF3-57EC-93A7-42050BD0F517}"/>
                  </a:ext>
                </a:extLst>
              </p:cNvPr>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grpFill/>
            </p:spPr>
            <p:txBody>
              <a:bodyPr/>
              <a:lstStyle/>
              <a:p>
                <a:endParaRPr lang="en-US"/>
              </a:p>
            </p:txBody>
          </p:sp>
        </p:grpSp>
        <p:grpSp>
          <p:nvGrpSpPr>
            <p:cNvPr id="178" name="Group 351">
              <a:extLst>
                <a:ext uri="{FF2B5EF4-FFF2-40B4-BE49-F238E27FC236}">
                  <a16:creationId xmlns:a16="http://schemas.microsoft.com/office/drawing/2014/main" id="{2EA6474E-53EE-7E7E-AE87-FF76B1E37D7C}"/>
                </a:ext>
              </a:extLst>
            </p:cNvPr>
            <p:cNvGrpSpPr>
              <a:grpSpLocks noChangeAspect="1"/>
            </p:cNvGrpSpPr>
            <p:nvPr/>
          </p:nvGrpSpPr>
          <p:grpSpPr>
            <a:xfrm>
              <a:off x="2648719" y="5881131"/>
              <a:ext cx="95594" cy="82785"/>
              <a:chOff x="0" y="0"/>
              <a:chExt cx="6350000" cy="5499100"/>
            </a:xfrm>
            <a:grpFill/>
          </p:grpSpPr>
          <p:sp>
            <p:nvSpPr>
              <p:cNvPr id="207" name="Freeform 352">
                <a:extLst>
                  <a:ext uri="{FF2B5EF4-FFF2-40B4-BE49-F238E27FC236}">
                    <a16:creationId xmlns:a16="http://schemas.microsoft.com/office/drawing/2014/main" id="{23113882-A6B0-E879-6074-953AB8837B37}"/>
                  </a:ext>
                </a:extLst>
              </p:cNvPr>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grpFill/>
            </p:spPr>
            <p:txBody>
              <a:bodyPr/>
              <a:lstStyle/>
              <a:p>
                <a:endParaRPr lang="en-US"/>
              </a:p>
            </p:txBody>
          </p:sp>
        </p:grpSp>
        <p:grpSp>
          <p:nvGrpSpPr>
            <p:cNvPr id="179" name="Group 353">
              <a:extLst>
                <a:ext uri="{FF2B5EF4-FFF2-40B4-BE49-F238E27FC236}">
                  <a16:creationId xmlns:a16="http://schemas.microsoft.com/office/drawing/2014/main" id="{16CAF538-9B6E-9EF0-E91B-96CCF6664507}"/>
                </a:ext>
              </a:extLst>
            </p:cNvPr>
            <p:cNvGrpSpPr>
              <a:grpSpLocks noChangeAspect="1"/>
            </p:cNvGrpSpPr>
            <p:nvPr/>
          </p:nvGrpSpPr>
          <p:grpSpPr>
            <a:xfrm>
              <a:off x="1627565" y="0"/>
              <a:ext cx="95594" cy="82785"/>
              <a:chOff x="0" y="0"/>
              <a:chExt cx="6350000" cy="5499100"/>
            </a:xfrm>
            <a:grpFill/>
          </p:grpSpPr>
          <p:sp>
            <p:nvSpPr>
              <p:cNvPr id="206" name="Freeform 354">
                <a:extLst>
                  <a:ext uri="{FF2B5EF4-FFF2-40B4-BE49-F238E27FC236}">
                    <a16:creationId xmlns:a16="http://schemas.microsoft.com/office/drawing/2014/main" id="{970A1A18-3375-31CA-2714-B5A9DD904B5A}"/>
                  </a:ext>
                </a:extLst>
              </p:cNvPr>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grpFill/>
            </p:spPr>
            <p:txBody>
              <a:bodyPr/>
              <a:lstStyle/>
              <a:p>
                <a:endParaRPr lang="en-US"/>
              </a:p>
            </p:txBody>
          </p:sp>
        </p:grpSp>
        <p:grpSp>
          <p:nvGrpSpPr>
            <p:cNvPr id="180" name="Group 355">
              <a:extLst>
                <a:ext uri="{FF2B5EF4-FFF2-40B4-BE49-F238E27FC236}">
                  <a16:creationId xmlns:a16="http://schemas.microsoft.com/office/drawing/2014/main" id="{C73B03A7-FC1B-6ACD-0CC9-EF0E8B132149}"/>
                </a:ext>
              </a:extLst>
            </p:cNvPr>
            <p:cNvGrpSpPr>
              <a:grpSpLocks noChangeAspect="1"/>
            </p:cNvGrpSpPr>
            <p:nvPr/>
          </p:nvGrpSpPr>
          <p:grpSpPr>
            <a:xfrm>
              <a:off x="1627565" y="6380485"/>
              <a:ext cx="95594" cy="82785"/>
              <a:chOff x="0" y="0"/>
              <a:chExt cx="6350000" cy="5499100"/>
            </a:xfrm>
            <a:grpFill/>
          </p:grpSpPr>
          <p:sp>
            <p:nvSpPr>
              <p:cNvPr id="205" name="Freeform 356">
                <a:extLst>
                  <a:ext uri="{FF2B5EF4-FFF2-40B4-BE49-F238E27FC236}">
                    <a16:creationId xmlns:a16="http://schemas.microsoft.com/office/drawing/2014/main" id="{A36A2259-172E-AE69-B1D3-D46E39177E14}"/>
                  </a:ext>
                </a:extLst>
              </p:cNvPr>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grpFill/>
            </p:spPr>
            <p:txBody>
              <a:bodyPr/>
              <a:lstStyle/>
              <a:p>
                <a:endParaRPr lang="en-US"/>
              </a:p>
            </p:txBody>
          </p:sp>
        </p:grpSp>
        <p:grpSp>
          <p:nvGrpSpPr>
            <p:cNvPr id="181" name="Group 357">
              <a:extLst>
                <a:ext uri="{FF2B5EF4-FFF2-40B4-BE49-F238E27FC236}">
                  <a16:creationId xmlns:a16="http://schemas.microsoft.com/office/drawing/2014/main" id="{199A34F6-7E01-AFF7-6DC1-D1A4F1A8F6B6}"/>
                </a:ext>
              </a:extLst>
            </p:cNvPr>
            <p:cNvGrpSpPr>
              <a:grpSpLocks noChangeAspect="1"/>
            </p:cNvGrpSpPr>
            <p:nvPr/>
          </p:nvGrpSpPr>
          <p:grpSpPr>
            <a:xfrm>
              <a:off x="1627565" y="3187700"/>
              <a:ext cx="95594" cy="82785"/>
              <a:chOff x="0" y="0"/>
              <a:chExt cx="6350000" cy="5499100"/>
            </a:xfrm>
            <a:grpFill/>
          </p:grpSpPr>
          <p:sp>
            <p:nvSpPr>
              <p:cNvPr id="204" name="Freeform 358">
                <a:extLst>
                  <a:ext uri="{FF2B5EF4-FFF2-40B4-BE49-F238E27FC236}">
                    <a16:creationId xmlns:a16="http://schemas.microsoft.com/office/drawing/2014/main" id="{879A7F1B-C903-5F3D-300F-7F6522D5E3DE}"/>
                  </a:ext>
                </a:extLst>
              </p:cNvPr>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grpFill/>
            </p:spPr>
            <p:txBody>
              <a:bodyPr/>
              <a:lstStyle/>
              <a:p>
                <a:endParaRPr lang="en-US"/>
              </a:p>
            </p:txBody>
          </p:sp>
        </p:grpSp>
        <p:grpSp>
          <p:nvGrpSpPr>
            <p:cNvPr id="182" name="Group 359">
              <a:extLst>
                <a:ext uri="{FF2B5EF4-FFF2-40B4-BE49-F238E27FC236}">
                  <a16:creationId xmlns:a16="http://schemas.microsoft.com/office/drawing/2014/main" id="{37B0E116-226E-D222-A9D1-C19E08C2E6EC}"/>
                </a:ext>
              </a:extLst>
            </p:cNvPr>
            <p:cNvGrpSpPr>
              <a:grpSpLocks noChangeAspect="1"/>
            </p:cNvGrpSpPr>
            <p:nvPr/>
          </p:nvGrpSpPr>
          <p:grpSpPr>
            <a:xfrm>
              <a:off x="1627565" y="9568185"/>
              <a:ext cx="95594" cy="82785"/>
              <a:chOff x="0" y="0"/>
              <a:chExt cx="6350000" cy="5499100"/>
            </a:xfrm>
            <a:grpFill/>
          </p:grpSpPr>
          <p:sp>
            <p:nvSpPr>
              <p:cNvPr id="203" name="Freeform 360">
                <a:extLst>
                  <a:ext uri="{FF2B5EF4-FFF2-40B4-BE49-F238E27FC236}">
                    <a16:creationId xmlns:a16="http://schemas.microsoft.com/office/drawing/2014/main" id="{C4870D22-1BCC-DA90-B381-C2A3563F3460}"/>
                  </a:ext>
                </a:extLst>
              </p:cNvPr>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grpFill/>
            </p:spPr>
            <p:txBody>
              <a:bodyPr/>
              <a:lstStyle/>
              <a:p>
                <a:endParaRPr lang="en-US"/>
              </a:p>
            </p:txBody>
          </p:sp>
        </p:grpSp>
        <p:grpSp>
          <p:nvGrpSpPr>
            <p:cNvPr id="183" name="Group 361">
              <a:extLst>
                <a:ext uri="{FF2B5EF4-FFF2-40B4-BE49-F238E27FC236}">
                  <a16:creationId xmlns:a16="http://schemas.microsoft.com/office/drawing/2014/main" id="{A4629D05-9398-B076-491F-4406B54D42DD}"/>
                </a:ext>
              </a:extLst>
            </p:cNvPr>
            <p:cNvGrpSpPr>
              <a:grpSpLocks noChangeAspect="1"/>
            </p:cNvGrpSpPr>
            <p:nvPr/>
          </p:nvGrpSpPr>
          <p:grpSpPr>
            <a:xfrm>
              <a:off x="1627565" y="1618080"/>
              <a:ext cx="95594" cy="82785"/>
              <a:chOff x="0" y="0"/>
              <a:chExt cx="6350000" cy="5499100"/>
            </a:xfrm>
            <a:grpFill/>
          </p:grpSpPr>
          <p:sp>
            <p:nvSpPr>
              <p:cNvPr id="202" name="Freeform 362">
                <a:extLst>
                  <a:ext uri="{FF2B5EF4-FFF2-40B4-BE49-F238E27FC236}">
                    <a16:creationId xmlns:a16="http://schemas.microsoft.com/office/drawing/2014/main" id="{731AF1B6-EDAF-B40A-A6F0-2C325DD459D8}"/>
                  </a:ext>
                </a:extLst>
              </p:cNvPr>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grpFill/>
            </p:spPr>
            <p:txBody>
              <a:bodyPr/>
              <a:lstStyle/>
              <a:p>
                <a:endParaRPr lang="en-US"/>
              </a:p>
            </p:txBody>
          </p:sp>
        </p:grpSp>
        <p:grpSp>
          <p:nvGrpSpPr>
            <p:cNvPr id="184" name="Group 363">
              <a:extLst>
                <a:ext uri="{FF2B5EF4-FFF2-40B4-BE49-F238E27FC236}">
                  <a16:creationId xmlns:a16="http://schemas.microsoft.com/office/drawing/2014/main" id="{AE90FAD6-6AF4-EFC4-995E-F91C17BC81D4}"/>
                </a:ext>
              </a:extLst>
            </p:cNvPr>
            <p:cNvGrpSpPr>
              <a:grpSpLocks noChangeAspect="1"/>
            </p:cNvGrpSpPr>
            <p:nvPr/>
          </p:nvGrpSpPr>
          <p:grpSpPr>
            <a:xfrm>
              <a:off x="1627565" y="7998564"/>
              <a:ext cx="95594" cy="82785"/>
              <a:chOff x="0" y="0"/>
              <a:chExt cx="6350000" cy="5499100"/>
            </a:xfrm>
            <a:grpFill/>
          </p:grpSpPr>
          <p:sp>
            <p:nvSpPr>
              <p:cNvPr id="201" name="Freeform 364">
                <a:extLst>
                  <a:ext uri="{FF2B5EF4-FFF2-40B4-BE49-F238E27FC236}">
                    <a16:creationId xmlns:a16="http://schemas.microsoft.com/office/drawing/2014/main" id="{9FB54AD5-B00C-79DE-3A0E-C8D4745527DB}"/>
                  </a:ext>
                </a:extLst>
              </p:cNvPr>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grpFill/>
            </p:spPr>
            <p:txBody>
              <a:bodyPr/>
              <a:lstStyle/>
              <a:p>
                <a:endParaRPr lang="en-US"/>
              </a:p>
            </p:txBody>
          </p:sp>
        </p:grpSp>
        <p:grpSp>
          <p:nvGrpSpPr>
            <p:cNvPr id="185" name="Group 365">
              <a:extLst>
                <a:ext uri="{FF2B5EF4-FFF2-40B4-BE49-F238E27FC236}">
                  <a16:creationId xmlns:a16="http://schemas.microsoft.com/office/drawing/2014/main" id="{9BF0E1A7-D36E-366E-9738-99CCE09E3C8B}"/>
                </a:ext>
              </a:extLst>
            </p:cNvPr>
            <p:cNvGrpSpPr>
              <a:grpSpLocks noChangeAspect="1"/>
            </p:cNvGrpSpPr>
            <p:nvPr/>
          </p:nvGrpSpPr>
          <p:grpSpPr>
            <a:xfrm>
              <a:off x="1627565" y="4805780"/>
              <a:ext cx="95594" cy="82785"/>
              <a:chOff x="0" y="0"/>
              <a:chExt cx="6350000" cy="5499100"/>
            </a:xfrm>
            <a:grpFill/>
          </p:grpSpPr>
          <p:sp>
            <p:nvSpPr>
              <p:cNvPr id="200" name="Freeform 366">
                <a:extLst>
                  <a:ext uri="{FF2B5EF4-FFF2-40B4-BE49-F238E27FC236}">
                    <a16:creationId xmlns:a16="http://schemas.microsoft.com/office/drawing/2014/main" id="{056FB80A-14ED-A16D-7FA6-66E40B843346}"/>
                  </a:ext>
                </a:extLst>
              </p:cNvPr>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grpFill/>
            </p:spPr>
            <p:txBody>
              <a:bodyPr/>
              <a:lstStyle/>
              <a:p>
                <a:endParaRPr lang="en-US"/>
              </a:p>
            </p:txBody>
          </p:sp>
        </p:grpSp>
        <p:grpSp>
          <p:nvGrpSpPr>
            <p:cNvPr id="186" name="Group 367">
              <a:extLst>
                <a:ext uri="{FF2B5EF4-FFF2-40B4-BE49-F238E27FC236}">
                  <a16:creationId xmlns:a16="http://schemas.microsoft.com/office/drawing/2014/main" id="{9C0CCE24-D820-41E2-AB72-C43CEC07B07B}"/>
                </a:ext>
              </a:extLst>
            </p:cNvPr>
            <p:cNvGrpSpPr>
              <a:grpSpLocks noChangeAspect="1"/>
            </p:cNvGrpSpPr>
            <p:nvPr/>
          </p:nvGrpSpPr>
          <p:grpSpPr>
            <a:xfrm>
              <a:off x="2103575" y="537155"/>
              <a:ext cx="95594" cy="82785"/>
              <a:chOff x="0" y="0"/>
              <a:chExt cx="6350000" cy="5499100"/>
            </a:xfrm>
            <a:grpFill/>
          </p:grpSpPr>
          <p:sp>
            <p:nvSpPr>
              <p:cNvPr id="199" name="Freeform 368">
                <a:extLst>
                  <a:ext uri="{FF2B5EF4-FFF2-40B4-BE49-F238E27FC236}">
                    <a16:creationId xmlns:a16="http://schemas.microsoft.com/office/drawing/2014/main" id="{00B701ED-F0AA-B49D-D260-07D984D02E0E}"/>
                  </a:ext>
                </a:extLst>
              </p:cNvPr>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grpFill/>
            </p:spPr>
            <p:txBody>
              <a:bodyPr/>
              <a:lstStyle/>
              <a:p>
                <a:endParaRPr lang="en-US"/>
              </a:p>
            </p:txBody>
          </p:sp>
        </p:grpSp>
        <p:grpSp>
          <p:nvGrpSpPr>
            <p:cNvPr id="187" name="Group 369">
              <a:extLst>
                <a:ext uri="{FF2B5EF4-FFF2-40B4-BE49-F238E27FC236}">
                  <a16:creationId xmlns:a16="http://schemas.microsoft.com/office/drawing/2014/main" id="{D0B5CC4D-BC1D-A88E-D123-1B43EA6064EF}"/>
                </a:ext>
              </a:extLst>
            </p:cNvPr>
            <p:cNvGrpSpPr>
              <a:grpSpLocks noChangeAspect="1"/>
            </p:cNvGrpSpPr>
            <p:nvPr/>
          </p:nvGrpSpPr>
          <p:grpSpPr>
            <a:xfrm>
              <a:off x="2103575" y="6917640"/>
              <a:ext cx="95594" cy="82785"/>
              <a:chOff x="0" y="0"/>
              <a:chExt cx="6350000" cy="5499100"/>
            </a:xfrm>
            <a:grpFill/>
          </p:grpSpPr>
          <p:sp>
            <p:nvSpPr>
              <p:cNvPr id="198" name="Freeform 370">
                <a:extLst>
                  <a:ext uri="{FF2B5EF4-FFF2-40B4-BE49-F238E27FC236}">
                    <a16:creationId xmlns:a16="http://schemas.microsoft.com/office/drawing/2014/main" id="{2A34B737-52F6-286D-B5A9-B5A00930B6B8}"/>
                  </a:ext>
                </a:extLst>
              </p:cNvPr>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grpFill/>
            </p:spPr>
            <p:txBody>
              <a:bodyPr/>
              <a:lstStyle/>
              <a:p>
                <a:endParaRPr lang="en-US"/>
              </a:p>
            </p:txBody>
          </p:sp>
        </p:grpSp>
        <p:grpSp>
          <p:nvGrpSpPr>
            <p:cNvPr id="188" name="Group 371">
              <a:extLst>
                <a:ext uri="{FF2B5EF4-FFF2-40B4-BE49-F238E27FC236}">
                  <a16:creationId xmlns:a16="http://schemas.microsoft.com/office/drawing/2014/main" id="{5D738E5C-FBB7-C716-1339-10DA3CD16464}"/>
                </a:ext>
              </a:extLst>
            </p:cNvPr>
            <p:cNvGrpSpPr>
              <a:grpSpLocks noChangeAspect="1"/>
            </p:cNvGrpSpPr>
            <p:nvPr/>
          </p:nvGrpSpPr>
          <p:grpSpPr>
            <a:xfrm>
              <a:off x="2103575" y="3724855"/>
              <a:ext cx="95594" cy="82785"/>
              <a:chOff x="0" y="0"/>
              <a:chExt cx="6350000" cy="5499100"/>
            </a:xfrm>
            <a:grpFill/>
          </p:grpSpPr>
          <p:sp>
            <p:nvSpPr>
              <p:cNvPr id="197" name="Freeform 372">
                <a:extLst>
                  <a:ext uri="{FF2B5EF4-FFF2-40B4-BE49-F238E27FC236}">
                    <a16:creationId xmlns:a16="http://schemas.microsoft.com/office/drawing/2014/main" id="{8DA07432-BB59-E803-CC06-DD6A03DD777D}"/>
                  </a:ext>
                </a:extLst>
              </p:cNvPr>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grpFill/>
            </p:spPr>
            <p:txBody>
              <a:bodyPr/>
              <a:lstStyle/>
              <a:p>
                <a:endParaRPr lang="en-US"/>
              </a:p>
            </p:txBody>
          </p:sp>
        </p:grpSp>
        <p:grpSp>
          <p:nvGrpSpPr>
            <p:cNvPr id="189" name="Group 373">
              <a:extLst>
                <a:ext uri="{FF2B5EF4-FFF2-40B4-BE49-F238E27FC236}">
                  <a16:creationId xmlns:a16="http://schemas.microsoft.com/office/drawing/2014/main" id="{8FB6F907-F1F1-7211-4797-4083D4CE579A}"/>
                </a:ext>
              </a:extLst>
            </p:cNvPr>
            <p:cNvGrpSpPr>
              <a:grpSpLocks noChangeAspect="1"/>
            </p:cNvGrpSpPr>
            <p:nvPr/>
          </p:nvGrpSpPr>
          <p:grpSpPr>
            <a:xfrm>
              <a:off x="2103575" y="10105340"/>
              <a:ext cx="95594" cy="82785"/>
              <a:chOff x="0" y="0"/>
              <a:chExt cx="6350000" cy="5499100"/>
            </a:xfrm>
            <a:grpFill/>
          </p:grpSpPr>
          <p:sp>
            <p:nvSpPr>
              <p:cNvPr id="196" name="Freeform 374">
                <a:extLst>
                  <a:ext uri="{FF2B5EF4-FFF2-40B4-BE49-F238E27FC236}">
                    <a16:creationId xmlns:a16="http://schemas.microsoft.com/office/drawing/2014/main" id="{20CEB233-1121-D75D-EABF-2EEC37471671}"/>
                  </a:ext>
                </a:extLst>
              </p:cNvPr>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grpFill/>
            </p:spPr>
            <p:txBody>
              <a:bodyPr/>
              <a:lstStyle/>
              <a:p>
                <a:endParaRPr lang="en-US"/>
              </a:p>
            </p:txBody>
          </p:sp>
        </p:grpSp>
        <p:grpSp>
          <p:nvGrpSpPr>
            <p:cNvPr id="190" name="Group 375">
              <a:extLst>
                <a:ext uri="{FF2B5EF4-FFF2-40B4-BE49-F238E27FC236}">
                  <a16:creationId xmlns:a16="http://schemas.microsoft.com/office/drawing/2014/main" id="{BFDF99E0-8CC0-C3EE-A779-8B8BE728E50F}"/>
                </a:ext>
              </a:extLst>
            </p:cNvPr>
            <p:cNvGrpSpPr>
              <a:grpSpLocks noChangeAspect="1"/>
            </p:cNvGrpSpPr>
            <p:nvPr/>
          </p:nvGrpSpPr>
          <p:grpSpPr>
            <a:xfrm>
              <a:off x="2103575" y="2155235"/>
              <a:ext cx="95594" cy="82785"/>
              <a:chOff x="0" y="0"/>
              <a:chExt cx="6350000" cy="5499100"/>
            </a:xfrm>
            <a:grpFill/>
          </p:grpSpPr>
          <p:sp>
            <p:nvSpPr>
              <p:cNvPr id="195" name="Freeform 376">
                <a:extLst>
                  <a:ext uri="{FF2B5EF4-FFF2-40B4-BE49-F238E27FC236}">
                    <a16:creationId xmlns:a16="http://schemas.microsoft.com/office/drawing/2014/main" id="{00DD6BF1-73CC-C3EA-2616-CC8B6E672C78}"/>
                  </a:ext>
                </a:extLst>
              </p:cNvPr>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grpFill/>
            </p:spPr>
            <p:txBody>
              <a:bodyPr/>
              <a:lstStyle/>
              <a:p>
                <a:endParaRPr lang="en-US"/>
              </a:p>
            </p:txBody>
          </p:sp>
        </p:grpSp>
        <p:grpSp>
          <p:nvGrpSpPr>
            <p:cNvPr id="191" name="Group 377">
              <a:extLst>
                <a:ext uri="{FF2B5EF4-FFF2-40B4-BE49-F238E27FC236}">
                  <a16:creationId xmlns:a16="http://schemas.microsoft.com/office/drawing/2014/main" id="{16FDD80F-29A8-1231-EFE1-939FDABC544B}"/>
                </a:ext>
              </a:extLst>
            </p:cNvPr>
            <p:cNvGrpSpPr>
              <a:grpSpLocks noChangeAspect="1"/>
            </p:cNvGrpSpPr>
            <p:nvPr/>
          </p:nvGrpSpPr>
          <p:grpSpPr>
            <a:xfrm>
              <a:off x="2103575" y="8535719"/>
              <a:ext cx="95594" cy="82785"/>
              <a:chOff x="0" y="0"/>
              <a:chExt cx="6350000" cy="5499100"/>
            </a:xfrm>
            <a:grpFill/>
          </p:grpSpPr>
          <p:sp>
            <p:nvSpPr>
              <p:cNvPr id="194" name="Freeform 378">
                <a:extLst>
                  <a:ext uri="{FF2B5EF4-FFF2-40B4-BE49-F238E27FC236}">
                    <a16:creationId xmlns:a16="http://schemas.microsoft.com/office/drawing/2014/main" id="{8151CAEE-3A6D-5B70-C66B-0A1089D5FD2C}"/>
                  </a:ext>
                </a:extLst>
              </p:cNvPr>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grpFill/>
            </p:spPr>
            <p:txBody>
              <a:bodyPr/>
              <a:lstStyle/>
              <a:p>
                <a:endParaRPr lang="en-US"/>
              </a:p>
            </p:txBody>
          </p:sp>
        </p:grpSp>
        <p:grpSp>
          <p:nvGrpSpPr>
            <p:cNvPr id="192" name="Group 379">
              <a:extLst>
                <a:ext uri="{FF2B5EF4-FFF2-40B4-BE49-F238E27FC236}">
                  <a16:creationId xmlns:a16="http://schemas.microsoft.com/office/drawing/2014/main" id="{A7EA1271-C06B-C546-1D84-5ACB98C21EB0}"/>
                </a:ext>
              </a:extLst>
            </p:cNvPr>
            <p:cNvGrpSpPr>
              <a:grpSpLocks noChangeAspect="1"/>
            </p:cNvGrpSpPr>
            <p:nvPr/>
          </p:nvGrpSpPr>
          <p:grpSpPr>
            <a:xfrm>
              <a:off x="2103575" y="5342935"/>
              <a:ext cx="95594" cy="82785"/>
              <a:chOff x="0" y="0"/>
              <a:chExt cx="6350000" cy="5499100"/>
            </a:xfrm>
            <a:grpFill/>
          </p:grpSpPr>
          <p:sp>
            <p:nvSpPr>
              <p:cNvPr id="193" name="Freeform 380">
                <a:extLst>
                  <a:ext uri="{FF2B5EF4-FFF2-40B4-BE49-F238E27FC236}">
                    <a16:creationId xmlns:a16="http://schemas.microsoft.com/office/drawing/2014/main" id="{F06E9A99-05DE-08F5-1C59-DA5C2CD0A4BA}"/>
                  </a:ext>
                </a:extLst>
              </p:cNvPr>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grpFill/>
            </p:spPr>
            <p:txBody>
              <a:bodyPr/>
              <a:lstStyle/>
              <a:p>
                <a:endParaRPr lang="en-US"/>
              </a:p>
            </p:txBody>
          </p:sp>
        </p:grpSp>
      </p:grpSp>
      <p:pic>
        <p:nvPicPr>
          <p:cNvPr id="2" name="Picture 2"/>
          <p:cNvPicPr>
            <a:picLocks noChangeAspect="1"/>
          </p:cNvPicPr>
          <p:nvPr/>
        </p:nvPicPr>
        <p:blipFill>
          <a:blip r:embed="rId3"/>
          <a:srcRect/>
          <a:stretch>
            <a:fillRect/>
          </a:stretch>
        </p:blipFill>
        <p:spPr>
          <a:xfrm>
            <a:off x="2506926" y="921101"/>
            <a:ext cx="13373100" cy="8229600"/>
          </a:xfrm>
          <a:prstGeom prst="rect">
            <a:avLst/>
          </a:prstGeom>
        </p:spPr>
      </p:pic>
      <p:sp>
        <p:nvSpPr>
          <p:cNvPr id="382" name="TextBox 639">
            <a:extLst>
              <a:ext uri="{FF2B5EF4-FFF2-40B4-BE49-F238E27FC236}">
                <a16:creationId xmlns:a16="http://schemas.microsoft.com/office/drawing/2014/main" id="{297714F5-A282-D8BB-925D-8E9EB7CE54DC}"/>
              </a:ext>
            </a:extLst>
          </p:cNvPr>
          <p:cNvSpPr txBox="1"/>
          <p:nvPr/>
        </p:nvSpPr>
        <p:spPr>
          <a:xfrm>
            <a:off x="2460475" y="9264228"/>
            <a:ext cx="13466001" cy="283283"/>
          </a:xfrm>
          <a:prstGeom prst="rect">
            <a:avLst/>
          </a:prstGeom>
          <a:noFill/>
        </p:spPr>
        <p:txBody>
          <a:bodyPr lIns="0" tIns="0" rIns="0" bIns="0" rtlCol="0" anchor="t">
            <a:spAutoFit/>
          </a:bodyPr>
          <a:lstStyle/>
          <a:p>
            <a:pPr>
              <a:lnSpc>
                <a:spcPts val="2100"/>
              </a:lnSpc>
            </a:pPr>
            <a:r>
              <a:rPr lang="fr-FR" sz="2600" i="1" spc="75">
                <a:solidFill>
                  <a:schemeClr val="bg1">
                    <a:lumMod val="50000"/>
                  </a:schemeClr>
                </a:solidFill>
                <a:latin typeface="Clear Sans Regular"/>
              </a:rPr>
              <a:t>*Il existe d'autres supports visuels si celui-ci ne s’applique pas à votre contexte)</a:t>
            </a:r>
            <a:endParaRPr lang="fr-FR" sz="2600" i="1" spc="75" dirty="0">
              <a:solidFill>
                <a:schemeClr val="bg1">
                  <a:lumMod val="50000"/>
                </a:schemeClr>
              </a:solidFill>
              <a:latin typeface="Clear Sans Regular"/>
            </a:endParaRPr>
          </a:p>
        </p:txBody>
      </p:sp>
      <p:sp>
        <p:nvSpPr>
          <p:cNvPr id="383" name="TextBox 382">
            <a:extLst>
              <a:ext uri="{FF2B5EF4-FFF2-40B4-BE49-F238E27FC236}">
                <a16:creationId xmlns:a16="http://schemas.microsoft.com/office/drawing/2014/main" id="{84755C28-ACC7-7BFB-78D0-4E1ACD3284A1}"/>
              </a:ext>
            </a:extLst>
          </p:cNvPr>
          <p:cNvSpPr txBox="1"/>
          <p:nvPr/>
        </p:nvSpPr>
        <p:spPr>
          <a:xfrm>
            <a:off x="6539089" y="1333500"/>
            <a:ext cx="5209822" cy="830997"/>
          </a:xfrm>
          <a:prstGeom prst="rect">
            <a:avLst/>
          </a:prstGeom>
          <a:solidFill>
            <a:schemeClr val="bg1"/>
          </a:solidFill>
          <a:ln>
            <a:solidFill>
              <a:schemeClr val="tx1"/>
            </a:solidFill>
          </a:ln>
        </p:spPr>
        <p:txBody>
          <a:bodyPr wrap="square" rtlCol="0">
            <a:spAutoFit/>
          </a:bodyPr>
          <a:lstStyle/>
          <a:p>
            <a:pPr algn="ctr"/>
            <a:r>
              <a:rPr lang="fr-FR" sz="2400" b="1" noProof="0" dirty="0"/>
              <a:t>Support visuel pour l’échelle de stigmatisation ressentie</a:t>
            </a:r>
            <a:endParaRPr lang="en-US" sz="2400" b="1" dirty="0"/>
          </a:p>
        </p:txBody>
      </p:sp>
      <p:sp>
        <p:nvSpPr>
          <p:cNvPr id="384" name="TextBox 383">
            <a:extLst>
              <a:ext uri="{FF2B5EF4-FFF2-40B4-BE49-F238E27FC236}">
                <a16:creationId xmlns:a16="http://schemas.microsoft.com/office/drawing/2014/main" id="{75C9C3B9-1D26-2D6E-DDA4-BA85B4E6CC52}"/>
              </a:ext>
            </a:extLst>
          </p:cNvPr>
          <p:cNvSpPr txBox="1"/>
          <p:nvPr/>
        </p:nvSpPr>
        <p:spPr>
          <a:xfrm>
            <a:off x="4133533" y="7734300"/>
            <a:ext cx="2114867" cy="790601"/>
          </a:xfrm>
          <a:prstGeom prst="rect">
            <a:avLst/>
          </a:prstGeom>
          <a:solidFill>
            <a:schemeClr val="bg1"/>
          </a:solidFill>
          <a:ln>
            <a:noFill/>
          </a:ln>
        </p:spPr>
        <p:txBody>
          <a:bodyPr wrap="square" rtlCol="0">
            <a:spAutoFit/>
          </a:bodyPr>
          <a:lstStyle/>
          <a:p>
            <a:pPr algn="ctr">
              <a:lnSpc>
                <a:spcPts val="2659"/>
              </a:lnSpc>
            </a:pPr>
            <a:r>
              <a:rPr lang="en-US" sz="2400" dirty="0">
                <a:solidFill>
                  <a:srgbClr val="1B1B1B"/>
                </a:solidFill>
                <a:latin typeface="League Spartan" panose="020B0604020202020204" charset="0"/>
              </a:rPr>
              <a:t>Pas difficile du tout</a:t>
            </a:r>
          </a:p>
        </p:txBody>
      </p:sp>
      <p:sp>
        <p:nvSpPr>
          <p:cNvPr id="385" name="TextBox 384">
            <a:extLst>
              <a:ext uri="{FF2B5EF4-FFF2-40B4-BE49-F238E27FC236}">
                <a16:creationId xmlns:a16="http://schemas.microsoft.com/office/drawing/2014/main" id="{598757B9-B21A-4A13-5F44-B819245C9876}"/>
              </a:ext>
            </a:extLst>
          </p:cNvPr>
          <p:cNvSpPr txBox="1"/>
          <p:nvPr/>
        </p:nvSpPr>
        <p:spPr>
          <a:xfrm>
            <a:off x="6539089" y="7734299"/>
            <a:ext cx="2114867" cy="790601"/>
          </a:xfrm>
          <a:prstGeom prst="rect">
            <a:avLst/>
          </a:prstGeom>
          <a:solidFill>
            <a:schemeClr val="bg1"/>
          </a:solidFill>
          <a:ln>
            <a:noFill/>
          </a:ln>
        </p:spPr>
        <p:txBody>
          <a:bodyPr wrap="square" rtlCol="0">
            <a:spAutoFit/>
          </a:bodyPr>
          <a:lstStyle/>
          <a:p>
            <a:pPr algn="ctr">
              <a:lnSpc>
                <a:spcPts val="2659"/>
              </a:lnSpc>
            </a:pPr>
            <a:r>
              <a:rPr lang="en-US" sz="2400" dirty="0" err="1">
                <a:solidFill>
                  <a:srgbClr val="1B1B1B"/>
                </a:solidFill>
                <a:latin typeface="League Spartan" panose="020B0604020202020204" charset="0"/>
              </a:rPr>
              <a:t>Légèrement</a:t>
            </a:r>
            <a:r>
              <a:rPr lang="en-US" sz="2400" dirty="0">
                <a:solidFill>
                  <a:srgbClr val="1B1B1B"/>
                </a:solidFill>
                <a:latin typeface="League Spartan" panose="020B0604020202020204" charset="0"/>
              </a:rPr>
              <a:t> difficile</a:t>
            </a:r>
          </a:p>
        </p:txBody>
      </p:sp>
      <p:sp>
        <p:nvSpPr>
          <p:cNvPr id="386" name="TextBox 385">
            <a:extLst>
              <a:ext uri="{FF2B5EF4-FFF2-40B4-BE49-F238E27FC236}">
                <a16:creationId xmlns:a16="http://schemas.microsoft.com/office/drawing/2014/main" id="{65FFAC1B-F384-E284-37C9-2D2B25380BB1}"/>
              </a:ext>
            </a:extLst>
          </p:cNvPr>
          <p:cNvSpPr txBox="1"/>
          <p:nvPr/>
        </p:nvSpPr>
        <p:spPr>
          <a:xfrm>
            <a:off x="9116889" y="7734299"/>
            <a:ext cx="2114867" cy="790601"/>
          </a:xfrm>
          <a:prstGeom prst="rect">
            <a:avLst/>
          </a:prstGeom>
          <a:solidFill>
            <a:schemeClr val="bg1"/>
          </a:solidFill>
          <a:ln>
            <a:noFill/>
          </a:ln>
        </p:spPr>
        <p:txBody>
          <a:bodyPr wrap="square" rtlCol="0">
            <a:spAutoFit/>
          </a:bodyPr>
          <a:lstStyle/>
          <a:p>
            <a:pPr algn="ctr">
              <a:lnSpc>
                <a:spcPts val="2659"/>
              </a:lnSpc>
            </a:pPr>
            <a:r>
              <a:rPr lang="en-US" sz="2400" dirty="0">
                <a:solidFill>
                  <a:srgbClr val="1B1B1B"/>
                </a:solidFill>
                <a:latin typeface="League Spartan" panose="020B0604020202020204" charset="0"/>
              </a:rPr>
              <a:t>De façon </a:t>
            </a:r>
            <a:r>
              <a:rPr lang="en-US" sz="2400" dirty="0" err="1">
                <a:solidFill>
                  <a:srgbClr val="1B1B1B"/>
                </a:solidFill>
                <a:latin typeface="League Spartan" panose="020B0604020202020204" charset="0"/>
              </a:rPr>
              <a:t>modérée</a:t>
            </a:r>
            <a:r>
              <a:rPr lang="en-US" sz="2400" dirty="0">
                <a:solidFill>
                  <a:srgbClr val="1B1B1B"/>
                </a:solidFill>
                <a:latin typeface="League Spartan" panose="020B0604020202020204" charset="0"/>
              </a:rPr>
              <a:t> </a:t>
            </a:r>
          </a:p>
        </p:txBody>
      </p:sp>
      <p:sp>
        <p:nvSpPr>
          <p:cNvPr id="387" name="TextBox 386">
            <a:extLst>
              <a:ext uri="{FF2B5EF4-FFF2-40B4-BE49-F238E27FC236}">
                <a16:creationId xmlns:a16="http://schemas.microsoft.com/office/drawing/2014/main" id="{8D448DD9-C61D-48E0-2BA5-DDA0507F6A35}"/>
              </a:ext>
            </a:extLst>
          </p:cNvPr>
          <p:cNvSpPr txBox="1"/>
          <p:nvPr/>
        </p:nvSpPr>
        <p:spPr>
          <a:xfrm>
            <a:off x="11833263" y="7899548"/>
            <a:ext cx="2114867" cy="444352"/>
          </a:xfrm>
          <a:prstGeom prst="rect">
            <a:avLst/>
          </a:prstGeom>
          <a:solidFill>
            <a:schemeClr val="bg1"/>
          </a:solidFill>
          <a:ln>
            <a:noFill/>
          </a:ln>
        </p:spPr>
        <p:txBody>
          <a:bodyPr wrap="square" rtlCol="0">
            <a:spAutoFit/>
          </a:bodyPr>
          <a:lstStyle/>
          <a:p>
            <a:pPr algn="ctr">
              <a:lnSpc>
                <a:spcPts val="2659"/>
              </a:lnSpc>
            </a:pPr>
            <a:r>
              <a:rPr lang="en-US" sz="2400" dirty="0">
                <a:solidFill>
                  <a:srgbClr val="1B1B1B"/>
                </a:solidFill>
                <a:latin typeface="League Spartan" panose="020B0604020202020204" charset="0"/>
              </a:rPr>
              <a:t>Très difficile </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149966" y="1163063"/>
            <a:ext cx="7473492" cy="8095237"/>
            <a:chOff x="0" y="0"/>
            <a:chExt cx="9964655" cy="10793649"/>
          </a:xfrm>
        </p:grpSpPr>
        <p:grpSp>
          <p:nvGrpSpPr>
            <p:cNvPr id="3" name="Group 3"/>
            <p:cNvGrpSpPr/>
            <p:nvPr/>
          </p:nvGrpSpPr>
          <p:grpSpPr>
            <a:xfrm>
              <a:off x="11592" y="0"/>
              <a:ext cx="149826" cy="149826"/>
              <a:chOff x="0" y="0"/>
              <a:chExt cx="6350000" cy="6350000"/>
            </a:xfrm>
          </p:grpSpPr>
          <p:sp>
            <p:nvSpPr>
              <p:cNvPr id="4" name="Freeform 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5" name="Group 5"/>
            <p:cNvGrpSpPr/>
            <p:nvPr/>
          </p:nvGrpSpPr>
          <p:grpSpPr>
            <a:xfrm>
              <a:off x="11592" y="5769182"/>
              <a:ext cx="149826" cy="149826"/>
              <a:chOff x="0" y="0"/>
              <a:chExt cx="6350000" cy="6350000"/>
            </a:xfrm>
          </p:grpSpPr>
          <p:sp>
            <p:nvSpPr>
              <p:cNvPr id="6" name="Freeform 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7" name="Group 7"/>
            <p:cNvGrpSpPr/>
            <p:nvPr/>
          </p:nvGrpSpPr>
          <p:grpSpPr>
            <a:xfrm>
              <a:off x="11592" y="2928443"/>
              <a:ext cx="149826" cy="149826"/>
              <a:chOff x="0" y="0"/>
              <a:chExt cx="6350000" cy="6350000"/>
            </a:xfrm>
          </p:grpSpPr>
          <p:sp>
            <p:nvSpPr>
              <p:cNvPr id="8" name="Freeform 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9" name="Group 9"/>
            <p:cNvGrpSpPr/>
            <p:nvPr/>
          </p:nvGrpSpPr>
          <p:grpSpPr>
            <a:xfrm>
              <a:off x="11592" y="8697625"/>
              <a:ext cx="149826" cy="149826"/>
              <a:chOff x="0" y="0"/>
              <a:chExt cx="6350000" cy="6350000"/>
            </a:xfrm>
          </p:grpSpPr>
          <p:sp>
            <p:nvSpPr>
              <p:cNvPr id="10" name="Freeform 1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11" name="Group 11"/>
            <p:cNvGrpSpPr/>
            <p:nvPr/>
          </p:nvGrpSpPr>
          <p:grpSpPr>
            <a:xfrm>
              <a:off x="5889662" y="0"/>
              <a:ext cx="149826" cy="149826"/>
              <a:chOff x="0" y="0"/>
              <a:chExt cx="6350000" cy="6350000"/>
            </a:xfrm>
          </p:grpSpPr>
          <p:sp>
            <p:nvSpPr>
              <p:cNvPr id="12" name="Freeform 1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13" name="Group 13"/>
            <p:cNvGrpSpPr/>
            <p:nvPr/>
          </p:nvGrpSpPr>
          <p:grpSpPr>
            <a:xfrm>
              <a:off x="5889662" y="5769182"/>
              <a:ext cx="149826" cy="149826"/>
              <a:chOff x="0" y="0"/>
              <a:chExt cx="6350000" cy="6350000"/>
            </a:xfrm>
          </p:grpSpPr>
          <p:sp>
            <p:nvSpPr>
              <p:cNvPr id="14" name="Freeform 1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15" name="Group 15"/>
            <p:cNvGrpSpPr/>
            <p:nvPr/>
          </p:nvGrpSpPr>
          <p:grpSpPr>
            <a:xfrm>
              <a:off x="5889662" y="2928443"/>
              <a:ext cx="149826" cy="149826"/>
              <a:chOff x="0" y="0"/>
              <a:chExt cx="6350000" cy="6350000"/>
            </a:xfrm>
          </p:grpSpPr>
          <p:sp>
            <p:nvSpPr>
              <p:cNvPr id="16" name="Freeform 1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17" name="Group 17"/>
            <p:cNvGrpSpPr/>
            <p:nvPr/>
          </p:nvGrpSpPr>
          <p:grpSpPr>
            <a:xfrm>
              <a:off x="5889662" y="8697625"/>
              <a:ext cx="149826" cy="149826"/>
              <a:chOff x="0" y="0"/>
              <a:chExt cx="6350000" cy="6350000"/>
            </a:xfrm>
          </p:grpSpPr>
          <p:sp>
            <p:nvSpPr>
              <p:cNvPr id="18" name="Freeform 1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19" name="Group 19"/>
            <p:cNvGrpSpPr/>
            <p:nvPr/>
          </p:nvGrpSpPr>
          <p:grpSpPr>
            <a:xfrm>
              <a:off x="986474" y="972157"/>
              <a:ext cx="149826" cy="149826"/>
              <a:chOff x="0" y="0"/>
              <a:chExt cx="6350000" cy="6350000"/>
            </a:xfrm>
          </p:grpSpPr>
          <p:sp>
            <p:nvSpPr>
              <p:cNvPr id="20" name="Freeform 2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21" name="Group 21"/>
            <p:cNvGrpSpPr/>
            <p:nvPr/>
          </p:nvGrpSpPr>
          <p:grpSpPr>
            <a:xfrm>
              <a:off x="986474" y="6741340"/>
              <a:ext cx="149826" cy="149826"/>
              <a:chOff x="0" y="0"/>
              <a:chExt cx="6350000" cy="6350000"/>
            </a:xfrm>
          </p:grpSpPr>
          <p:sp>
            <p:nvSpPr>
              <p:cNvPr id="22" name="Freeform 2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23" name="Group 23"/>
            <p:cNvGrpSpPr/>
            <p:nvPr/>
          </p:nvGrpSpPr>
          <p:grpSpPr>
            <a:xfrm>
              <a:off x="986474" y="3900600"/>
              <a:ext cx="149826" cy="149826"/>
              <a:chOff x="0" y="0"/>
              <a:chExt cx="6350000" cy="6350000"/>
            </a:xfrm>
          </p:grpSpPr>
          <p:sp>
            <p:nvSpPr>
              <p:cNvPr id="24" name="Freeform 2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25" name="Group 25"/>
            <p:cNvGrpSpPr/>
            <p:nvPr/>
          </p:nvGrpSpPr>
          <p:grpSpPr>
            <a:xfrm>
              <a:off x="986474" y="9669782"/>
              <a:ext cx="149826" cy="149826"/>
              <a:chOff x="0" y="0"/>
              <a:chExt cx="6350000" cy="6350000"/>
            </a:xfrm>
          </p:grpSpPr>
          <p:sp>
            <p:nvSpPr>
              <p:cNvPr id="26" name="Freeform 2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27" name="Group 27"/>
            <p:cNvGrpSpPr/>
            <p:nvPr/>
          </p:nvGrpSpPr>
          <p:grpSpPr>
            <a:xfrm>
              <a:off x="6864544" y="972157"/>
              <a:ext cx="149826" cy="149826"/>
              <a:chOff x="0" y="0"/>
              <a:chExt cx="6350000" cy="6350000"/>
            </a:xfrm>
          </p:grpSpPr>
          <p:sp>
            <p:nvSpPr>
              <p:cNvPr id="28" name="Freeform 2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29" name="Group 29"/>
            <p:cNvGrpSpPr/>
            <p:nvPr/>
          </p:nvGrpSpPr>
          <p:grpSpPr>
            <a:xfrm>
              <a:off x="6864544" y="6741340"/>
              <a:ext cx="149826" cy="149826"/>
              <a:chOff x="0" y="0"/>
              <a:chExt cx="6350000" cy="6350000"/>
            </a:xfrm>
          </p:grpSpPr>
          <p:sp>
            <p:nvSpPr>
              <p:cNvPr id="30" name="Freeform 3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31" name="Group 31"/>
            <p:cNvGrpSpPr/>
            <p:nvPr/>
          </p:nvGrpSpPr>
          <p:grpSpPr>
            <a:xfrm>
              <a:off x="6864544" y="3900600"/>
              <a:ext cx="149826" cy="149826"/>
              <a:chOff x="0" y="0"/>
              <a:chExt cx="6350000" cy="6350000"/>
            </a:xfrm>
          </p:grpSpPr>
          <p:sp>
            <p:nvSpPr>
              <p:cNvPr id="32" name="Freeform 3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33" name="Group 33"/>
            <p:cNvGrpSpPr/>
            <p:nvPr/>
          </p:nvGrpSpPr>
          <p:grpSpPr>
            <a:xfrm>
              <a:off x="6864544" y="9669782"/>
              <a:ext cx="149826" cy="149826"/>
              <a:chOff x="0" y="0"/>
              <a:chExt cx="6350000" cy="6350000"/>
            </a:xfrm>
          </p:grpSpPr>
          <p:sp>
            <p:nvSpPr>
              <p:cNvPr id="34" name="Freeform 3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35" name="Group 35"/>
            <p:cNvGrpSpPr/>
            <p:nvPr/>
          </p:nvGrpSpPr>
          <p:grpSpPr>
            <a:xfrm>
              <a:off x="1963528" y="1946198"/>
              <a:ext cx="149826" cy="149826"/>
              <a:chOff x="0" y="0"/>
              <a:chExt cx="6350000" cy="6350000"/>
            </a:xfrm>
          </p:grpSpPr>
          <p:sp>
            <p:nvSpPr>
              <p:cNvPr id="36" name="Freeform 3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37" name="Group 37"/>
            <p:cNvGrpSpPr/>
            <p:nvPr/>
          </p:nvGrpSpPr>
          <p:grpSpPr>
            <a:xfrm>
              <a:off x="1963528" y="7715381"/>
              <a:ext cx="149826" cy="149826"/>
              <a:chOff x="0" y="0"/>
              <a:chExt cx="6350000" cy="6350000"/>
            </a:xfrm>
          </p:grpSpPr>
          <p:sp>
            <p:nvSpPr>
              <p:cNvPr id="38" name="Freeform 3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39" name="Group 39"/>
            <p:cNvGrpSpPr/>
            <p:nvPr/>
          </p:nvGrpSpPr>
          <p:grpSpPr>
            <a:xfrm>
              <a:off x="1963528" y="4874641"/>
              <a:ext cx="149826" cy="149826"/>
              <a:chOff x="0" y="0"/>
              <a:chExt cx="6350000" cy="6350000"/>
            </a:xfrm>
          </p:grpSpPr>
          <p:sp>
            <p:nvSpPr>
              <p:cNvPr id="40" name="Freeform 4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41" name="Group 41"/>
            <p:cNvGrpSpPr/>
            <p:nvPr/>
          </p:nvGrpSpPr>
          <p:grpSpPr>
            <a:xfrm>
              <a:off x="1963528" y="10643823"/>
              <a:ext cx="149826" cy="149826"/>
              <a:chOff x="0" y="0"/>
              <a:chExt cx="6350000" cy="6350000"/>
            </a:xfrm>
          </p:grpSpPr>
          <p:sp>
            <p:nvSpPr>
              <p:cNvPr id="42" name="Freeform 4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43" name="Group 43"/>
            <p:cNvGrpSpPr/>
            <p:nvPr/>
          </p:nvGrpSpPr>
          <p:grpSpPr>
            <a:xfrm>
              <a:off x="7841598" y="1946198"/>
              <a:ext cx="149826" cy="149826"/>
              <a:chOff x="0" y="0"/>
              <a:chExt cx="6350000" cy="6350000"/>
            </a:xfrm>
          </p:grpSpPr>
          <p:sp>
            <p:nvSpPr>
              <p:cNvPr id="44" name="Freeform 4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45" name="Group 45"/>
            <p:cNvGrpSpPr/>
            <p:nvPr/>
          </p:nvGrpSpPr>
          <p:grpSpPr>
            <a:xfrm>
              <a:off x="7841598" y="7715381"/>
              <a:ext cx="149826" cy="149826"/>
              <a:chOff x="0" y="0"/>
              <a:chExt cx="6350000" cy="6350000"/>
            </a:xfrm>
          </p:grpSpPr>
          <p:sp>
            <p:nvSpPr>
              <p:cNvPr id="46" name="Freeform 4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47" name="Group 47"/>
            <p:cNvGrpSpPr/>
            <p:nvPr/>
          </p:nvGrpSpPr>
          <p:grpSpPr>
            <a:xfrm>
              <a:off x="7841598" y="4874641"/>
              <a:ext cx="149826" cy="149826"/>
              <a:chOff x="0" y="0"/>
              <a:chExt cx="6350000" cy="6350000"/>
            </a:xfrm>
          </p:grpSpPr>
          <p:sp>
            <p:nvSpPr>
              <p:cNvPr id="48" name="Freeform 4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49" name="Group 49"/>
            <p:cNvGrpSpPr/>
            <p:nvPr/>
          </p:nvGrpSpPr>
          <p:grpSpPr>
            <a:xfrm>
              <a:off x="7841598" y="10643823"/>
              <a:ext cx="149826" cy="149826"/>
              <a:chOff x="0" y="0"/>
              <a:chExt cx="6350000" cy="6350000"/>
            </a:xfrm>
          </p:grpSpPr>
          <p:sp>
            <p:nvSpPr>
              <p:cNvPr id="50" name="Freeform 5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51" name="Group 51"/>
            <p:cNvGrpSpPr/>
            <p:nvPr/>
          </p:nvGrpSpPr>
          <p:grpSpPr>
            <a:xfrm>
              <a:off x="2957059" y="0"/>
              <a:ext cx="149826" cy="149826"/>
              <a:chOff x="0" y="0"/>
              <a:chExt cx="6350000" cy="6350000"/>
            </a:xfrm>
          </p:grpSpPr>
          <p:sp>
            <p:nvSpPr>
              <p:cNvPr id="52" name="Freeform 5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53" name="Group 53"/>
            <p:cNvGrpSpPr/>
            <p:nvPr/>
          </p:nvGrpSpPr>
          <p:grpSpPr>
            <a:xfrm>
              <a:off x="2957059" y="5769182"/>
              <a:ext cx="149826" cy="149826"/>
              <a:chOff x="0" y="0"/>
              <a:chExt cx="6350000" cy="6350000"/>
            </a:xfrm>
          </p:grpSpPr>
          <p:sp>
            <p:nvSpPr>
              <p:cNvPr id="54" name="Freeform 5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55" name="Group 55"/>
            <p:cNvGrpSpPr/>
            <p:nvPr/>
          </p:nvGrpSpPr>
          <p:grpSpPr>
            <a:xfrm>
              <a:off x="2957059" y="2928443"/>
              <a:ext cx="149826" cy="149826"/>
              <a:chOff x="0" y="0"/>
              <a:chExt cx="6350000" cy="6350000"/>
            </a:xfrm>
          </p:grpSpPr>
          <p:sp>
            <p:nvSpPr>
              <p:cNvPr id="56" name="Freeform 5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57" name="Group 57"/>
            <p:cNvGrpSpPr/>
            <p:nvPr/>
          </p:nvGrpSpPr>
          <p:grpSpPr>
            <a:xfrm>
              <a:off x="2957059" y="8697625"/>
              <a:ext cx="149826" cy="149826"/>
              <a:chOff x="0" y="0"/>
              <a:chExt cx="6350000" cy="6350000"/>
            </a:xfrm>
          </p:grpSpPr>
          <p:sp>
            <p:nvSpPr>
              <p:cNvPr id="58" name="Freeform 5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59" name="Group 59"/>
            <p:cNvGrpSpPr/>
            <p:nvPr/>
          </p:nvGrpSpPr>
          <p:grpSpPr>
            <a:xfrm>
              <a:off x="8835129" y="0"/>
              <a:ext cx="149826" cy="149826"/>
              <a:chOff x="0" y="0"/>
              <a:chExt cx="6350000" cy="6350000"/>
            </a:xfrm>
          </p:grpSpPr>
          <p:sp>
            <p:nvSpPr>
              <p:cNvPr id="60" name="Freeform 6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61" name="Group 61"/>
            <p:cNvGrpSpPr/>
            <p:nvPr/>
          </p:nvGrpSpPr>
          <p:grpSpPr>
            <a:xfrm>
              <a:off x="8835129" y="5769182"/>
              <a:ext cx="149826" cy="149826"/>
              <a:chOff x="0" y="0"/>
              <a:chExt cx="6350000" cy="6350000"/>
            </a:xfrm>
          </p:grpSpPr>
          <p:sp>
            <p:nvSpPr>
              <p:cNvPr id="62" name="Freeform 6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63" name="Group 63"/>
            <p:cNvGrpSpPr/>
            <p:nvPr/>
          </p:nvGrpSpPr>
          <p:grpSpPr>
            <a:xfrm>
              <a:off x="8835129" y="2928443"/>
              <a:ext cx="149826" cy="149826"/>
              <a:chOff x="0" y="0"/>
              <a:chExt cx="6350000" cy="6350000"/>
            </a:xfrm>
          </p:grpSpPr>
          <p:sp>
            <p:nvSpPr>
              <p:cNvPr id="64" name="Freeform 6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65" name="Group 65"/>
            <p:cNvGrpSpPr/>
            <p:nvPr/>
          </p:nvGrpSpPr>
          <p:grpSpPr>
            <a:xfrm>
              <a:off x="8835129" y="8697625"/>
              <a:ext cx="149826" cy="149826"/>
              <a:chOff x="0" y="0"/>
              <a:chExt cx="6350000" cy="6350000"/>
            </a:xfrm>
          </p:grpSpPr>
          <p:sp>
            <p:nvSpPr>
              <p:cNvPr id="66" name="Freeform 6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67" name="Group 67"/>
            <p:cNvGrpSpPr/>
            <p:nvPr/>
          </p:nvGrpSpPr>
          <p:grpSpPr>
            <a:xfrm>
              <a:off x="3931941" y="972157"/>
              <a:ext cx="149826" cy="149826"/>
              <a:chOff x="0" y="0"/>
              <a:chExt cx="6350000" cy="6350000"/>
            </a:xfrm>
          </p:grpSpPr>
          <p:sp>
            <p:nvSpPr>
              <p:cNvPr id="68" name="Freeform 6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69" name="Group 69"/>
            <p:cNvGrpSpPr/>
            <p:nvPr/>
          </p:nvGrpSpPr>
          <p:grpSpPr>
            <a:xfrm>
              <a:off x="3931941" y="6741340"/>
              <a:ext cx="149826" cy="149826"/>
              <a:chOff x="0" y="0"/>
              <a:chExt cx="6350000" cy="6350000"/>
            </a:xfrm>
          </p:grpSpPr>
          <p:sp>
            <p:nvSpPr>
              <p:cNvPr id="70" name="Freeform 7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71" name="Group 71"/>
            <p:cNvGrpSpPr/>
            <p:nvPr/>
          </p:nvGrpSpPr>
          <p:grpSpPr>
            <a:xfrm>
              <a:off x="3931941" y="3900600"/>
              <a:ext cx="149826" cy="149826"/>
              <a:chOff x="0" y="0"/>
              <a:chExt cx="6350000" cy="6350000"/>
            </a:xfrm>
          </p:grpSpPr>
          <p:sp>
            <p:nvSpPr>
              <p:cNvPr id="72" name="Freeform 7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73" name="Group 73"/>
            <p:cNvGrpSpPr/>
            <p:nvPr/>
          </p:nvGrpSpPr>
          <p:grpSpPr>
            <a:xfrm>
              <a:off x="3931941" y="9669782"/>
              <a:ext cx="149826" cy="149826"/>
              <a:chOff x="0" y="0"/>
              <a:chExt cx="6350000" cy="6350000"/>
            </a:xfrm>
          </p:grpSpPr>
          <p:sp>
            <p:nvSpPr>
              <p:cNvPr id="74" name="Freeform 7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75" name="Group 75"/>
            <p:cNvGrpSpPr/>
            <p:nvPr/>
          </p:nvGrpSpPr>
          <p:grpSpPr>
            <a:xfrm>
              <a:off x="9810012" y="972157"/>
              <a:ext cx="149826" cy="149826"/>
              <a:chOff x="0" y="0"/>
              <a:chExt cx="6350000" cy="6350000"/>
            </a:xfrm>
          </p:grpSpPr>
          <p:sp>
            <p:nvSpPr>
              <p:cNvPr id="76" name="Freeform 7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77" name="Group 77"/>
            <p:cNvGrpSpPr/>
            <p:nvPr/>
          </p:nvGrpSpPr>
          <p:grpSpPr>
            <a:xfrm>
              <a:off x="9810012" y="6741340"/>
              <a:ext cx="149826" cy="149826"/>
              <a:chOff x="0" y="0"/>
              <a:chExt cx="6350000" cy="6350000"/>
            </a:xfrm>
          </p:grpSpPr>
          <p:sp>
            <p:nvSpPr>
              <p:cNvPr id="78" name="Freeform 7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79" name="Group 79"/>
            <p:cNvGrpSpPr/>
            <p:nvPr/>
          </p:nvGrpSpPr>
          <p:grpSpPr>
            <a:xfrm>
              <a:off x="9810012" y="3900600"/>
              <a:ext cx="149826" cy="149826"/>
              <a:chOff x="0" y="0"/>
              <a:chExt cx="6350000" cy="6350000"/>
            </a:xfrm>
          </p:grpSpPr>
          <p:sp>
            <p:nvSpPr>
              <p:cNvPr id="80" name="Freeform 8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81" name="Group 81"/>
            <p:cNvGrpSpPr/>
            <p:nvPr/>
          </p:nvGrpSpPr>
          <p:grpSpPr>
            <a:xfrm>
              <a:off x="9810012" y="9669782"/>
              <a:ext cx="149826" cy="149826"/>
              <a:chOff x="0" y="0"/>
              <a:chExt cx="6350000" cy="6350000"/>
            </a:xfrm>
          </p:grpSpPr>
          <p:sp>
            <p:nvSpPr>
              <p:cNvPr id="82" name="Freeform 8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83" name="Group 83"/>
            <p:cNvGrpSpPr/>
            <p:nvPr/>
          </p:nvGrpSpPr>
          <p:grpSpPr>
            <a:xfrm>
              <a:off x="4908995" y="1946198"/>
              <a:ext cx="149826" cy="149826"/>
              <a:chOff x="0" y="0"/>
              <a:chExt cx="6350000" cy="6350000"/>
            </a:xfrm>
          </p:grpSpPr>
          <p:sp>
            <p:nvSpPr>
              <p:cNvPr id="84" name="Freeform 8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85" name="Group 85"/>
            <p:cNvGrpSpPr/>
            <p:nvPr/>
          </p:nvGrpSpPr>
          <p:grpSpPr>
            <a:xfrm>
              <a:off x="4908995" y="7715381"/>
              <a:ext cx="149826" cy="149826"/>
              <a:chOff x="0" y="0"/>
              <a:chExt cx="6350000" cy="6350000"/>
            </a:xfrm>
          </p:grpSpPr>
          <p:sp>
            <p:nvSpPr>
              <p:cNvPr id="86" name="Freeform 8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87" name="Group 87"/>
            <p:cNvGrpSpPr/>
            <p:nvPr/>
          </p:nvGrpSpPr>
          <p:grpSpPr>
            <a:xfrm>
              <a:off x="4908995" y="4874641"/>
              <a:ext cx="149826" cy="149826"/>
              <a:chOff x="0" y="0"/>
              <a:chExt cx="6350000" cy="6350000"/>
            </a:xfrm>
          </p:grpSpPr>
          <p:sp>
            <p:nvSpPr>
              <p:cNvPr id="88" name="Freeform 8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89" name="Group 89"/>
            <p:cNvGrpSpPr/>
            <p:nvPr/>
          </p:nvGrpSpPr>
          <p:grpSpPr>
            <a:xfrm>
              <a:off x="4908995" y="10643823"/>
              <a:ext cx="149826" cy="149826"/>
              <a:chOff x="0" y="0"/>
              <a:chExt cx="6350000" cy="6350000"/>
            </a:xfrm>
          </p:grpSpPr>
          <p:sp>
            <p:nvSpPr>
              <p:cNvPr id="90" name="Freeform 9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91" name="Group 91"/>
            <p:cNvGrpSpPr/>
            <p:nvPr/>
          </p:nvGrpSpPr>
          <p:grpSpPr>
            <a:xfrm>
              <a:off x="986616" y="0"/>
              <a:ext cx="149826" cy="149826"/>
              <a:chOff x="0" y="0"/>
              <a:chExt cx="1913890" cy="1913890"/>
            </a:xfrm>
          </p:grpSpPr>
          <p:sp>
            <p:nvSpPr>
              <p:cNvPr id="92" name="Freeform 92"/>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93" name="Group 93"/>
            <p:cNvGrpSpPr/>
            <p:nvPr/>
          </p:nvGrpSpPr>
          <p:grpSpPr>
            <a:xfrm>
              <a:off x="986616" y="5769182"/>
              <a:ext cx="149826" cy="149826"/>
              <a:chOff x="0" y="0"/>
              <a:chExt cx="1913890" cy="1913890"/>
            </a:xfrm>
          </p:grpSpPr>
          <p:sp>
            <p:nvSpPr>
              <p:cNvPr id="94" name="Freeform 94"/>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95" name="Group 95"/>
            <p:cNvGrpSpPr/>
            <p:nvPr/>
          </p:nvGrpSpPr>
          <p:grpSpPr>
            <a:xfrm>
              <a:off x="986616" y="2928443"/>
              <a:ext cx="149826" cy="149826"/>
              <a:chOff x="0" y="0"/>
              <a:chExt cx="1913890" cy="1913890"/>
            </a:xfrm>
          </p:grpSpPr>
          <p:sp>
            <p:nvSpPr>
              <p:cNvPr id="96" name="Freeform 96"/>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97" name="Group 97"/>
            <p:cNvGrpSpPr/>
            <p:nvPr/>
          </p:nvGrpSpPr>
          <p:grpSpPr>
            <a:xfrm>
              <a:off x="986616" y="8697625"/>
              <a:ext cx="149826" cy="149826"/>
              <a:chOff x="0" y="0"/>
              <a:chExt cx="1913890" cy="1913890"/>
            </a:xfrm>
          </p:grpSpPr>
          <p:sp>
            <p:nvSpPr>
              <p:cNvPr id="98" name="Freeform 98"/>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99" name="Group 99"/>
            <p:cNvGrpSpPr/>
            <p:nvPr/>
          </p:nvGrpSpPr>
          <p:grpSpPr>
            <a:xfrm>
              <a:off x="6864686" y="0"/>
              <a:ext cx="149826" cy="149826"/>
              <a:chOff x="0" y="0"/>
              <a:chExt cx="1913890" cy="1913890"/>
            </a:xfrm>
          </p:grpSpPr>
          <p:sp>
            <p:nvSpPr>
              <p:cNvPr id="100" name="Freeform 10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101" name="Group 101"/>
            <p:cNvGrpSpPr/>
            <p:nvPr/>
          </p:nvGrpSpPr>
          <p:grpSpPr>
            <a:xfrm>
              <a:off x="6864686" y="5769182"/>
              <a:ext cx="149826" cy="149826"/>
              <a:chOff x="0" y="0"/>
              <a:chExt cx="1913890" cy="1913890"/>
            </a:xfrm>
          </p:grpSpPr>
          <p:sp>
            <p:nvSpPr>
              <p:cNvPr id="102" name="Freeform 102"/>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103" name="Group 103"/>
            <p:cNvGrpSpPr/>
            <p:nvPr/>
          </p:nvGrpSpPr>
          <p:grpSpPr>
            <a:xfrm>
              <a:off x="6864686" y="2928443"/>
              <a:ext cx="149826" cy="149826"/>
              <a:chOff x="0" y="0"/>
              <a:chExt cx="1913890" cy="1913890"/>
            </a:xfrm>
          </p:grpSpPr>
          <p:sp>
            <p:nvSpPr>
              <p:cNvPr id="104" name="Freeform 104"/>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105" name="Group 105"/>
            <p:cNvGrpSpPr/>
            <p:nvPr/>
          </p:nvGrpSpPr>
          <p:grpSpPr>
            <a:xfrm>
              <a:off x="6864686" y="8697625"/>
              <a:ext cx="149826" cy="149826"/>
              <a:chOff x="0" y="0"/>
              <a:chExt cx="1913890" cy="1913890"/>
            </a:xfrm>
          </p:grpSpPr>
          <p:sp>
            <p:nvSpPr>
              <p:cNvPr id="106" name="Freeform 106"/>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107" name="Group 107"/>
            <p:cNvGrpSpPr/>
            <p:nvPr/>
          </p:nvGrpSpPr>
          <p:grpSpPr>
            <a:xfrm>
              <a:off x="1961498" y="972157"/>
              <a:ext cx="149826" cy="149826"/>
              <a:chOff x="0" y="0"/>
              <a:chExt cx="1913890" cy="1913890"/>
            </a:xfrm>
          </p:grpSpPr>
          <p:sp>
            <p:nvSpPr>
              <p:cNvPr id="108" name="Freeform 108"/>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109" name="Group 109"/>
            <p:cNvGrpSpPr/>
            <p:nvPr/>
          </p:nvGrpSpPr>
          <p:grpSpPr>
            <a:xfrm>
              <a:off x="1961498" y="6741340"/>
              <a:ext cx="149826" cy="149826"/>
              <a:chOff x="0" y="0"/>
              <a:chExt cx="1913890" cy="1913890"/>
            </a:xfrm>
          </p:grpSpPr>
          <p:sp>
            <p:nvSpPr>
              <p:cNvPr id="110" name="Freeform 11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111" name="Group 111"/>
            <p:cNvGrpSpPr/>
            <p:nvPr/>
          </p:nvGrpSpPr>
          <p:grpSpPr>
            <a:xfrm>
              <a:off x="1961498" y="3900600"/>
              <a:ext cx="149826" cy="149826"/>
              <a:chOff x="0" y="0"/>
              <a:chExt cx="1913890" cy="1913890"/>
            </a:xfrm>
          </p:grpSpPr>
          <p:sp>
            <p:nvSpPr>
              <p:cNvPr id="112" name="Freeform 112"/>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113" name="Group 113"/>
            <p:cNvGrpSpPr/>
            <p:nvPr/>
          </p:nvGrpSpPr>
          <p:grpSpPr>
            <a:xfrm>
              <a:off x="1961498" y="9669782"/>
              <a:ext cx="149826" cy="149826"/>
              <a:chOff x="0" y="0"/>
              <a:chExt cx="1913890" cy="1913890"/>
            </a:xfrm>
          </p:grpSpPr>
          <p:sp>
            <p:nvSpPr>
              <p:cNvPr id="114" name="Freeform 114"/>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115" name="Group 115"/>
            <p:cNvGrpSpPr/>
            <p:nvPr/>
          </p:nvGrpSpPr>
          <p:grpSpPr>
            <a:xfrm>
              <a:off x="7839568" y="972157"/>
              <a:ext cx="149826" cy="149826"/>
              <a:chOff x="0" y="0"/>
              <a:chExt cx="1913890" cy="1913890"/>
            </a:xfrm>
          </p:grpSpPr>
          <p:sp>
            <p:nvSpPr>
              <p:cNvPr id="116" name="Freeform 116"/>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117" name="Group 117"/>
            <p:cNvGrpSpPr/>
            <p:nvPr/>
          </p:nvGrpSpPr>
          <p:grpSpPr>
            <a:xfrm>
              <a:off x="7839568" y="6741340"/>
              <a:ext cx="149826" cy="149826"/>
              <a:chOff x="0" y="0"/>
              <a:chExt cx="1913890" cy="1913890"/>
            </a:xfrm>
          </p:grpSpPr>
          <p:sp>
            <p:nvSpPr>
              <p:cNvPr id="118" name="Freeform 118"/>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119" name="Group 119"/>
            <p:cNvGrpSpPr/>
            <p:nvPr/>
          </p:nvGrpSpPr>
          <p:grpSpPr>
            <a:xfrm>
              <a:off x="7839568" y="3900600"/>
              <a:ext cx="149826" cy="149826"/>
              <a:chOff x="0" y="0"/>
              <a:chExt cx="1913890" cy="1913890"/>
            </a:xfrm>
          </p:grpSpPr>
          <p:sp>
            <p:nvSpPr>
              <p:cNvPr id="120" name="Freeform 12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121" name="Group 121"/>
            <p:cNvGrpSpPr/>
            <p:nvPr/>
          </p:nvGrpSpPr>
          <p:grpSpPr>
            <a:xfrm>
              <a:off x="7839568" y="9669782"/>
              <a:ext cx="149826" cy="149826"/>
              <a:chOff x="0" y="0"/>
              <a:chExt cx="1913890" cy="1913890"/>
            </a:xfrm>
          </p:grpSpPr>
          <p:sp>
            <p:nvSpPr>
              <p:cNvPr id="122" name="Freeform 122"/>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123" name="Group 123"/>
            <p:cNvGrpSpPr/>
            <p:nvPr/>
          </p:nvGrpSpPr>
          <p:grpSpPr>
            <a:xfrm>
              <a:off x="2938552" y="1946198"/>
              <a:ext cx="149826" cy="149826"/>
              <a:chOff x="0" y="0"/>
              <a:chExt cx="1913890" cy="1913890"/>
            </a:xfrm>
          </p:grpSpPr>
          <p:sp>
            <p:nvSpPr>
              <p:cNvPr id="124" name="Freeform 124"/>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125" name="Group 125"/>
            <p:cNvGrpSpPr/>
            <p:nvPr/>
          </p:nvGrpSpPr>
          <p:grpSpPr>
            <a:xfrm>
              <a:off x="2938552" y="7715381"/>
              <a:ext cx="149826" cy="149826"/>
              <a:chOff x="0" y="0"/>
              <a:chExt cx="1913890" cy="1913890"/>
            </a:xfrm>
          </p:grpSpPr>
          <p:sp>
            <p:nvSpPr>
              <p:cNvPr id="126" name="Freeform 126"/>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127" name="Group 127"/>
            <p:cNvGrpSpPr/>
            <p:nvPr/>
          </p:nvGrpSpPr>
          <p:grpSpPr>
            <a:xfrm>
              <a:off x="2938552" y="4874641"/>
              <a:ext cx="149826" cy="149826"/>
              <a:chOff x="0" y="0"/>
              <a:chExt cx="1913890" cy="1913890"/>
            </a:xfrm>
          </p:grpSpPr>
          <p:sp>
            <p:nvSpPr>
              <p:cNvPr id="128" name="Freeform 128"/>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129" name="Group 129"/>
            <p:cNvGrpSpPr/>
            <p:nvPr/>
          </p:nvGrpSpPr>
          <p:grpSpPr>
            <a:xfrm>
              <a:off x="2938552" y="10643823"/>
              <a:ext cx="149826" cy="149826"/>
              <a:chOff x="0" y="0"/>
              <a:chExt cx="1913890" cy="1913890"/>
            </a:xfrm>
          </p:grpSpPr>
          <p:sp>
            <p:nvSpPr>
              <p:cNvPr id="130" name="Freeform 13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131" name="Group 131"/>
            <p:cNvGrpSpPr/>
            <p:nvPr/>
          </p:nvGrpSpPr>
          <p:grpSpPr>
            <a:xfrm>
              <a:off x="8816622" y="1946198"/>
              <a:ext cx="149826" cy="149826"/>
              <a:chOff x="0" y="0"/>
              <a:chExt cx="1913890" cy="1913890"/>
            </a:xfrm>
          </p:grpSpPr>
          <p:sp>
            <p:nvSpPr>
              <p:cNvPr id="132" name="Freeform 132"/>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133" name="Group 133"/>
            <p:cNvGrpSpPr/>
            <p:nvPr/>
          </p:nvGrpSpPr>
          <p:grpSpPr>
            <a:xfrm>
              <a:off x="8816622" y="7715381"/>
              <a:ext cx="149826" cy="149826"/>
              <a:chOff x="0" y="0"/>
              <a:chExt cx="1913890" cy="1913890"/>
            </a:xfrm>
          </p:grpSpPr>
          <p:sp>
            <p:nvSpPr>
              <p:cNvPr id="134" name="Freeform 134"/>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135" name="Group 135"/>
            <p:cNvGrpSpPr/>
            <p:nvPr/>
          </p:nvGrpSpPr>
          <p:grpSpPr>
            <a:xfrm>
              <a:off x="8816622" y="4874641"/>
              <a:ext cx="149826" cy="149826"/>
              <a:chOff x="0" y="0"/>
              <a:chExt cx="1913890" cy="1913890"/>
            </a:xfrm>
          </p:grpSpPr>
          <p:sp>
            <p:nvSpPr>
              <p:cNvPr id="136" name="Freeform 136"/>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137" name="Group 137"/>
            <p:cNvGrpSpPr/>
            <p:nvPr/>
          </p:nvGrpSpPr>
          <p:grpSpPr>
            <a:xfrm>
              <a:off x="8816622" y="10643823"/>
              <a:ext cx="149826" cy="149826"/>
              <a:chOff x="0" y="0"/>
              <a:chExt cx="1913890" cy="1913890"/>
            </a:xfrm>
          </p:grpSpPr>
          <p:sp>
            <p:nvSpPr>
              <p:cNvPr id="138" name="Freeform 138"/>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139" name="Group 139"/>
            <p:cNvGrpSpPr/>
            <p:nvPr/>
          </p:nvGrpSpPr>
          <p:grpSpPr>
            <a:xfrm>
              <a:off x="11592" y="1946198"/>
              <a:ext cx="149826" cy="149826"/>
              <a:chOff x="0" y="0"/>
              <a:chExt cx="1913890" cy="1913890"/>
            </a:xfrm>
          </p:grpSpPr>
          <p:sp>
            <p:nvSpPr>
              <p:cNvPr id="140" name="Freeform 14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141" name="Group 141"/>
            <p:cNvGrpSpPr/>
            <p:nvPr/>
          </p:nvGrpSpPr>
          <p:grpSpPr>
            <a:xfrm>
              <a:off x="11592" y="7715381"/>
              <a:ext cx="149826" cy="149826"/>
              <a:chOff x="0" y="0"/>
              <a:chExt cx="1913890" cy="1913890"/>
            </a:xfrm>
          </p:grpSpPr>
          <p:sp>
            <p:nvSpPr>
              <p:cNvPr id="142" name="Freeform 142"/>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143" name="Group 143"/>
            <p:cNvGrpSpPr/>
            <p:nvPr/>
          </p:nvGrpSpPr>
          <p:grpSpPr>
            <a:xfrm>
              <a:off x="11592" y="4874641"/>
              <a:ext cx="149826" cy="149826"/>
              <a:chOff x="0" y="0"/>
              <a:chExt cx="1913890" cy="1913890"/>
            </a:xfrm>
          </p:grpSpPr>
          <p:sp>
            <p:nvSpPr>
              <p:cNvPr id="144" name="Freeform 144"/>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145" name="Group 145"/>
            <p:cNvGrpSpPr/>
            <p:nvPr/>
          </p:nvGrpSpPr>
          <p:grpSpPr>
            <a:xfrm>
              <a:off x="11592" y="10643823"/>
              <a:ext cx="149826" cy="149826"/>
              <a:chOff x="0" y="0"/>
              <a:chExt cx="1913890" cy="1913890"/>
            </a:xfrm>
          </p:grpSpPr>
          <p:sp>
            <p:nvSpPr>
              <p:cNvPr id="146" name="Freeform 146"/>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147" name="Group 147"/>
            <p:cNvGrpSpPr/>
            <p:nvPr/>
          </p:nvGrpSpPr>
          <p:grpSpPr>
            <a:xfrm>
              <a:off x="5889662" y="1946198"/>
              <a:ext cx="149826" cy="149826"/>
              <a:chOff x="0" y="0"/>
              <a:chExt cx="1913890" cy="1913890"/>
            </a:xfrm>
          </p:grpSpPr>
          <p:sp>
            <p:nvSpPr>
              <p:cNvPr id="148" name="Freeform 148"/>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149" name="Group 149"/>
            <p:cNvGrpSpPr/>
            <p:nvPr/>
          </p:nvGrpSpPr>
          <p:grpSpPr>
            <a:xfrm>
              <a:off x="5889662" y="7715381"/>
              <a:ext cx="149826" cy="149826"/>
              <a:chOff x="0" y="0"/>
              <a:chExt cx="1913890" cy="1913890"/>
            </a:xfrm>
          </p:grpSpPr>
          <p:sp>
            <p:nvSpPr>
              <p:cNvPr id="150" name="Freeform 15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151" name="Group 151"/>
            <p:cNvGrpSpPr/>
            <p:nvPr/>
          </p:nvGrpSpPr>
          <p:grpSpPr>
            <a:xfrm>
              <a:off x="5889662" y="4874641"/>
              <a:ext cx="149826" cy="149826"/>
              <a:chOff x="0" y="0"/>
              <a:chExt cx="1913890" cy="1913890"/>
            </a:xfrm>
          </p:grpSpPr>
          <p:sp>
            <p:nvSpPr>
              <p:cNvPr id="152" name="Freeform 152"/>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153" name="Group 153"/>
            <p:cNvGrpSpPr/>
            <p:nvPr/>
          </p:nvGrpSpPr>
          <p:grpSpPr>
            <a:xfrm>
              <a:off x="5889662" y="10643823"/>
              <a:ext cx="149826" cy="149826"/>
              <a:chOff x="0" y="0"/>
              <a:chExt cx="1913890" cy="1913890"/>
            </a:xfrm>
          </p:grpSpPr>
          <p:sp>
            <p:nvSpPr>
              <p:cNvPr id="154" name="Freeform 154"/>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155" name="Group 155"/>
            <p:cNvGrpSpPr/>
            <p:nvPr/>
          </p:nvGrpSpPr>
          <p:grpSpPr>
            <a:xfrm>
              <a:off x="3932083" y="0"/>
              <a:ext cx="149826" cy="149826"/>
              <a:chOff x="0" y="0"/>
              <a:chExt cx="1913890" cy="1913890"/>
            </a:xfrm>
          </p:grpSpPr>
          <p:sp>
            <p:nvSpPr>
              <p:cNvPr id="156" name="Freeform 156"/>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157" name="Group 157"/>
            <p:cNvGrpSpPr/>
            <p:nvPr/>
          </p:nvGrpSpPr>
          <p:grpSpPr>
            <a:xfrm>
              <a:off x="3932083" y="5769182"/>
              <a:ext cx="149826" cy="149826"/>
              <a:chOff x="0" y="0"/>
              <a:chExt cx="1913890" cy="1913890"/>
            </a:xfrm>
          </p:grpSpPr>
          <p:sp>
            <p:nvSpPr>
              <p:cNvPr id="158" name="Freeform 158"/>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159" name="Group 159"/>
            <p:cNvGrpSpPr/>
            <p:nvPr/>
          </p:nvGrpSpPr>
          <p:grpSpPr>
            <a:xfrm>
              <a:off x="3932083" y="2928443"/>
              <a:ext cx="149826" cy="149826"/>
              <a:chOff x="0" y="0"/>
              <a:chExt cx="1913890" cy="1913890"/>
            </a:xfrm>
          </p:grpSpPr>
          <p:sp>
            <p:nvSpPr>
              <p:cNvPr id="160" name="Freeform 16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161" name="Group 161"/>
            <p:cNvGrpSpPr/>
            <p:nvPr/>
          </p:nvGrpSpPr>
          <p:grpSpPr>
            <a:xfrm>
              <a:off x="3932083" y="8697625"/>
              <a:ext cx="149826" cy="149826"/>
              <a:chOff x="0" y="0"/>
              <a:chExt cx="1913890" cy="1913890"/>
            </a:xfrm>
          </p:grpSpPr>
          <p:sp>
            <p:nvSpPr>
              <p:cNvPr id="162" name="Freeform 162"/>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163" name="Group 163"/>
            <p:cNvGrpSpPr/>
            <p:nvPr/>
          </p:nvGrpSpPr>
          <p:grpSpPr>
            <a:xfrm>
              <a:off x="9810154" y="0"/>
              <a:ext cx="149826" cy="149826"/>
              <a:chOff x="0" y="0"/>
              <a:chExt cx="1913890" cy="1913890"/>
            </a:xfrm>
          </p:grpSpPr>
          <p:sp>
            <p:nvSpPr>
              <p:cNvPr id="164" name="Freeform 164"/>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165" name="Group 165"/>
            <p:cNvGrpSpPr/>
            <p:nvPr/>
          </p:nvGrpSpPr>
          <p:grpSpPr>
            <a:xfrm>
              <a:off x="9810154" y="5769182"/>
              <a:ext cx="149826" cy="149826"/>
              <a:chOff x="0" y="0"/>
              <a:chExt cx="1913890" cy="1913890"/>
            </a:xfrm>
          </p:grpSpPr>
          <p:sp>
            <p:nvSpPr>
              <p:cNvPr id="166" name="Freeform 166"/>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167" name="Group 167"/>
            <p:cNvGrpSpPr/>
            <p:nvPr/>
          </p:nvGrpSpPr>
          <p:grpSpPr>
            <a:xfrm>
              <a:off x="9810154" y="2928443"/>
              <a:ext cx="149826" cy="149826"/>
              <a:chOff x="0" y="0"/>
              <a:chExt cx="1913890" cy="1913890"/>
            </a:xfrm>
          </p:grpSpPr>
          <p:sp>
            <p:nvSpPr>
              <p:cNvPr id="168" name="Freeform 168"/>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169" name="Group 169"/>
            <p:cNvGrpSpPr/>
            <p:nvPr/>
          </p:nvGrpSpPr>
          <p:grpSpPr>
            <a:xfrm>
              <a:off x="9810154" y="8697625"/>
              <a:ext cx="149826" cy="149826"/>
              <a:chOff x="0" y="0"/>
              <a:chExt cx="1913890" cy="1913890"/>
            </a:xfrm>
          </p:grpSpPr>
          <p:sp>
            <p:nvSpPr>
              <p:cNvPr id="170" name="Freeform 17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171" name="Group 171"/>
            <p:cNvGrpSpPr/>
            <p:nvPr/>
          </p:nvGrpSpPr>
          <p:grpSpPr>
            <a:xfrm>
              <a:off x="4906965" y="972157"/>
              <a:ext cx="149826" cy="149826"/>
              <a:chOff x="0" y="0"/>
              <a:chExt cx="1913890" cy="1913890"/>
            </a:xfrm>
          </p:grpSpPr>
          <p:sp>
            <p:nvSpPr>
              <p:cNvPr id="172" name="Freeform 172"/>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173" name="Group 173"/>
            <p:cNvGrpSpPr/>
            <p:nvPr/>
          </p:nvGrpSpPr>
          <p:grpSpPr>
            <a:xfrm>
              <a:off x="4906965" y="6741340"/>
              <a:ext cx="149826" cy="149826"/>
              <a:chOff x="0" y="0"/>
              <a:chExt cx="1913890" cy="1913890"/>
            </a:xfrm>
          </p:grpSpPr>
          <p:sp>
            <p:nvSpPr>
              <p:cNvPr id="174" name="Freeform 174"/>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175" name="Group 175"/>
            <p:cNvGrpSpPr/>
            <p:nvPr/>
          </p:nvGrpSpPr>
          <p:grpSpPr>
            <a:xfrm>
              <a:off x="4906965" y="3900600"/>
              <a:ext cx="149826" cy="149826"/>
              <a:chOff x="0" y="0"/>
              <a:chExt cx="1913890" cy="1913890"/>
            </a:xfrm>
          </p:grpSpPr>
          <p:sp>
            <p:nvSpPr>
              <p:cNvPr id="176" name="Freeform 176"/>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177" name="Group 177"/>
            <p:cNvGrpSpPr/>
            <p:nvPr/>
          </p:nvGrpSpPr>
          <p:grpSpPr>
            <a:xfrm>
              <a:off x="4906965" y="9669782"/>
              <a:ext cx="149826" cy="149826"/>
              <a:chOff x="0" y="0"/>
              <a:chExt cx="1913890" cy="1913890"/>
            </a:xfrm>
          </p:grpSpPr>
          <p:sp>
            <p:nvSpPr>
              <p:cNvPr id="178" name="Freeform 178"/>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179" name="Group 179"/>
            <p:cNvGrpSpPr>
              <a:grpSpLocks noChangeAspect="1"/>
            </p:cNvGrpSpPr>
            <p:nvPr/>
          </p:nvGrpSpPr>
          <p:grpSpPr>
            <a:xfrm>
              <a:off x="1961640" y="0"/>
              <a:ext cx="173009" cy="149826"/>
              <a:chOff x="0" y="0"/>
              <a:chExt cx="6350000" cy="5499100"/>
            </a:xfrm>
          </p:grpSpPr>
          <p:sp>
            <p:nvSpPr>
              <p:cNvPr id="180" name="Freeform 18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181" name="Group 181"/>
            <p:cNvGrpSpPr>
              <a:grpSpLocks noChangeAspect="1"/>
            </p:cNvGrpSpPr>
            <p:nvPr/>
          </p:nvGrpSpPr>
          <p:grpSpPr>
            <a:xfrm>
              <a:off x="1961640" y="5769182"/>
              <a:ext cx="173009" cy="149826"/>
              <a:chOff x="0" y="0"/>
              <a:chExt cx="6350000" cy="5499100"/>
            </a:xfrm>
          </p:grpSpPr>
          <p:sp>
            <p:nvSpPr>
              <p:cNvPr id="182" name="Freeform 182"/>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183" name="Group 183"/>
            <p:cNvGrpSpPr>
              <a:grpSpLocks noChangeAspect="1"/>
            </p:cNvGrpSpPr>
            <p:nvPr/>
          </p:nvGrpSpPr>
          <p:grpSpPr>
            <a:xfrm>
              <a:off x="1961640" y="2928443"/>
              <a:ext cx="173009" cy="149826"/>
              <a:chOff x="0" y="0"/>
              <a:chExt cx="6350000" cy="5499100"/>
            </a:xfrm>
          </p:grpSpPr>
          <p:sp>
            <p:nvSpPr>
              <p:cNvPr id="184" name="Freeform 184"/>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185" name="Group 185"/>
            <p:cNvGrpSpPr>
              <a:grpSpLocks noChangeAspect="1"/>
            </p:cNvGrpSpPr>
            <p:nvPr/>
          </p:nvGrpSpPr>
          <p:grpSpPr>
            <a:xfrm>
              <a:off x="1961640" y="8697625"/>
              <a:ext cx="173009" cy="149826"/>
              <a:chOff x="0" y="0"/>
              <a:chExt cx="6350000" cy="5499100"/>
            </a:xfrm>
          </p:grpSpPr>
          <p:sp>
            <p:nvSpPr>
              <p:cNvPr id="186" name="Freeform 18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187" name="Group 187"/>
            <p:cNvGrpSpPr>
              <a:grpSpLocks noChangeAspect="1"/>
            </p:cNvGrpSpPr>
            <p:nvPr/>
          </p:nvGrpSpPr>
          <p:grpSpPr>
            <a:xfrm>
              <a:off x="7839710" y="0"/>
              <a:ext cx="173009" cy="149826"/>
              <a:chOff x="0" y="0"/>
              <a:chExt cx="6350000" cy="5499100"/>
            </a:xfrm>
          </p:grpSpPr>
          <p:sp>
            <p:nvSpPr>
              <p:cNvPr id="188" name="Freeform 18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189" name="Group 189"/>
            <p:cNvGrpSpPr>
              <a:grpSpLocks noChangeAspect="1"/>
            </p:cNvGrpSpPr>
            <p:nvPr/>
          </p:nvGrpSpPr>
          <p:grpSpPr>
            <a:xfrm>
              <a:off x="7839710" y="5769182"/>
              <a:ext cx="173009" cy="149826"/>
              <a:chOff x="0" y="0"/>
              <a:chExt cx="6350000" cy="5499100"/>
            </a:xfrm>
          </p:grpSpPr>
          <p:sp>
            <p:nvSpPr>
              <p:cNvPr id="190" name="Freeform 19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191" name="Group 191"/>
            <p:cNvGrpSpPr>
              <a:grpSpLocks noChangeAspect="1"/>
            </p:cNvGrpSpPr>
            <p:nvPr/>
          </p:nvGrpSpPr>
          <p:grpSpPr>
            <a:xfrm>
              <a:off x="7839710" y="2928443"/>
              <a:ext cx="173009" cy="149826"/>
              <a:chOff x="0" y="0"/>
              <a:chExt cx="6350000" cy="5499100"/>
            </a:xfrm>
          </p:grpSpPr>
          <p:sp>
            <p:nvSpPr>
              <p:cNvPr id="192" name="Freeform 192"/>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193" name="Group 193"/>
            <p:cNvGrpSpPr>
              <a:grpSpLocks noChangeAspect="1"/>
            </p:cNvGrpSpPr>
            <p:nvPr/>
          </p:nvGrpSpPr>
          <p:grpSpPr>
            <a:xfrm>
              <a:off x="7839710" y="8697625"/>
              <a:ext cx="173009" cy="149826"/>
              <a:chOff x="0" y="0"/>
              <a:chExt cx="6350000" cy="5499100"/>
            </a:xfrm>
          </p:grpSpPr>
          <p:sp>
            <p:nvSpPr>
              <p:cNvPr id="194" name="Freeform 194"/>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195" name="Group 195"/>
            <p:cNvGrpSpPr>
              <a:grpSpLocks noChangeAspect="1"/>
            </p:cNvGrpSpPr>
            <p:nvPr/>
          </p:nvGrpSpPr>
          <p:grpSpPr>
            <a:xfrm>
              <a:off x="2936522" y="972157"/>
              <a:ext cx="173009" cy="149826"/>
              <a:chOff x="0" y="0"/>
              <a:chExt cx="6350000" cy="5499100"/>
            </a:xfrm>
          </p:grpSpPr>
          <p:sp>
            <p:nvSpPr>
              <p:cNvPr id="196" name="Freeform 19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197" name="Group 197"/>
            <p:cNvGrpSpPr>
              <a:grpSpLocks noChangeAspect="1"/>
            </p:cNvGrpSpPr>
            <p:nvPr/>
          </p:nvGrpSpPr>
          <p:grpSpPr>
            <a:xfrm>
              <a:off x="2936522" y="6741340"/>
              <a:ext cx="173009" cy="149826"/>
              <a:chOff x="0" y="0"/>
              <a:chExt cx="6350000" cy="5499100"/>
            </a:xfrm>
          </p:grpSpPr>
          <p:sp>
            <p:nvSpPr>
              <p:cNvPr id="198" name="Freeform 19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199" name="Group 199"/>
            <p:cNvGrpSpPr>
              <a:grpSpLocks noChangeAspect="1"/>
            </p:cNvGrpSpPr>
            <p:nvPr/>
          </p:nvGrpSpPr>
          <p:grpSpPr>
            <a:xfrm>
              <a:off x="2936522" y="3900600"/>
              <a:ext cx="173009" cy="149826"/>
              <a:chOff x="0" y="0"/>
              <a:chExt cx="6350000" cy="5499100"/>
            </a:xfrm>
          </p:grpSpPr>
          <p:sp>
            <p:nvSpPr>
              <p:cNvPr id="200" name="Freeform 20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201" name="Group 201"/>
            <p:cNvGrpSpPr>
              <a:grpSpLocks noChangeAspect="1"/>
            </p:cNvGrpSpPr>
            <p:nvPr/>
          </p:nvGrpSpPr>
          <p:grpSpPr>
            <a:xfrm>
              <a:off x="2936522" y="9669782"/>
              <a:ext cx="173009" cy="149826"/>
              <a:chOff x="0" y="0"/>
              <a:chExt cx="6350000" cy="5499100"/>
            </a:xfrm>
          </p:grpSpPr>
          <p:sp>
            <p:nvSpPr>
              <p:cNvPr id="202" name="Freeform 202"/>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203" name="Group 203"/>
            <p:cNvGrpSpPr>
              <a:grpSpLocks noChangeAspect="1"/>
            </p:cNvGrpSpPr>
            <p:nvPr/>
          </p:nvGrpSpPr>
          <p:grpSpPr>
            <a:xfrm>
              <a:off x="8814593" y="972157"/>
              <a:ext cx="173009" cy="149826"/>
              <a:chOff x="0" y="0"/>
              <a:chExt cx="6350000" cy="5499100"/>
            </a:xfrm>
          </p:grpSpPr>
          <p:sp>
            <p:nvSpPr>
              <p:cNvPr id="204" name="Freeform 204"/>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205" name="Group 205"/>
            <p:cNvGrpSpPr>
              <a:grpSpLocks noChangeAspect="1"/>
            </p:cNvGrpSpPr>
            <p:nvPr/>
          </p:nvGrpSpPr>
          <p:grpSpPr>
            <a:xfrm>
              <a:off x="8814593" y="6741340"/>
              <a:ext cx="173009" cy="149826"/>
              <a:chOff x="0" y="0"/>
              <a:chExt cx="6350000" cy="5499100"/>
            </a:xfrm>
          </p:grpSpPr>
          <p:sp>
            <p:nvSpPr>
              <p:cNvPr id="206" name="Freeform 20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207" name="Group 207"/>
            <p:cNvGrpSpPr>
              <a:grpSpLocks noChangeAspect="1"/>
            </p:cNvGrpSpPr>
            <p:nvPr/>
          </p:nvGrpSpPr>
          <p:grpSpPr>
            <a:xfrm>
              <a:off x="8814593" y="3900600"/>
              <a:ext cx="173009" cy="149826"/>
              <a:chOff x="0" y="0"/>
              <a:chExt cx="6350000" cy="5499100"/>
            </a:xfrm>
          </p:grpSpPr>
          <p:sp>
            <p:nvSpPr>
              <p:cNvPr id="208" name="Freeform 20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209" name="Group 209"/>
            <p:cNvGrpSpPr>
              <a:grpSpLocks noChangeAspect="1"/>
            </p:cNvGrpSpPr>
            <p:nvPr/>
          </p:nvGrpSpPr>
          <p:grpSpPr>
            <a:xfrm>
              <a:off x="8814593" y="9669782"/>
              <a:ext cx="173009" cy="149826"/>
              <a:chOff x="0" y="0"/>
              <a:chExt cx="6350000" cy="5499100"/>
            </a:xfrm>
          </p:grpSpPr>
          <p:sp>
            <p:nvSpPr>
              <p:cNvPr id="210" name="Freeform 21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211" name="Group 211"/>
            <p:cNvGrpSpPr>
              <a:grpSpLocks noChangeAspect="1"/>
            </p:cNvGrpSpPr>
            <p:nvPr/>
          </p:nvGrpSpPr>
          <p:grpSpPr>
            <a:xfrm>
              <a:off x="3913576" y="1946198"/>
              <a:ext cx="173009" cy="149826"/>
              <a:chOff x="0" y="0"/>
              <a:chExt cx="6350000" cy="5499100"/>
            </a:xfrm>
          </p:grpSpPr>
          <p:sp>
            <p:nvSpPr>
              <p:cNvPr id="212" name="Freeform 212"/>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213" name="Group 213"/>
            <p:cNvGrpSpPr>
              <a:grpSpLocks noChangeAspect="1"/>
            </p:cNvGrpSpPr>
            <p:nvPr/>
          </p:nvGrpSpPr>
          <p:grpSpPr>
            <a:xfrm>
              <a:off x="3913576" y="7715381"/>
              <a:ext cx="173009" cy="149826"/>
              <a:chOff x="0" y="0"/>
              <a:chExt cx="6350000" cy="5499100"/>
            </a:xfrm>
          </p:grpSpPr>
          <p:sp>
            <p:nvSpPr>
              <p:cNvPr id="214" name="Freeform 214"/>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215" name="Group 215"/>
            <p:cNvGrpSpPr>
              <a:grpSpLocks noChangeAspect="1"/>
            </p:cNvGrpSpPr>
            <p:nvPr/>
          </p:nvGrpSpPr>
          <p:grpSpPr>
            <a:xfrm>
              <a:off x="3913576" y="4874641"/>
              <a:ext cx="173009" cy="149826"/>
              <a:chOff x="0" y="0"/>
              <a:chExt cx="6350000" cy="5499100"/>
            </a:xfrm>
          </p:grpSpPr>
          <p:sp>
            <p:nvSpPr>
              <p:cNvPr id="216" name="Freeform 21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217" name="Group 217"/>
            <p:cNvGrpSpPr>
              <a:grpSpLocks noChangeAspect="1"/>
            </p:cNvGrpSpPr>
            <p:nvPr/>
          </p:nvGrpSpPr>
          <p:grpSpPr>
            <a:xfrm>
              <a:off x="3913576" y="10643823"/>
              <a:ext cx="173009" cy="149826"/>
              <a:chOff x="0" y="0"/>
              <a:chExt cx="6350000" cy="5499100"/>
            </a:xfrm>
          </p:grpSpPr>
          <p:sp>
            <p:nvSpPr>
              <p:cNvPr id="218" name="Freeform 21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219" name="Group 219"/>
            <p:cNvGrpSpPr>
              <a:grpSpLocks noChangeAspect="1"/>
            </p:cNvGrpSpPr>
            <p:nvPr/>
          </p:nvGrpSpPr>
          <p:grpSpPr>
            <a:xfrm>
              <a:off x="9791646" y="1946198"/>
              <a:ext cx="173009" cy="149826"/>
              <a:chOff x="0" y="0"/>
              <a:chExt cx="6350000" cy="5499100"/>
            </a:xfrm>
          </p:grpSpPr>
          <p:sp>
            <p:nvSpPr>
              <p:cNvPr id="220" name="Freeform 22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221" name="Group 221"/>
            <p:cNvGrpSpPr>
              <a:grpSpLocks noChangeAspect="1"/>
            </p:cNvGrpSpPr>
            <p:nvPr/>
          </p:nvGrpSpPr>
          <p:grpSpPr>
            <a:xfrm>
              <a:off x="9791646" y="7715381"/>
              <a:ext cx="173009" cy="149826"/>
              <a:chOff x="0" y="0"/>
              <a:chExt cx="6350000" cy="5499100"/>
            </a:xfrm>
          </p:grpSpPr>
          <p:sp>
            <p:nvSpPr>
              <p:cNvPr id="222" name="Freeform 222"/>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223" name="Group 223"/>
            <p:cNvGrpSpPr>
              <a:grpSpLocks noChangeAspect="1"/>
            </p:cNvGrpSpPr>
            <p:nvPr/>
          </p:nvGrpSpPr>
          <p:grpSpPr>
            <a:xfrm>
              <a:off x="9791646" y="4874641"/>
              <a:ext cx="173009" cy="149826"/>
              <a:chOff x="0" y="0"/>
              <a:chExt cx="6350000" cy="5499100"/>
            </a:xfrm>
          </p:grpSpPr>
          <p:sp>
            <p:nvSpPr>
              <p:cNvPr id="224" name="Freeform 224"/>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225" name="Group 225"/>
            <p:cNvGrpSpPr>
              <a:grpSpLocks noChangeAspect="1"/>
            </p:cNvGrpSpPr>
            <p:nvPr/>
          </p:nvGrpSpPr>
          <p:grpSpPr>
            <a:xfrm>
              <a:off x="9791646" y="10643823"/>
              <a:ext cx="173009" cy="149826"/>
              <a:chOff x="0" y="0"/>
              <a:chExt cx="6350000" cy="5499100"/>
            </a:xfrm>
          </p:grpSpPr>
          <p:sp>
            <p:nvSpPr>
              <p:cNvPr id="226" name="Freeform 22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227" name="Group 227"/>
            <p:cNvGrpSpPr>
              <a:grpSpLocks noChangeAspect="1"/>
            </p:cNvGrpSpPr>
            <p:nvPr/>
          </p:nvGrpSpPr>
          <p:grpSpPr>
            <a:xfrm>
              <a:off x="986616" y="1946198"/>
              <a:ext cx="173009" cy="149826"/>
              <a:chOff x="0" y="0"/>
              <a:chExt cx="6350000" cy="5499100"/>
            </a:xfrm>
          </p:grpSpPr>
          <p:sp>
            <p:nvSpPr>
              <p:cNvPr id="228" name="Freeform 22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229" name="Group 229"/>
            <p:cNvGrpSpPr>
              <a:grpSpLocks noChangeAspect="1"/>
            </p:cNvGrpSpPr>
            <p:nvPr/>
          </p:nvGrpSpPr>
          <p:grpSpPr>
            <a:xfrm>
              <a:off x="986616" y="7715381"/>
              <a:ext cx="173009" cy="149826"/>
              <a:chOff x="0" y="0"/>
              <a:chExt cx="6350000" cy="5499100"/>
            </a:xfrm>
          </p:grpSpPr>
          <p:sp>
            <p:nvSpPr>
              <p:cNvPr id="230" name="Freeform 23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231" name="Group 231"/>
            <p:cNvGrpSpPr>
              <a:grpSpLocks noChangeAspect="1"/>
            </p:cNvGrpSpPr>
            <p:nvPr/>
          </p:nvGrpSpPr>
          <p:grpSpPr>
            <a:xfrm>
              <a:off x="986616" y="4874641"/>
              <a:ext cx="173009" cy="149826"/>
              <a:chOff x="0" y="0"/>
              <a:chExt cx="6350000" cy="5499100"/>
            </a:xfrm>
          </p:grpSpPr>
          <p:sp>
            <p:nvSpPr>
              <p:cNvPr id="232" name="Freeform 232"/>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233" name="Group 233"/>
            <p:cNvGrpSpPr>
              <a:grpSpLocks noChangeAspect="1"/>
            </p:cNvGrpSpPr>
            <p:nvPr/>
          </p:nvGrpSpPr>
          <p:grpSpPr>
            <a:xfrm>
              <a:off x="986616" y="10643823"/>
              <a:ext cx="173009" cy="149826"/>
              <a:chOff x="0" y="0"/>
              <a:chExt cx="6350000" cy="5499100"/>
            </a:xfrm>
          </p:grpSpPr>
          <p:sp>
            <p:nvSpPr>
              <p:cNvPr id="234" name="Freeform 234"/>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235" name="Group 235"/>
            <p:cNvGrpSpPr>
              <a:grpSpLocks noChangeAspect="1"/>
            </p:cNvGrpSpPr>
            <p:nvPr/>
          </p:nvGrpSpPr>
          <p:grpSpPr>
            <a:xfrm>
              <a:off x="6864686" y="1946198"/>
              <a:ext cx="173009" cy="149826"/>
              <a:chOff x="0" y="0"/>
              <a:chExt cx="6350000" cy="5499100"/>
            </a:xfrm>
          </p:grpSpPr>
          <p:sp>
            <p:nvSpPr>
              <p:cNvPr id="236" name="Freeform 23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237" name="Group 237"/>
            <p:cNvGrpSpPr>
              <a:grpSpLocks noChangeAspect="1"/>
            </p:cNvGrpSpPr>
            <p:nvPr/>
          </p:nvGrpSpPr>
          <p:grpSpPr>
            <a:xfrm>
              <a:off x="6864686" y="7715381"/>
              <a:ext cx="173009" cy="149826"/>
              <a:chOff x="0" y="0"/>
              <a:chExt cx="6350000" cy="5499100"/>
            </a:xfrm>
          </p:grpSpPr>
          <p:sp>
            <p:nvSpPr>
              <p:cNvPr id="238" name="Freeform 23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239" name="Group 239"/>
            <p:cNvGrpSpPr>
              <a:grpSpLocks noChangeAspect="1"/>
            </p:cNvGrpSpPr>
            <p:nvPr/>
          </p:nvGrpSpPr>
          <p:grpSpPr>
            <a:xfrm>
              <a:off x="6864686" y="4874641"/>
              <a:ext cx="173009" cy="149826"/>
              <a:chOff x="0" y="0"/>
              <a:chExt cx="6350000" cy="5499100"/>
            </a:xfrm>
          </p:grpSpPr>
          <p:sp>
            <p:nvSpPr>
              <p:cNvPr id="240" name="Freeform 24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241" name="Group 241"/>
            <p:cNvGrpSpPr>
              <a:grpSpLocks noChangeAspect="1"/>
            </p:cNvGrpSpPr>
            <p:nvPr/>
          </p:nvGrpSpPr>
          <p:grpSpPr>
            <a:xfrm>
              <a:off x="6864686" y="10643823"/>
              <a:ext cx="173009" cy="149826"/>
              <a:chOff x="0" y="0"/>
              <a:chExt cx="6350000" cy="5499100"/>
            </a:xfrm>
          </p:grpSpPr>
          <p:sp>
            <p:nvSpPr>
              <p:cNvPr id="242" name="Freeform 242"/>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243" name="Group 243"/>
            <p:cNvGrpSpPr>
              <a:grpSpLocks noChangeAspect="1"/>
            </p:cNvGrpSpPr>
            <p:nvPr/>
          </p:nvGrpSpPr>
          <p:grpSpPr>
            <a:xfrm>
              <a:off x="4907107" y="0"/>
              <a:ext cx="173009" cy="149826"/>
              <a:chOff x="0" y="0"/>
              <a:chExt cx="6350000" cy="5499100"/>
            </a:xfrm>
          </p:grpSpPr>
          <p:sp>
            <p:nvSpPr>
              <p:cNvPr id="244" name="Freeform 244"/>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245" name="Group 245"/>
            <p:cNvGrpSpPr>
              <a:grpSpLocks noChangeAspect="1"/>
            </p:cNvGrpSpPr>
            <p:nvPr/>
          </p:nvGrpSpPr>
          <p:grpSpPr>
            <a:xfrm>
              <a:off x="4907107" y="5769182"/>
              <a:ext cx="173009" cy="149826"/>
              <a:chOff x="0" y="0"/>
              <a:chExt cx="6350000" cy="5499100"/>
            </a:xfrm>
          </p:grpSpPr>
          <p:sp>
            <p:nvSpPr>
              <p:cNvPr id="246" name="Freeform 24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247" name="Group 247"/>
            <p:cNvGrpSpPr>
              <a:grpSpLocks noChangeAspect="1"/>
            </p:cNvGrpSpPr>
            <p:nvPr/>
          </p:nvGrpSpPr>
          <p:grpSpPr>
            <a:xfrm>
              <a:off x="4907107" y="2928443"/>
              <a:ext cx="173009" cy="149826"/>
              <a:chOff x="0" y="0"/>
              <a:chExt cx="6350000" cy="5499100"/>
            </a:xfrm>
          </p:grpSpPr>
          <p:sp>
            <p:nvSpPr>
              <p:cNvPr id="248" name="Freeform 24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249" name="Group 249"/>
            <p:cNvGrpSpPr>
              <a:grpSpLocks noChangeAspect="1"/>
            </p:cNvGrpSpPr>
            <p:nvPr/>
          </p:nvGrpSpPr>
          <p:grpSpPr>
            <a:xfrm>
              <a:off x="4907107" y="8697625"/>
              <a:ext cx="173009" cy="149826"/>
              <a:chOff x="0" y="0"/>
              <a:chExt cx="6350000" cy="5499100"/>
            </a:xfrm>
          </p:grpSpPr>
          <p:sp>
            <p:nvSpPr>
              <p:cNvPr id="250" name="Freeform 25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251" name="Group 251"/>
            <p:cNvGrpSpPr>
              <a:grpSpLocks noChangeAspect="1"/>
            </p:cNvGrpSpPr>
            <p:nvPr/>
          </p:nvGrpSpPr>
          <p:grpSpPr>
            <a:xfrm>
              <a:off x="0" y="972157"/>
              <a:ext cx="173009" cy="149826"/>
              <a:chOff x="0" y="0"/>
              <a:chExt cx="6350000" cy="5499100"/>
            </a:xfrm>
          </p:grpSpPr>
          <p:sp>
            <p:nvSpPr>
              <p:cNvPr id="252" name="Freeform 252"/>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253" name="Group 253"/>
            <p:cNvGrpSpPr>
              <a:grpSpLocks noChangeAspect="1"/>
            </p:cNvGrpSpPr>
            <p:nvPr/>
          </p:nvGrpSpPr>
          <p:grpSpPr>
            <a:xfrm>
              <a:off x="0" y="6741340"/>
              <a:ext cx="173009" cy="149826"/>
              <a:chOff x="0" y="0"/>
              <a:chExt cx="6350000" cy="5499100"/>
            </a:xfrm>
          </p:grpSpPr>
          <p:sp>
            <p:nvSpPr>
              <p:cNvPr id="254" name="Freeform 254"/>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255" name="Group 255"/>
            <p:cNvGrpSpPr>
              <a:grpSpLocks noChangeAspect="1"/>
            </p:cNvGrpSpPr>
            <p:nvPr/>
          </p:nvGrpSpPr>
          <p:grpSpPr>
            <a:xfrm>
              <a:off x="0" y="3900600"/>
              <a:ext cx="173009" cy="149826"/>
              <a:chOff x="0" y="0"/>
              <a:chExt cx="6350000" cy="5499100"/>
            </a:xfrm>
          </p:grpSpPr>
          <p:sp>
            <p:nvSpPr>
              <p:cNvPr id="256" name="Freeform 25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257" name="Group 257"/>
            <p:cNvGrpSpPr>
              <a:grpSpLocks noChangeAspect="1"/>
            </p:cNvGrpSpPr>
            <p:nvPr/>
          </p:nvGrpSpPr>
          <p:grpSpPr>
            <a:xfrm>
              <a:off x="0" y="9669782"/>
              <a:ext cx="173009" cy="149826"/>
              <a:chOff x="0" y="0"/>
              <a:chExt cx="6350000" cy="5499100"/>
            </a:xfrm>
          </p:grpSpPr>
          <p:sp>
            <p:nvSpPr>
              <p:cNvPr id="258" name="Freeform 25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259" name="Group 259"/>
            <p:cNvGrpSpPr>
              <a:grpSpLocks noChangeAspect="1"/>
            </p:cNvGrpSpPr>
            <p:nvPr/>
          </p:nvGrpSpPr>
          <p:grpSpPr>
            <a:xfrm>
              <a:off x="5878070" y="972157"/>
              <a:ext cx="173009" cy="149826"/>
              <a:chOff x="0" y="0"/>
              <a:chExt cx="6350000" cy="5499100"/>
            </a:xfrm>
          </p:grpSpPr>
          <p:sp>
            <p:nvSpPr>
              <p:cNvPr id="260" name="Freeform 26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261" name="Group 261"/>
            <p:cNvGrpSpPr>
              <a:grpSpLocks noChangeAspect="1"/>
            </p:cNvGrpSpPr>
            <p:nvPr/>
          </p:nvGrpSpPr>
          <p:grpSpPr>
            <a:xfrm>
              <a:off x="5878070" y="6741340"/>
              <a:ext cx="173009" cy="149826"/>
              <a:chOff x="0" y="0"/>
              <a:chExt cx="6350000" cy="5499100"/>
            </a:xfrm>
          </p:grpSpPr>
          <p:sp>
            <p:nvSpPr>
              <p:cNvPr id="262" name="Freeform 262"/>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263" name="Group 263"/>
            <p:cNvGrpSpPr>
              <a:grpSpLocks noChangeAspect="1"/>
            </p:cNvGrpSpPr>
            <p:nvPr/>
          </p:nvGrpSpPr>
          <p:grpSpPr>
            <a:xfrm>
              <a:off x="5878070" y="3900600"/>
              <a:ext cx="173009" cy="149826"/>
              <a:chOff x="0" y="0"/>
              <a:chExt cx="6350000" cy="5499100"/>
            </a:xfrm>
          </p:grpSpPr>
          <p:sp>
            <p:nvSpPr>
              <p:cNvPr id="264" name="Freeform 264"/>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265" name="Group 265"/>
            <p:cNvGrpSpPr>
              <a:grpSpLocks noChangeAspect="1"/>
            </p:cNvGrpSpPr>
            <p:nvPr/>
          </p:nvGrpSpPr>
          <p:grpSpPr>
            <a:xfrm>
              <a:off x="5878070" y="9669782"/>
              <a:ext cx="173009" cy="149826"/>
              <a:chOff x="0" y="0"/>
              <a:chExt cx="6350000" cy="5499100"/>
            </a:xfrm>
          </p:grpSpPr>
          <p:sp>
            <p:nvSpPr>
              <p:cNvPr id="266" name="Freeform 26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sp>
        <p:nvSpPr>
          <p:cNvPr id="268" name="AutoShape 268"/>
          <p:cNvSpPr/>
          <p:nvPr/>
        </p:nvSpPr>
        <p:spPr>
          <a:xfrm>
            <a:off x="1149966" y="1160148"/>
            <a:ext cx="1701591" cy="1417379"/>
          </a:xfrm>
          <a:prstGeom prst="rect">
            <a:avLst/>
          </a:prstGeom>
          <a:solidFill>
            <a:srgbClr val="FEBA3D"/>
          </a:solidFill>
        </p:spPr>
        <p:txBody>
          <a:bodyPr/>
          <a:lstStyle/>
          <a:p>
            <a:endParaRPr lang="en-US"/>
          </a:p>
        </p:txBody>
      </p:sp>
      <p:pic>
        <p:nvPicPr>
          <p:cNvPr id="270" name="Picture 270"/>
          <p:cNvPicPr>
            <a:picLocks noChangeAspect="1"/>
          </p:cNvPicPr>
          <p:nvPr/>
        </p:nvPicPr>
        <p:blipFill>
          <a:blip r:embed="rId3"/>
          <a:srcRect/>
          <a:stretch>
            <a:fillRect/>
          </a:stretch>
        </p:blipFill>
        <p:spPr>
          <a:xfrm>
            <a:off x="3040834" y="5143500"/>
            <a:ext cx="5582623" cy="3721749"/>
          </a:xfrm>
          <a:prstGeom prst="rect">
            <a:avLst/>
          </a:prstGeom>
        </p:spPr>
      </p:pic>
      <p:grpSp>
        <p:nvGrpSpPr>
          <p:cNvPr id="271" name="Group 271"/>
          <p:cNvGrpSpPr/>
          <p:nvPr/>
        </p:nvGrpSpPr>
        <p:grpSpPr>
          <a:xfrm>
            <a:off x="10591801" y="3853172"/>
            <a:ext cx="5958020" cy="2593201"/>
            <a:chOff x="0" y="-38100"/>
            <a:chExt cx="6137868" cy="3457601"/>
          </a:xfrm>
        </p:grpSpPr>
        <p:sp>
          <p:nvSpPr>
            <p:cNvPr id="272" name="TextBox 272"/>
            <p:cNvSpPr txBox="1"/>
            <p:nvPr/>
          </p:nvSpPr>
          <p:spPr>
            <a:xfrm>
              <a:off x="0" y="-38100"/>
              <a:ext cx="6137868" cy="1538883"/>
            </a:xfrm>
            <a:prstGeom prst="rect">
              <a:avLst/>
            </a:prstGeom>
          </p:spPr>
          <p:txBody>
            <a:bodyPr lIns="0" tIns="0" rIns="0" bIns="0" rtlCol="0" anchor="t">
              <a:spAutoFit/>
            </a:bodyPr>
            <a:lstStyle/>
            <a:p>
              <a:pPr>
                <a:lnSpc>
                  <a:spcPts val="9000"/>
                </a:lnSpc>
              </a:pPr>
              <a:r>
                <a:rPr lang="en-US" sz="7200" dirty="0">
                  <a:solidFill>
                    <a:srgbClr val="FEBA3D"/>
                  </a:solidFill>
                  <a:latin typeface="League Spartan Bold"/>
                </a:rPr>
                <a:t>Qui ?</a:t>
              </a:r>
            </a:p>
          </p:txBody>
        </p:sp>
        <p:sp>
          <p:nvSpPr>
            <p:cNvPr id="273" name="TextBox 273"/>
            <p:cNvSpPr txBox="1"/>
            <p:nvPr/>
          </p:nvSpPr>
          <p:spPr>
            <a:xfrm>
              <a:off x="0" y="1908832"/>
              <a:ext cx="6137868" cy="1510669"/>
            </a:xfrm>
            <a:prstGeom prst="rect">
              <a:avLst/>
            </a:prstGeom>
          </p:spPr>
          <p:txBody>
            <a:bodyPr lIns="0" tIns="0" rIns="0" bIns="0" rtlCol="0" anchor="t">
              <a:spAutoFit/>
            </a:bodyPr>
            <a:lstStyle/>
            <a:p>
              <a:pPr>
                <a:lnSpc>
                  <a:spcPts val="4480"/>
                </a:lnSpc>
              </a:pPr>
              <a:r>
                <a:rPr lang="fr-FR" sz="3200" dirty="0">
                  <a:solidFill>
                    <a:srgbClr val="1B1B1B"/>
                  </a:solidFill>
                  <a:latin typeface="League Spartan" panose="020B0604020202020204" charset="0"/>
                </a:rPr>
                <a:t>Survivantes</a:t>
              </a:r>
            </a:p>
            <a:p>
              <a:pPr>
                <a:lnSpc>
                  <a:spcPts val="4480"/>
                </a:lnSpc>
              </a:pPr>
              <a:r>
                <a:rPr lang="fr-FR" sz="3200" dirty="0">
                  <a:solidFill>
                    <a:srgbClr val="1B1B1B"/>
                  </a:solidFill>
                  <a:latin typeface="League Spartan" panose="020B0604020202020204" charset="0"/>
                </a:rPr>
                <a:t>Âgées de 15 ans et plus</a:t>
              </a:r>
            </a:p>
          </p:txBody>
        </p:sp>
      </p:gr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EBA3D"/>
        </a:solidFill>
        <a:effectLst/>
      </p:bgPr>
    </p:bg>
    <p:spTree>
      <p:nvGrpSpPr>
        <p:cNvPr id="1" name=""/>
        <p:cNvGrpSpPr/>
        <p:nvPr/>
      </p:nvGrpSpPr>
      <p:grpSpPr>
        <a:xfrm>
          <a:off x="0" y="0"/>
          <a:ext cx="0" cy="0"/>
          <a:chOff x="0" y="0"/>
          <a:chExt cx="0" cy="0"/>
        </a:xfrm>
      </p:grpSpPr>
      <p:grpSp>
        <p:nvGrpSpPr>
          <p:cNvPr id="2" name="Group 2"/>
          <p:cNvGrpSpPr/>
          <p:nvPr/>
        </p:nvGrpSpPr>
        <p:grpSpPr>
          <a:xfrm>
            <a:off x="14051795" y="1121130"/>
            <a:ext cx="2911708" cy="8044740"/>
            <a:chOff x="0" y="0"/>
            <a:chExt cx="3882277" cy="10726320"/>
          </a:xfrm>
        </p:grpSpPr>
        <p:grpSp>
          <p:nvGrpSpPr>
            <p:cNvPr id="3" name="Group 3"/>
            <p:cNvGrpSpPr/>
            <p:nvPr/>
          </p:nvGrpSpPr>
          <p:grpSpPr>
            <a:xfrm>
              <a:off x="2709204" y="0"/>
              <a:ext cx="82785" cy="82785"/>
              <a:chOff x="0" y="0"/>
              <a:chExt cx="6350000" cy="6350000"/>
            </a:xfrm>
          </p:grpSpPr>
          <p:sp>
            <p:nvSpPr>
              <p:cNvPr id="4" name="Freeform 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5" name="Group 5"/>
            <p:cNvGrpSpPr/>
            <p:nvPr/>
          </p:nvGrpSpPr>
          <p:grpSpPr>
            <a:xfrm>
              <a:off x="2709204" y="6380485"/>
              <a:ext cx="82785" cy="82785"/>
              <a:chOff x="0" y="0"/>
              <a:chExt cx="6350000" cy="6350000"/>
            </a:xfrm>
          </p:grpSpPr>
          <p:sp>
            <p:nvSpPr>
              <p:cNvPr id="6" name="Freeform 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7" name="Group 7"/>
            <p:cNvGrpSpPr/>
            <p:nvPr/>
          </p:nvGrpSpPr>
          <p:grpSpPr>
            <a:xfrm>
              <a:off x="2709204" y="3187700"/>
              <a:ext cx="82785" cy="82785"/>
              <a:chOff x="0" y="0"/>
              <a:chExt cx="6350000" cy="6350000"/>
            </a:xfrm>
          </p:grpSpPr>
          <p:sp>
            <p:nvSpPr>
              <p:cNvPr id="8" name="Freeform 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9" name="Group 9"/>
            <p:cNvGrpSpPr/>
            <p:nvPr/>
          </p:nvGrpSpPr>
          <p:grpSpPr>
            <a:xfrm>
              <a:off x="2709204" y="9568185"/>
              <a:ext cx="82785" cy="82785"/>
              <a:chOff x="0" y="0"/>
              <a:chExt cx="6350000" cy="6350000"/>
            </a:xfrm>
          </p:grpSpPr>
          <p:sp>
            <p:nvSpPr>
              <p:cNvPr id="10" name="Freeform 1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11" name="Group 11"/>
            <p:cNvGrpSpPr/>
            <p:nvPr/>
          </p:nvGrpSpPr>
          <p:grpSpPr>
            <a:xfrm>
              <a:off x="2709204" y="1618080"/>
              <a:ext cx="82785" cy="82785"/>
              <a:chOff x="0" y="0"/>
              <a:chExt cx="6350000" cy="6350000"/>
            </a:xfrm>
          </p:grpSpPr>
          <p:sp>
            <p:nvSpPr>
              <p:cNvPr id="12" name="Freeform 1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13" name="Group 13"/>
            <p:cNvGrpSpPr/>
            <p:nvPr/>
          </p:nvGrpSpPr>
          <p:grpSpPr>
            <a:xfrm>
              <a:off x="2709204" y="7998564"/>
              <a:ext cx="82785" cy="82785"/>
              <a:chOff x="0" y="0"/>
              <a:chExt cx="6350000" cy="6350000"/>
            </a:xfrm>
          </p:grpSpPr>
          <p:sp>
            <p:nvSpPr>
              <p:cNvPr id="14" name="Freeform 1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15" name="Group 15"/>
            <p:cNvGrpSpPr/>
            <p:nvPr/>
          </p:nvGrpSpPr>
          <p:grpSpPr>
            <a:xfrm>
              <a:off x="2709204" y="4805780"/>
              <a:ext cx="82785" cy="82785"/>
              <a:chOff x="0" y="0"/>
              <a:chExt cx="6350000" cy="6350000"/>
            </a:xfrm>
          </p:grpSpPr>
          <p:sp>
            <p:nvSpPr>
              <p:cNvPr id="16" name="Freeform 1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17" name="Group 17"/>
            <p:cNvGrpSpPr/>
            <p:nvPr/>
          </p:nvGrpSpPr>
          <p:grpSpPr>
            <a:xfrm>
              <a:off x="0" y="537155"/>
              <a:ext cx="82785" cy="82785"/>
              <a:chOff x="0" y="0"/>
              <a:chExt cx="6350000" cy="6350000"/>
            </a:xfrm>
          </p:grpSpPr>
          <p:sp>
            <p:nvSpPr>
              <p:cNvPr id="18" name="Freeform 1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19" name="Group 19"/>
            <p:cNvGrpSpPr/>
            <p:nvPr/>
          </p:nvGrpSpPr>
          <p:grpSpPr>
            <a:xfrm>
              <a:off x="0" y="6917640"/>
              <a:ext cx="82785" cy="82785"/>
              <a:chOff x="0" y="0"/>
              <a:chExt cx="6350000" cy="6350000"/>
            </a:xfrm>
          </p:grpSpPr>
          <p:sp>
            <p:nvSpPr>
              <p:cNvPr id="20" name="Freeform 2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21" name="Group 21"/>
            <p:cNvGrpSpPr/>
            <p:nvPr/>
          </p:nvGrpSpPr>
          <p:grpSpPr>
            <a:xfrm>
              <a:off x="0" y="3724855"/>
              <a:ext cx="82785" cy="82785"/>
              <a:chOff x="0" y="0"/>
              <a:chExt cx="6350000" cy="6350000"/>
            </a:xfrm>
          </p:grpSpPr>
          <p:sp>
            <p:nvSpPr>
              <p:cNvPr id="22" name="Freeform 2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23" name="Group 23"/>
            <p:cNvGrpSpPr/>
            <p:nvPr/>
          </p:nvGrpSpPr>
          <p:grpSpPr>
            <a:xfrm>
              <a:off x="0" y="10105340"/>
              <a:ext cx="82785" cy="82785"/>
              <a:chOff x="0" y="0"/>
              <a:chExt cx="6350000" cy="6350000"/>
            </a:xfrm>
          </p:grpSpPr>
          <p:sp>
            <p:nvSpPr>
              <p:cNvPr id="24" name="Freeform 2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25" name="Group 25"/>
            <p:cNvGrpSpPr/>
            <p:nvPr/>
          </p:nvGrpSpPr>
          <p:grpSpPr>
            <a:xfrm>
              <a:off x="0" y="2155235"/>
              <a:ext cx="82785" cy="82785"/>
              <a:chOff x="0" y="0"/>
              <a:chExt cx="6350000" cy="6350000"/>
            </a:xfrm>
          </p:grpSpPr>
          <p:sp>
            <p:nvSpPr>
              <p:cNvPr id="26" name="Freeform 2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27" name="Group 27"/>
            <p:cNvGrpSpPr/>
            <p:nvPr/>
          </p:nvGrpSpPr>
          <p:grpSpPr>
            <a:xfrm>
              <a:off x="0" y="8535719"/>
              <a:ext cx="82785" cy="82785"/>
              <a:chOff x="0" y="0"/>
              <a:chExt cx="6350000" cy="6350000"/>
            </a:xfrm>
          </p:grpSpPr>
          <p:sp>
            <p:nvSpPr>
              <p:cNvPr id="28" name="Freeform 2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29" name="Group 29"/>
            <p:cNvGrpSpPr/>
            <p:nvPr/>
          </p:nvGrpSpPr>
          <p:grpSpPr>
            <a:xfrm>
              <a:off x="0" y="5342935"/>
              <a:ext cx="82785" cy="82785"/>
              <a:chOff x="0" y="0"/>
              <a:chExt cx="6350000" cy="6350000"/>
            </a:xfrm>
          </p:grpSpPr>
          <p:sp>
            <p:nvSpPr>
              <p:cNvPr id="30" name="Freeform 3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31" name="Group 31"/>
            <p:cNvGrpSpPr/>
            <p:nvPr/>
          </p:nvGrpSpPr>
          <p:grpSpPr>
            <a:xfrm>
              <a:off x="3247865" y="537155"/>
              <a:ext cx="82785" cy="82785"/>
              <a:chOff x="0" y="0"/>
              <a:chExt cx="6350000" cy="6350000"/>
            </a:xfrm>
          </p:grpSpPr>
          <p:sp>
            <p:nvSpPr>
              <p:cNvPr id="32" name="Freeform 3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33" name="Group 33"/>
            <p:cNvGrpSpPr/>
            <p:nvPr/>
          </p:nvGrpSpPr>
          <p:grpSpPr>
            <a:xfrm>
              <a:off x="3247865" y="6917640"/>
              <a:ext cx="82785" cy="82785"/>
              <a:chOff x="0" y="0"/>
              <a:chExt cx="6350000" cy="6350000"/>
            </a:xfrm>
          </p:grpSpPr>
          <p:sp>
            <p:nvSpPr>
              <p:cNvPr id="34" name="Freeform 3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35" name="Group 35"/>
            <p:cNvGrpSpPr/>
            <p:nvPr/>
          </p:nvGrpSpPr>
          <p:grpSpPr>
            <a:xfrm>
              <a:off x="3247865" y="3724855"/>
              <a:ext cx="82785" cy="82785"/>
              <a:chOff x="0" y="0"/>
              <a:chExt cx="6350000" cy="6350000"/>
            </a:xfrm>
          </p:grpSpPr>
          <p:sp>
            <p:nvSpPr>
              <p:cNvPr id="36" name="Freeform 3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37" name="Group 37"/>
            <p:cNvGrpSpPr/>
            <p:nvPr/>
          </p:nvGrpSpPr>
          <p:grpSpPr>
            <a:xfrm>
              <a:off x="3247865" y="10105340"/>
              <a:ext cx="82785" cy="82785"/>
              <a:chOff x="0" y="0"/>
              <a:chExt cx="6350000" cy="6350000"/>
            </a:xfrm>
          </p:grpSpPr>
          <p:sp>
            <p:nvSpPr>
              <p:cNvPr id="38" name="Freeform 3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39" name="Group 39"/>
            <p:cNvGrpSpPr/>
            <p:nvPr/>
          </p:nvGrpSpPr>
          <p:grpSpPr>
            <a:xfrm>
              <a:off x="3247865" y="2155235"/>
              <a:ext cx="82785" cy="82785"/>
              <a:chOff x="0" y="0"/>
              <a:chExt cx="6350000" cy="6350000"/>
            </a:xfrm>
          </p:grpSpPr>
          <p:sp>
            <p:nvSpPr>
              <p:cNvPr id="40" name="Freeform 4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41" name="Group 41"/>
            <p:cNvGrpSpPr/>
            <p:nvPr/>
          </p:nvGrpSpPr>
          <p:grpSpPr>
            <a:xfrm>
              <a:off x="3247865" y="8535719"/>
              <a:ext cx="82785" cy="82785"/>
              <a:chOff x="0" y="0"/>
              <a:chExt cx="6350000" cy="6350000"/>
            </a:xfrm>
          </p:grpSpPr>
          <p:sp>
            <p:nvSpPr>
              <p:cNvPr id="42" name="Freeform 4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43" name="Group 43"/>
            <p:cNvGrpSpPr/>
            <p:nvPr/>
          </p:nvGrpSpPr>
          <p:grpSpPr>
            <a:xfrm>
              <a:off x="3247865" y="5342935"/>
              <a:ext cx="82785" cy="82785"/>
              <a:chOff x="0" y="0"/>
              <a:chExt cx="6350000" cy="6350000"/>
            </a:xfrm>
          </p:grpSpPr>
          <p:sp>
            <p:nvSpPr>
              <p:cNvPr id="44" name="Freeform 4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45" name="Group 45"/>
            <p:cNvGrpSpPr/>
            <p:nvPr/>
          </p:nvGrpSpPr>
          <p:grpSpPr>
            <a:xfrm>
              <a:off x="539861" y="1075351"/>
              <a:ext cx="82785" cy="82785"/>
              <a:chOff x="0" y="0"/>
              <a:chExt cx="6350000" cy="6350000"/>
            </a:xfrm>
          </p:grpSpPr>
          <p:sp>
            <p:nvSpPr>
              <p:cNvPr id="46" name="Freeform 4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47" name="Group 47"/>
            <p:cNvGrpSpPr/>
            <p:nvPr/>
          </p:nvGrpSpPr>
          <p:grpSpPr>
            <a:xfrm>
              <a:off x="539861" y="7455836"/>
              <a:ext cx="82785" cy="82785"/>
              <a:chOff x="0" y="0"/>
              <a:chExt cx="6350000" cy="6350000"/>
            </a:xfrm>
          </p:grpSpPr>
          <p:sp>
            <p:nvSpPr>
              <p:cNvPr id="48" name="Freeform 4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49" name="Group 49"/>
            <p:cNvGrpSpPr/>
            <p:nvPr/>
          </p:nvGrpSpPr>
          <p:grpSpPr>
            <a:xfrm>
              <a:off x="539861" y="4263051"/>
              <a:ext cx="82785" cy="82785"/>
              <a:chOff x="0" y="0"/>
              <a:chExt cx="6350000" cy="6350000"/>
            </a:xfrm>
          </p:grpSpPr>
          <p:sp>
            <p:nvSpPr>
              <p:cNvPr id="50" name="Freeform 5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51" name="Group 51"/>
            <p:cNvGrpSpPr/>
            <p:nvPr/>
          </p:nvGrpSpPr>
          <p:grpSpPr>
            <a:xfrm>
              <a:off x="539861" y="10643536"/>
              <a:ext cx="82785" cy="82785"/>
              <a:chOff x="0" y="0"/>
              <a:chExt cx="6350000" cy="6350000"/>
            </a:xfrm>
          </p:grpSpPr>
          <p:sp>
            <p:nvSpPr>
              <p:cNvPr id="52" name="Freeform 5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53" name="Group 53"/>
            <p:cNvGrpSpPr/>
            <p:nvPr/>
          </p:nvGrpSpPr>
          <p:grpSpPr>
            <a:xfrm>
              <a:off x="539861" y="2693431"/>
              <a:ext cx="82785" cy="82785"/>
              <a:chOff x="0" y="0"/>
              <a:chExt cx="6350000" cy="6350000"/>
            </a:xfrm>
          </p:grpSpPr>
          <p:sp>
            <p:nvSpPr>
              <p:cNvPr id="54" name="Freeform 5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55" name="Group 55"/>
            <p:cNvGrpSpPr/>
            <p:nvPr/>
          </p:nvGrpSpPr>
          <p:grpSpPr>
            <a:xfrm>
              <a:off x="539861" y="9073915"/>
              <a:ext cx="82785" cy="82785"/>
              <a:chOff x="0" y="0"/>
              <a:chExt cx="6350000" cy="6350000"/>
            </a:xfrm>
          </p:grpSpPr>
          <p:sp>
            <p:nvSpPr>
              <p:cNvPr id="56" name="Freeform 5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57" name="Group 57"/>
            <p:cNvGrpSpPr/>
            <p:nvPr/>
          </p:nvGrpSpPr>
          <p:grpSpPr>
            <a:xfrm>
              <a:off x="539861" y="5881131"/>
              <a:ext cx="82785" cy="82785"/>
              <a:chOff x="0" y="0"/>
              <a:chExt cx="6350000" cy="6350000"/>
            </a:xfrm>
          </p:grpSpPr>
          <p:sp>
            <p:nvSpPr>
              <p:cNvPr id="58" name="Freeform 5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59" name="Group 59"/>
            <p:cNvGrpSpPr/>
            <p:nvPr/>
          </p:nvGrpSpPr>
          <p:grpSpPr>
            <a:xfrm>
              <a:off x="3787726" y="1075351"/>
              <a:ext cx="82785" cy="82785"/>
              <a:chOff x="0" y="0"/>
              <a:chExt cx="6350000" cy="6350000"/>
            </a:xfrm>
          </p:grpSpPr>
          <p:sp>
            <p:nvSpPr>
              <p:cNvPr id="60" name="Freeform 6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61" name="Group 61"/>
            <p:cNvGrpSpPr/>
            <p:nvPr/>
          </p:nvGrpSpPr>
          <p:grpSpPr>
            <a:xfrm>
              <a:off x="3787726" y="7455836"/>
              <a:ext cx="82785" cy="82785"/>
              <a:chOff x="0" y="0"/>
              <a:chExt cx="6350000" cy="6350000"/>
            </a:xfrm>
          </p:grpSpPr>
          <p:sp>
            <p:nvSpPr>
              <p:cNvPr id="62" name="Freeform 6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63" name="Group 63"/>
            <p:cNvGrpSpPr/>
            <p:nvPr/>
          </p:nvGrpSpPr>
          <p:grpSpPr>
            <a:xfrm>
              <a:off x="3787726" y="4263051"/>
              <a:ext cx="82785" cy="82785"/>
              <a:chOff x="0" y="0"/>
              <a:chExt cx="6350000" cy="6350000"/>
            </a:xfrm>
          </p:grpSpPr>
          <p:sp>
            <p:nvSpPr>
              <p:cNvPr id="64" name="Freeform 6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65" name="Group 65"/>
            <p:cNvGrpSpPr/>
            <p:nvPr/>
          </p:nvGrpSpPr>
          <p:grpSpPr>
            <a:xfrm>
              <a:off x="3787726" y="10643536"/>
              <a:ext cx="82785" cy="82785"/>
              <a:chOff x="0" y="0"/>
              <a:chExt cx="6350000" cy="6350000"/>
            </a:xfrm>
          </p:grpSpPr>
          <p:sp>
            <p:nvSpPr>
              <p:cNvPr id="66" name="Freeform 6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67" name="Group 67"/>
            <p:cNvGrpSpPr/>
            <p:nvPr/>
          </p:nvGrpSpPr>
          <p:grpSpPr>
            <a:xfrm>
              <a:off x="3787726" y="2693431"/>
              <a:ext cx="82785" cy="82785"/>
              <a:chOff x="0" y="0"/>
              <a:chExt cx="6350000" cy="6350000"/>
            </a:xfrm>
          </p:grpSpPr>
          <p:sp>
            <p:nvSpPr>
              <p:cNvPr id="68" name="Freeform 6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69" name="Group 69"/>
            <p:cNvGrpSpPr/>
            <p:nvPr/>
          </p:nvGrpSpPr>
          <p:grpSpPr>
            <a:xfrm>
              <a:off x="3787726" y="9073915"/>
              <a:ext cx="82785" cy="82785"/>
              <a:chOff x="0" y="0"/>
              <a:chExt cx="6350000" cy="6350000"/>
            </a:xfrm>
          </p:grpSpPr>
          <p:sp>
            <p:nvSpPr>
              <p:cNvPr id="70" name="Freeform 7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71" name="Group 71"/>
            <p:cNvGrpSpPr/>
            <p:nvPr/>
          </p:nvGrpSpPr>
          <p:grpSpPr>
            <a:xfrm>
              <a:off x="3787726" y="5881131"/>
              <a:ext cx="82785" cy="82785"/>
              <a:chOff x="0" y="0"/>
              <a:chExt cx="6350000" cy="6350000"/>
            </a:xfrm>
          </p:grpSpPr>
          <p:sp>
            <p:nvSpPr>
              <p:cNvPr id="72" name="Freeform 7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73" name="Group 73"/>
            <p:cNvGrpSpPr/>
            <p:nvPr/>
          </p:nvGrpSpPr>
          <p:grpSpPr>
            <a:xfrm>
              <a:off x="1088826" y="0"/>
              <a:ext cx="82785" cy="82785"/>
              <a:chOff x="0" y="0"/>
              <a:chExt cx="6350000" cy="6350000"/>
            </a:xfrm>
          </p:grpSpPr>
          <p:sp>
            <p:nvSpPr>
              <p:cNvPr id="74" name="Freeform 7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75" name="Group 75"/>
            <p:cNvGrpSpPr/>
            <p:nvPr/>
          </p:nvGrpSpPr>
          <p:grpSpPr>
            <a:xfrm>
              <a:off x="1088826" y="6380485"/>
              <a:ext cx="82785" cy="82785"/>
              <a:chOff x="0" y="0"/>
              <a:chExt cx="6350000" cy="6350000"/>
            </a:xfrm>
          </p:grpSpPr>
          <p:sp>
            <p:nvSpPr>
              <p:cNvPr id="76" name="Freeform 7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77" name="Group 77"/>
            <p:cNvGrpSpPr/>
            <p:nvPr/>
          </p:nvGrpSpPr>
          <p:grpSpPr>
            <a:xfrm>
              <a:off x="1088826" y="3187700"/>
              <a:ext cx="82785" cy="82785"/>
              <a:chOff x="0" y="0"/>
              <a:chExt cx="6350000" cy="6350000"/>
            </a:xfrm>
          </p:grpSpPr>
          <p:sp>
            <p:nvSpPr>
              <p:cNvPr id="78" name="Freeform 7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79" name="Group 79"/>
            <p:cNvGrpSpPr/>
            <p:nvPr/>
          </p:nvGrpSpPr>
          <p:grpSpPr>
            <a:xfrm>
              <a:off x="1088826" y="9568185"/>
              <a:ext cx="82785" cy="82785"/>
              <a:chOff x="0" y="0"/>
              <a:chExt cx="6350000" cy="6350000"/>
            </a:xfrm>
          </p:grpSpPr>
          <p:sp>
            <p:nvSpPr>
              <p:cNvPr id="80" name="Freeform 8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81" name="Group 81"/>
            <p:cNvGrpSpPr/>
            <p:nvPr/>
          </p:nvGrpSpPr>
          <p:grpSpPr>
            <a:xfrm>
              <a:off x="1088826" y="1618080"/>
              <a:ext cx="82785" cy="82785"/>
              <a:chOff x="0" y="0"/>
              <a:chExt cx="6350000" cy="6350000"/>
            </a:xfrm>
          </p:grpSpPr>
          <p:sp>
            <p:nvSpPr>
              <p:cNvPr id="82" name="Freeform 8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83" name="Group 83"/>
            <p:cNvGrpSpPr/>
            <p:nvPr/>
          </p:nvGrpSpPr>
          <p:grpSpPr>
            <a:xfrm>
              <a:off x="1088826" y="7998564"/>
              <a:ext cx="82785" cy="82785"/>
              <a:chOff x="0" y="0"/>
              <a:chExt cx="6350000" cy="6350000"/>
            </a:xfrm>
          </p:grpSpPr>
          <p:sp>
            <p:nvSpPr>
              <p:cNvPr id="84" name="Freeform 8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85" name="Group 85"/>
            <p:cNvGrpSpPr/>
            <p:nvPr/>
          </p:nvGrpSpPr>
          <p:grpSpPr>
            <a:xfrm>
              <a:off x="1088826" y="4805780"/>
              <a:ext cx="82785" cy="82785"/>
              <a:chOff x="0" y="0"/>
              <a:chExt cx="6350000" cy="6350000"/>
            </a:xfrm>
          </p:grpSpPr>
          <p:sp>
            <p:nvSpPr>
              <p:cNvPr id="86" name="Freeform 8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87" name="Group 87"/>
            <p:cNvGrpSpPr/>
            <p:nvPr/>
          </p:nvGrpSpPr>
          <p:grpSpPr>
            <a:xfrm>
              <a:off x="1627486" y="537155"/>
              <a:ext cx="82785" cy="82785"/>
              <a:chOff x="0" y="0"/>
              <a:chExt cx="6350000" cy="6350000"/>
            </a:xfrm>
          </p:grpSpPr>
          <p:sp>
            <p:nvSpPr>
              <p:cNvPr id="88" name="Freeform 8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89" name="Group 89"/>
            <p:cNvGrpSpPr/>
            <p:nvPr/>
          </p:nvGrpSpPr>
          <p:grpSpPr>
            <a:xfrm>
              <a:off x="1627486" y="6917640"/>
              <a:ext cx="82785" cy="82785"/>
              <a:chOff x="0" y="0"/>
              <a:chExt cx="6350000" cy="6350000"/>
            </a:xfrm>
          </p:grpSpPr>
          <p:sp>
            <p:nvSpPr>
              <p:cNvPr id="90" name="Freeform 9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91" name="Group 91"/>
            <p:cNvGrpSpPr/>
            <p:nvPr/>
          </p:nvGrpSpPr>
          <p:grpSpPr>
            <a:xfrm>
              <a:off x="1627486" y="3724855"/>
              <a:ext cx="82785" cy="82785"/>
              <a:chOff x="0" y="0"/>
              <a:chExt cx="6350000" cy="6350000"/>
            </a:xfrm>
          </p:grpSpPr>
          <p:sp>
            <p:nvSpPr>
              <p:cNvPr id="92" name="Freeform 9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93" name="Group 93"/>
            <p:cNvGrpSpPr/>
            <p:nvPr/>
          </p:nvGrpSpPr>
          <p:grpSpPr>
            <a:xfrm>
              <a:off x="1627486" y="10105340"/>
              <a:ext cx="82785" cy="82785"/>
              <a:chOff x="0" y="0"/>
              <a:chExt cx="6350000" cy="6350000"/>
            </a:xfrm>
          </p:grpSpPr>
          <p:sp>
            <p:nvSpPr>
              <p:cNvPr id="94" name="Freeform 9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95" name="Group 95"/>
            <p:cNvGrpSpPr/>
            <p:nvPr/>
          </p:nvGrpSpPr>
          <p:grpSpPr>
            <a:xfrm>
              <a:off x="1627486" y="2155235"/>
              <a:ext cx="82785" cy="82785"/>
              <a:chOff x="0" y="0"/>
              <a:chExt cx="6350000" cy="6350000"/>
            </a:xfrm>
          </p:grpSpPr>
          <p:sp>
            <p:nvSpPr>
              <p:cNvPr id="96" name="Freeform 9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97" name="Group 97"/>
            <p:cNvGrpSpPr/>
            <p:nvPr/>
          </p:nvGrpSpPr>
          <p:grpSpPr>
            <a:xfrm>
              <a:off x="1627486" y="8535719"/>
              <a:ext cx="82785" cy="82785"/>
              <a:chOff x="0" y="0"/>
              <a:chExt cx="6350000" cy="6350000"/>
            </a:xfrm>
          </p:grpSpPr>
          <p:sp>
            <p:nvSpPr>
              <p:cNvPr id="98" name="Freeform 9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99" name="Group 99"/>
            <p:cNvGrpSpPr/>
            <p:nvPr/>
          </p:nvGrpSpPr>
          <p:grpSpPr>
            <a:xfrm>
              <a:off x="1627486" y="5342935"/>
              <a:ext cx="82785" cy="82785"/>
              <a:chOff x="0" y="0"/>
              <a:chExt cx="6350000" cy="6350000"/>
            </a:xfrm>
          </p:grpSpPr>
          <p:sp>
            <p:nvSpPr>
              <p:cNvPr id="100" name="Freeform 10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101" name="Group 101"/>
            <p:cNvGrpSpPr/>
            <p:nvPr/>
          </p:nvGrpSpPr>
          <p:grpSpPr>
            <a:xfrm>
              <a:off x="2167347" y="1075351"/>
              <a:ext cx="82785" cy="82785"/>
              <a:chOff x="0" y="0"/>
              <a:chExt cx="6350000" cy="6350000"/>
            </a:xfrm>
          </p:grpSpPr>
          <p:sp>
            <p:nvSpPr>
              <p:cNvPr id="102" name="Freeform 10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103" name="Group 103"/>
            <p:cNvGrpSpPr/>
            <p:nvPr/>
          </p:nvGrpSpPr>
          <p:grpSpPr>
            <a:xfrm>
              <a:off x="2167347" y="7455836"/>
              <a:ext cx="82785" cy="82785"/>
              <a:chOff x="0" y="0"/>
              <a:chExt cx="6350000" cy="6350000"/>
            </a:xfrm>
          </p:grpSpPr>
          <p:sp>
            <p:nvSpPr>
              <p:cNvPr id="104" name="Freeform 10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105" name="Group 105"/>
            <p:cNvGrpSpPr/>
            <p:nvPr/>
          </p:nvGrpSpPr>
          <p:grpSpPr>
            <a:xfrm>
              <a:off x="2167347" y="4263051"/>
              <a:ext cx="82785" cy="82785"/>
              <a:chOff x="0" y="0"/>
              <a:chExt cx="6350000" cy="6350000"/>
            </a:xfrm>
          </p:grpSpPr>
          <p:sp>
            <p:nvSpPr>
              <p:cNvPr id="106" name="Freeform 10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107" name="Group 107"/>
            <p:cNvGrpSpPr/>
            <p:nvPr/>
          </p:nvGrpSpPr>
          <p:grpSpPr>
            <a:xfrm>
              <a:off x="2167347" y="10643536"/>
              <a:ext cx="82785" cy="82785"/>
              <a:chOff x="0" y="0"/>
              <a:chExt cx="6350000" cy="6350000"/>
            </a:xfrm>
          </p:grpSpPr>
          <p:sp>
            <p:nvSpPr>
              <p:cNvPr id="108" name="Freeform 10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109" name="Group 109"/>
            <p:cNvGrpSpPr/>
            <p:nvPr/>
          </p:nvGrpSpPr>
          <p:grpSpPr>
            <a:xfrm>
              <a:off x="2167347" y="2693431"/>
              <a:ext cx="82785" cy="82785"/>
              <a:chOff x="0" y="0"/>
              <a:chExt cx="6350000" cy="6350000"/>
            </a:xfrm>
          </p:grpSpPr>
          <p:sp>
            <p:nvSpPr>
              <p:cNvPr id="110" name="Freeform 11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111" name="Group 111"/>
            <p:cNvGrpSpPr/>
            <p:nvPr/>
          </p:nvGrpSpPr>
          <p:grpSpPr>
            <a:xfrm>
              <a:off x="2167347" y="9073915"/>
              <a:ext cx="82785" cy="82785"/>
              <a:chOff x="0" y="0"/>
              <a:chExt cx="6350000" cy="6350000"/>
            </a:xfrm>
          </p:grpSpPr>
          <p:sp>
            <p:nvSpPr>
              <p:cNvPr id="112" name="Freeform 11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113" name="Group 113"/>
            <p:cNvGrpSpPr/>
            <p:nvPr/>
          </p:nvGrpSpPr>
          <p:grpSpPr>
            <a:xfrm>
              <a:off x="2167347" y="5881131"/>
              <a:ext cx="82785" cy="82785"/>
              <a:chOff x="0" y="0"/>
              <a:chExt cx="6350000" cy="6350000"/>
            </a:xfrm>
          </p:grpSpPr>
          <p:sp>
            <p:nvSpPr>
              <p:cNvPr id="114" name="Freeform 11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115" name="Group 115"/>
            <p:cNvGrpSpPr/>
            <p:nvPr/>
          </p:nvGrpSpPr>
          <p:grpSpPr>
            <a:xfrm>
              <a:off x="78" y="0"/>
              <a:ext cx="82785" cy="82785"/>
              <a:chOff x="0" y="0"/>
              <a:chExt cx="1913890" cy="1913890"/>
            </a:xfrm>
          </p:grpSpPr>
          <p:sp>
            <p:nvSpPr>
              <p:cNvPr id="116" name="Freeform 116"/>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117" name="Group 117"/>
            <p:cNvGrpSpPr/>
            <p:nvPr/>
          </p:nvGrpSpPr>
          <p:grpSpPr>
            <a:xfrm>
              <a:off x="78" y="6380485"/>
              <a:ext cx="82785" cy="82785"/>
              <a:chOff x="0" y="0"/>
              <a:chExt cx="1913890" cy="1913890"/>
            </a:xfrm>
          </p:grpSpPr>
          <p:sp>
            <p:nvSpPr>
              <p:cNvPr id="118" name="Freeform 118"/>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119" name="Group 119"/>
            <p:cNvGrpSpPr/>
            <p:nvPr/>
          </p:nvGrpSpPr>
          <p:grpSpPr>
            <a:xfrm>
              <a:off x="78" y="3187700"/>
              <a:ext cx="82785" cy="82785"/>
              <a:chOff x="0" y="0"/>
              <a:chExt cx="1913890" cy="1913890"/>
            </a:xfrm>
          </p:grpSpPr>
          <p:sp>
            <p:nvSpPr>
              <p:cNvPr id="120" name="Freeform 12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121" name="Group 121"/>
            <p:cNvGrpSpPr/>
            <p:nvPr/>
          </p:nvGrpSpPr>
          <p:grpSpPr>
            <a:xfrm>
              <a:off x="78" y="9568185"/>
              <a:ext cx="82785" cy="82785"/>
              <a:chOff x="0" y="0"/>
              <a:chExt cx="1913890" cy="1913890"/>
            </a:xfrm>
          </p:grpSpPr>
          <p:sp>
            <p:nvSpPr>
              <p:cNvPr id="122" name="Freeform 122"/>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123" name="Group 123"/>
            <p:cNvGrpSpPr/>
            <p:nvPr/>
          </p:nvGrpSpPr>
          <p:grpSpPr>
            <a:xfrm>
              <a:off x="78" y="1618080"/>
              <a:ext cx="82785" cy="82785"/>
              <a:chOff x="0" y="0"/>
              <a:chExt cx="1913890" cy="1913890"/>
            </a:xfrm>
          </p:grpSpPr>
          <p:sp>
            <p:nvSpPr>
              <p:cNvPr id="124" name="Freeform 124"/>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125" name="Group 125"/>
            <p:cNvGrpSpPr/>
            <p:nvPr/>
          </p:nvGrpSpPr>
          <p:grpSpPr>
            <a:xfrm>
              <a:off x="78" y="7998564"/>
              <a:ext cx="82785" cy="82785"/>
              <a:chOff x="0" y="0"/>
              <a:chExt cx="1913890" cy="1913890"/>
            </a:xfrm>
          </p:grpSpPr>
          <p:sp>
            <p:nvSpPr>
              <p:cNvPr id="126" name="Freeform 126"/>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127" name="Group 127"/>
            <p:cNvGrpSpPr/>
            <p:nvPr/>
          </p:nvGrpSpPr>
          <p:grpSpPr>
            <a:xfrm>
              <a:off x="78" y="4805780"/>
              <a:ext cx="82785" cy="82785"/>
              <a:chOff x="0" y="0"/>
              <a:chExt cx="1913890" cy="1913890"/>
            </a:xfrm>
          </p:grpSpPr>
          <p:sp>
            <p:nvSpPr>
              <p:cNvPr id="128" name="Freeform 128"/>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129" name="Group 129"/>
            <p:cNvGrpSpPr/>
            <p:nvPr/>
          </p:nvGrpSpPr>
          <p:grpSpPr>
            <a:xfrm>
              <a:off x="3247943" y="0"/>
              <a:ext cx="82785" cy="82785"/>
              <a:chOff x="0" y="0"/>
              <a:chExt cx="1913890" cy="1913890"/>
            </a:xfrm>
          </p:grpSpPr>
          <p:sp>
            <p:nvSpPr>
              <p:cNvPr id="130" name="Freeform 13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131" name="Group 131"/>
            <p:cNvGrpSpPr/>
            <p:nvPr/>
          </p:nvGrpSpPr>
          <p:grpSpPr>
            <a:xfrm>
              <a:off x="3247943" y="6380485"/>
              <a:ext cx="82785" cy="82785"/>
              <a:chOff x="0" y="0"/>
              <a:chExt cx="1913890" cy="1913890"/>
            </a:xfrm>
          </p:grpSpPr>
          <p:sp>
            <p:nvSpPr>
              <p:cNvPr id="132" name="Freeform 132"/>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133" name="Group 133"/>
            <p:cNvGrpSpPr/>
            <p:nvPr/>
          </p:nvGrpSpPr>
          <p:grpSpPr>
            <a:xfrm>
              <a:off x="3247943" y="3187700"/>
              <a:ext cx="82785" cy="82785"/>
              <a:chOff x="0" y="0"/>
              <a:chExt cx="1913890" cy="1913890"/>
            </a:xfrm>
          </p:grpSpPr>
          <p:sp>
            <p:nvSpPr>
              <p:cNvPr id="134" name="Freeform 134"/>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135" name="Group 135"/>
            <p:cNvGrpSpPr/>
            <p:nvPr/>
          </p:nvGrpSpPr>
          <p:grpSpPr>
            <a:xfrm>
              <a:off x="3247943" y="9568185"/>
              <a:ext cx="82785" cy="82785"/>
              <a:chOff x="0" y="0"/>
              <a:chExt cx="1913890" cy="1913890"/>
            </a:xfrm>
          </p:grpSpPr>
          <p:sp>
            <p:nvSpPr>
              <p:cNvPr id="136" name="Freeform 136"/>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137" name="Group 137"/>
            <p:cNvGrpSpPr/>
            <p:nvPr/>
          </p:nvGrpSpPr>
          <p:grpSpPr>
            <a:xfrm>
              <a:off x="3247943" y="1618080"/>
              <a:ext cx="82785" cy="82785"/>
              <a:chOff x="0" y="0"/>
              <a:chExt cx="1913890" cy="1913890"/>
            </a:xfrm>
          </p:grpSpPr>
          <p:sp>
            <p:nvSpPr>
              <p:cNvPr id="138" name="Freeform 138"/>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139" name="Group 139"/>
            <p:cNvGrpSpPr/>
            <p:nvPr/>
          </p:nvGrpSpPr>
          <p:grpSpPr>
            <a:xfrm>
              <a:off x="3247943" y="7998564"/>
              <a:ext cx="82785" cy="82785"/>
              <a:chOff x="0" y="0"/>
              <a:chExt cx="1913890" cy="1913890"/>
            </a:xfrm>
          </p:grpSpPr>
          <p:sp>
            <p:nvSpPr>
              <p:cNvPr id="140" name="Freeform 14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141" name="Group 141"/>
            <p:cNvGrpSpPr/>
            <p:nvPr/>
          </p:nvGrpSpPr>
          <p:grpSpPr>
            <a:xfrm>
              <a:off x="3247943" y="4805780"/>
              <a:ext cx="82785" cy="82785"/>
              <a:chOff x="0" y="0"/>
              <a:chExt cx="1913890" cy="1913890"/>
            </a:xfrm>
          </p:grpSpPr>
          <p:sp>
            <p:nvSpPr>
              <p:cNvPr id="142" name="Freeform 142"/>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143" name="Group 143"/>
            <p:cNvGrpSpPr/>
            <p:nvPr/>
          </p:nvGrpSpPr>
          <p:grpSpPr>
            <a:xfrm>
              <a:off x="538739" y="537155"/>
              <a:ext cx="82785" cy="82785"/>
              <a:chOff x="0" y="0"/>
              <a:chExt cx="1913890" cy="1913890"/>
            </a:xfrm>
          </p:grpSpPr>
          <p:sp>
            <p:nvSpPr>
              <p:cNvPr id="144" name="Freeform 144"/>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145" name="Group 145"/>
            <p:cNvGrpSpPr/>
            <p:nvPr/>
          </p:nvGrpSpPr>
          <p:grpSpPr>
            <a:xfrm>
              <a:off x="538739" y="6917640"/>
              <a:ext cx="82785" cy="82785"/>
              <a:chOff x="0" y="0"/>
              <a:chExt cx="1913890" cy="1913890"/>
            </a:xfrm>
          </p:grpSpPr>
          <p:sp>
            <p:nvSpPr>
              <p:cNvPr id="146" name="Freeform 146"/>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147" name="Group 147"/>
            <p:cNvGrpSpPr/>
            <p:nvPr/>
          </p:nvGrpSpPr>
          <p:grpSpPr>
            <a:xfrm>
              <a:off x="538739" y="3724855"/>
              <a:ext cx="82785" cy="82785"/>
              <a:chOff x="0" y="0"/>
              <a:chExt cx="1913890" cy="1913890"/>
            </a:xfrm>
          </p:grpSpPr>
          <p:sp>
            <p:nvSpPr>
              <p:cNvPr id="148" name="Freeform 148"/>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149" name="Group 149"/>
            <p:cNvGrpSpPr/>
            <p:nvPr/>
          </p:nvGrpSpPr>
          <p:grpSpPr>
            <a:xfrm>
              <a:off x="538739" y="10105340"/>
              <a:ext cx="82785" cy="82785"/>
              <a:chOff x="0" y="0"/>
              <a:chExt cx="1913890" cy="1913890"/>
            </a:xfrm>
          </p:grpSpPr>
          <p:sp>
            <p:nvSpPr>
              <p:cNvPr id="150" name="Freeform 15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151" name="Group 151"/>
            <p:cNvGrpSpPr/>
            <p:nvPr/>
          </p:nvGrpSpPr>
          <p:grpSpPr>
            <a:xfrm>
              <a:off x="538739" y="2155235"/>
              <a:ext cx="82785" cy="82785"/>
              <a:chOff x="0" y="0"/>
              <a:chExt cx="1913890" cy="1913890"/>
            </a:xfrm>
          </p:grpSpPr>
          <p:sp>
            <p:nvSpPr>
              <p:cNvPr id="152" name="Freeform 152"/>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153" name="Group 153"/>
            <p:cNvGrpSpPr/>
            <p:nvPr/>
          </p:nvGrpSpPr>
          <p:grpSpPr>
            <a:xfrm>
              <a:off x="538739" y="8535719"/>
              <a:ext cx="82785" cy="82785"/>
              <a:chOff x="0" y="0"/>
              <a:chExt cx="1913890" cy="1913890"/>
            </a:xfrm>
          </p:grpSpPr>
          <p:sp>
            <p:nvSpPr>
              <p:cNvPr id="154" name="Freeform 154"/>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155" name="Group 155"/>
            <p:cNvGrpSpPr/>
            <p:nvPr/>
          </p:nvGrpSpPr>
          <p:grpSpPr>
            <a:xfrm>
              <a:off x="538739" y="5342935"/>
              <a:ext cx="82785" cy="82785"/>
              <a:chOff x="0" y="0"/>
              <a:chExt cx="1913890" cy="1913890"/>
            </a:xfrm>
          </p:grpSpPr>
          <p:sp>
            <p:nvSpPr>
              <p:cNvPr id="156" name="Freeform 156"/>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157" name="Group 157"/>
            <p:cNvGrpSpPr/>
            <p:nvPr/>
          </p:nvGrpSpPr>
          <p:grpSpPr>
            <a:xfrm>
              <a:off x="3786604" y="537155"/>
              <a:ext cx="82785" cy="82785"/>
              <a:chOff x="0" y="0"/>
              <a:chExt cx="1913890" cy="1913890"/>
            </a:xfrm>
          </p:grpSpPr>
          <p:sp>
            <p:nvSpPr>
              <p:cNvPr id="158" name="Freeform 158"/>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159" name="Group 159"/>
            <p:cNvGrpSpPr/>
            <p:nvPr/>
          </p:nvGrpSpPr>
          <p:grpSpPr>
            <a:xfrm>
              <a:off x="3786604" y="6917640"/>
              <a:ext cx="82785" cy="82785"/>
              <a:chOff x="0" y="0"/>
              <a:chExt cx="1913890" cy="1913890"/>
            </a:xfrm>
          </p:grpSpPr>
          <p:sp>
            <p:nvSpPr>
              <p:cNvPr id="160" name="Freeform 16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161" name="Group 161"/>
            <p:cNvGrpSpPr/>
            <p:nvPr/>
          </p:nvGrpSpPr>
          <p:grpSpPr>
            <a:xfrm>
              <a:off x="3786604" y="3724855"/>
              <a:ext cx="82785" cy="82785"/>
              <a:chOff x="0" y="0"/>
              <a:chExt cx="1913890" cy="1913890"/>
            </a:xfrm>
          </p:grpSpPr>
          <p:sp>
            <p:nvSpPr>
              <p:cNvPr id="162" name="Freeform 162"/>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163" name="Group 163"/>
            <p:cNvGrpSpPr/>
            <p:nvPr/>
          </p:nvGrpSpPr>
          <p:grpSpPr>
            <a:xfrm>
              <a:off x="3786604" y="10105340"/>
              <a:ext cx="82785" cy="82785"/>
              <a:chOff x="0" y="0"/>
              <a:chExt cx="1913890" cy="1913890"/>
            </a:xfrm>
          </p:grpSpPr>
          <p:sp>
            <p:nvSpPr>
              <p:cNvPr id="164" name="Freeform 164"/>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165" name="Group 165"/>
            <p:cNvGrpSpPr/>
            <p:nvPr/>
          </p:nvGrpSpPr>
          <p:grpSpPr>
            <a:xfrm>
              <a:off x="3786604" y="2155235"/>
              <a:ext cx="82785" cy="82785"/>
              <a:chOff x="0" y="0"/>
              <a:chExt cx="1913890" cy="1913890"/>
            </a:xfrm>
          </p:grpSpPr>
          <p:sp>
            <p:nvSpPr>
              <p:cNvPr id="166" name="Freeform 166"/>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167" name="Group 167"/>
            <p:cNvGrpSpPr/>
            <p:nvPr/>
          </p:nvGrpSpPr>
          <p:grpSpPr>
            <a:xfrm>
              <a:off x="3786604" y="8535719"/>
              <a:ext cx="82785" cy="82785"/>
              <a:chOff x="0" y="0"/>
              <a:chExt cx="1913890" cy="1913890"/>
            </a:xfrm>
          </p:grpSpPr>
          <p:sp>
            <p:nvSpPr>
              <p:cNvPr id="168" name="Freeform 168"/>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169" name="Group 169"/>
            <p:cNvGrpSpPr/>
            <p:nvPr/>
          </p:nvGrpSpPr>
          <p:grpSpPr>
            <a:xfrm>
              <a:off x="3786604" y="5342935"/>
              <a:ext cx="82785" cy="82785"/>
              <a:chOff x="0" y="0"/>
              <a:chExt cx="1913890" cy="1913890"/>
            </a:xfrm>
          </p:grpSpPr>
          <p:sp>
            <p:nvSpPr>
              <p:cNvPr id="170" name="Freeform 17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171" name="Group 171"/>
            <p:cNvGrpSpPr/>
            <p:nvPr/>
          </p:nvGrpSpPr>
          <p:grpSpPr>
            <a:xfrm>
              <a:off x="1078600" y="1075351"/>
              <a:ext cx="82785" cy="82785"/>
              <a:chOff x="0" y="0"/>
              <a:chExt cx="1913890" cy="1913890"/>
            </a:xfrm>
          </p:grpSpPr>
          <p:sp>
            <p:nvSpPr>
              <p:cNvPr id="172" name="Freeform 172"/>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173" name="Group 173"/>
            <p:cNvGrpSpPr/>
            <p:nvPr/>
          </p:nvGrpSpPr>
          <p:grpSpPr>
            <a:xfrm>
              <a:off x="1078600" y="7455836"/>
              <a:ext cx="82785" cy="82785"/>
              <a:chOff x="0" y="0"/>
              <a:chExt cx="1913890" cy="1913890"/>
            </a:xfrm>
          </p:grpSpPr>
          <p:sp>
            <p:nvSpPr>
              <p:cNvPr id="174" name="Freeform 174"/>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175" name="Group 175"/>
            <p:cNvGrpSpPr/>
            <p:nvPr/>
          </p:nvGrpSpPr>
          <p:grpSpPr>
            <a:xfrm>
              <a:off x="1078600" y="4263051"/>
              <a:ext cx="82785" cy="82785"/>
              <a:chOff x="0" y="0"/>
              <a:chExt cx="1913890" cy="1913890"/>
            </a:xfrm>
          </p:grpSpPr>
          <p:sp>
            <p:nvSpPr>
              <p:cNvPr id="176" name="Freeform 176"/>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177" name="Group 177"/>
            <p:cNvGrpSpPr/>
            <p:nvPr/>
          </p:nvGrpSpPr>
          <p:grpSpPr>
            <a:xfrm>
              <a:off x="1078600" y="10643536"/>
              <a:ext cx="82785" cy="82785"/>
              <a:chOff x="0" y="0"/>
              <a:chExt cx="1913890" cy="1913890"/>
            </a:xfrm>
          </p:grpSpPr>
          <p:sp>
            <p:nvSpPr>
              <p:cNvPr id="178" name="Freeform 178"/>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179" name="Group 179"/>
            <p:cNvGrpSpPr/>
            <p:nvPr/>
          </p:nvGrpSpPr>
          <p:grpSpPr>
            <a:xfrm>
              <a:off x="1078600" y="2693431"/>
              <a:ext cx="82785" cy="82785"/>
              <a:chOff x="0" y="0"/>
              <a:chExt cx="1913890" cy="1913890"/>
            </a:xfrm>
          </p:grpSpPr>
          <p:sp>
            <p:nvSpPr>
              <p:cNvPr id="180" name="Freeform 18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181" name="Group 181"/>
            <p:cNvGrpSpPr/>
            <p:nvPr/>
          </p:nvGrpSpPr>
          <p:grpSpPr>
            <a:xfrm>
              <a:off x="1078600" y="9073915"/>
              <a:ext cx="82785" cy="82785"/>
              <a:chOff x="0" y="0"/>
              <a:chExt cx="1913890" cy="1913890"/>
            </a:xfrm>
          </p:grpSpPr>
          <p:sp>
            <p:nvSpPr>
              <p:cNvPr id="182" name="Freeform 182"/>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183" name="Group 183"/>
            <p:cNvGrpSpPr/>
            <p:nvPr/>
          </p:nvGrpSpPr>
          <p:grpSpPr>
            <a:xfrm>
              <a:off x="1078600" y="5881131"/>
              <a:ext cx="82785" cy="82785"/>
              <a:chOff x="0" y="0"/>
              <a:chExt cx="1913890" cy="1913890"/>
            </a:xfrm>
          </p:grpSpPr>
          <p:sp>
            <p:nvSpPr>
              <p:cNvPr id="184" name="Freeform 184"/>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185" name="Group 185"/>
            <p:cNvGrpSpPr/>
            <p:nvPr/>
          </p:nvGrpSpPr>
          <p:grpSpPr>
            <a:xfrm>
              <a:off x="2709204" y="1075351"/>
              <a:ext cx="82785" cy="82785"/>
              <a:chOff x="0" y="0"/>
              <a:chExt cx="1913890" cy="1913890"/>
            </a:xfrm>
          </p:grpSpPr>
          <p:sp>
            <p:nvSpPr>
              <p:cNvPr id="186" name="Freeform 186"/>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187" name="Group 187"/>
            <p:cNvGrpSpPr/>
            <p:nvPr/>
          </p:nvGrpSpPr>
          <p:grpSpPr>
            <a:xfrm>
              <a:off x="2709204" y="7455836"/>
              <a:ext cx="82785" cy="82785"/>
              <a:chOff x="0" y="0"/>
              <a:chExt cx="1913890" cy="1913890"/>
            </a:xfrm>
          </p:grpSpPr>
          <p:sp>
            <p:nvSpPr>
              <p:cNvPr id="188" name="Freeform 188"/>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189" name="Group 189"/>
            <p:cNvGrpSpPr/>
            <p:nvPr/>
          </p:nvGrpSpPr>
          <p:grpSpPr>
            <a:xfrm>
              <a:off x="2709204" y="4263051"/>
              <a:ext cx="82785" cy="82785"/>
              <a:chOff x="0" y="0"/>
              <a:chExt cx="1913890" cy="1913890"/>
            </a:xfrm>
          </p:grpSpPr>
          <p:sp>
            <p:nvSpPr>
              <p:cNvPr id="190" name="Freeform 19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191" name="Group 191"/>
            <p:cNvGrpSpPr/>
            <p:nvPr/>
          </p:nvGrpSpPr>
          <p:grpSpPr>
            <a:xfrm>
              <a:off x="2709204" y="10643536"/>
              <a:ext cx="82785" cy="82785"/>
              <a:chOff x="0" y="0"/>
              <a:chExt cx="1913890" cy="1913890"/>
            </a:xfrm>
          </p:grpSpPr>
          <p:sp>
            <p:nvSpPr>
              <p:cNvPr id="192" name="Freeform 192"/>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193" name="Group 193"/>
            <p:cNvGrpSpPr/>
            <p:nvPr/>
          </p:nvGrpSpPr>
          <p:grpSpPr>
            <a:xfrm>
              <a:off x="2709204" y="2693431"/>
              <a:ext cx="82785" cy="82785"/>
              <a:chOff x="0" y="0"/>
              <a:chExt cx="1913890" cy="1913890"/>
            </a:xfrm>
          </p:grpSpPr>
          <p:sp>
            <p:nvSpPr>
              <p:cNvPr id="194" name="Freeform 194"/>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195" name="Group 195"/>
            <p:cNvGrpSpPr/>
            <p:nvPr/>
          </p:nvGrpSpPr>
          <p:grpSpPr>
            <a:xfrm>
              <a:off x="2709204" y="9073915"/>
              <a:ext cx="82785" cy="82785"/>
              <a:chOff x="0" y="0"/>
              <a:chExt cx="1913890" cy="1913890"/>
            </a:xfrm>
          </p:grpSpPr>
          <p:sp>
            <p:nvSpPr>
              <p:cNvPr id="196" name="Freeform 196"/>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197" name="Group 197"/>
            <p:cNvGrpSpPr/>
            <p:nvPr/>
          </p:nvGrpSpPr>
          <p:grpSpPr>
            <a:xfrm>
              <a:off x="2709204" y="5881131"/>
              <a:ext cx="82785" cy="82785"/>
              <a:chOff x="0" y="0"/>
              <a:chExt cx="1913890" cy="1913890"/>
            </a:xfrm>
          </p:grpSpPr>
          <p:sp>
            <p:nvSpPr>
              <p:cNvPr id="198" name="Freeform 198"/>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199" name="Group 199"/>
            <p:cNvGrpSpPr/>
            <p:nvPr/>
          </p:nvGrpSpPr>
          <p:grpSpPr>
            <a:xfrm>
              <a:off x="1627565" y="0"/>
              <a:ext cx="82785" cy="82785"/>
              <a:chOff x="0" y="0"/>
              <a:chExt cx="1913890" cy="1913890"/>
            </a:xfrm>
          </p:grpSpPr>
          <p:sp>
            <p:nvSpPr>
              <p:cNvPr id="200" name="Freeform 20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201" name="Group 201"/>
            <p:cNvGrpSpPr/>
            <p:nvPr/>
          </p:nvGrpSpPr>
          <p:grpSpPr>
            <a:xfrm>
              <a:off x="1627565" y="6380485"/>
              <a:ext cx="82785" cy="82785"/>
              <a:chOff x="0" y="0"/>
              <a:chExt cx="1913890" cy="1913890"/>
            </a:xfrm>
          </p:grpSpPr>
          <p:sp>
            <p:nvSpPr>
              <p:cNvPr id="202" name="Freeform 202"/>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203" name="Group 203"/>
            <p:cNvGrpSpPr/>
            <p:nvPr/>
          </p:nvGrpSpPr>
          <p:grpSpPr>
            <a:xfrm>
              <a:off x="1627565" y="3187700"/>
              <a:ext cx="82785" cy="82785"/>
              <a:chOff x="0" y="0"/>
              <a:chExt cx="1913890" cy="1913890"/>
            </a:xfrm>
          </p:grpSpPr>
          <p:sp>
            <p:nvSpPr>
              <p:cNvPr id="204" name="Freeform 204"/>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205" name="Group 205"/>
            <p:cNvGrpSpPr/>
            <p:nvPr/>
          </p:nvGrpSpPr>
          <p:grpSpPr>
            <a:xfrm>
              <a:off x="1627565" y="9568185"/>
              <a:ext cx="82785" cy="82785"/>
              <a:chOff x="0" y="0"/>
              <a:chExt cx="1913890" cy="1913890"/>
            </a:xfrm>
          </p:grpSpPr>
          <p:sp>
            <p:nvSpPr>
              <p:cNvPr id="206" name="Freeform 206"/>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207" name="Group 207"/>
            <p:cNvGrpSpPr/>
            <p:nvPr/>
          </p:nvGrpSpPr>
          <p:grpSpPr>
            <a:xfrm>
              <a:off x="1627565" y="1618080"/>
              <a:ext cx="82785" cy="82785"/>
              <a:chOff x="0" y="0"/>
              <a:chExt cx="1913890" cy="1913890"/>
            </a:xfrm>
          </p:grpSpPr>
          <p:sp>
            <p:nvSpPr>
              <p:cNvPr id="208" name="Freeform 208"/>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209" name="Group 209"/>
            <p:cNvGrpSpPr/>
            <p:nvPr/>
          </p:nvGrpSpPr>
          <p:grpSpPr>
            <a:xfrm>
              <a:off x="1627565" y="7998564"/>
              <a:ext cx="82785" cy="82785"/>
              <a:chOff x="0" y="0"/>
              <a:chExt cx="1913890" cy="1913890"/>
            </a:xfrm>
          </p:grpSpPr>
          <p:sp>
            <p:nvSpPr>
              <p:cNvPr id="210" name="Freeform 21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211" name="Group 211"/>
            <p:cNvGrpSpPr/>
            <p:nvPr/>
          </p:nvGrpSpPr>
          <p:grpSpPr>
            <a:xfrm>
              <a:off x="1627565" y="4805780"/>
              <a:ext cx="82785" cy="82785"/>
              <a:chOff x="0" y="0"/>
              <a:chExt cx="1913890" cy="1913890"/>
            </a:xfrm>
          </p:grpSpPr>
          <p:sp>
            <p:nvSpPr>
              <p:cNvPr id="212" name="Freeform 212"/>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213" name="Group 213"/>
            <p:cNvGrpSpPr/>
            <p:nvPr/>
          </p:nvGrpSpPr>
          <p:grpSpPr>
            <a:xfrm>
              <a:off x="2166226" y="537155"/>
              <a:ext cx="82785" cy="82785"/>
              <a:chOff x="0" y="0"/>
              <a:chExt cx="1913890" cy="1913890"/>
            </a:xfrm>
          </p:grpSpPr>
          <p:sp>
            <p:nvSpPr>
              <p:cNvPr id="214" name="Freeform 214"/>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215" name="Group 215"/>
            <p:cNvGrpSpPr/>
            <p:nvPr/>
          </p:nvGrpSpPr>
          <p:grpSpPr>
            <a:xfrm>
              <a:off x="2166226" y="6917640"/>
              <a:ext cx="82785" cy="82785"/>
              <a:chOff x="0" y="0"/>
              <a:chExt cx="1913890" cy="1913890"/>
            </a:xfrm>
          </p:grpSpPr>
          <p:sp>
            <p:nvSpPr>
              <p:cNvPr id="216" name="Freeform 216"/>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217" name="Group 217"/>
            <p:cNvGrpSpPr/>
            <p:nvPr/>
          </p:nvGrpSpPr>
          <p:grpSpPr>
            <a:xfrm>
              <a:off x="2166226" y="3724855"/>
              <a:ext cx="82785" cy="82785"/>
              <a:chOff x="0" y="0"/>
              <a:chExt cx="1913890" cy="1913890"/>
            </a:xfrm>
          </p:grpSpPr>
          <p:sp>
            <p:nvSpPr>
              <p:cNvPr id="218" name="Freeform 218"/>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219" name="Group 219"/>
            <p:cNvGrpSpPr/>
            <p:nvPr/>
          </p:nvGrpSpPr>
          <p:grpSpPr>
            <a:xfrm>
              <a:off x="2166226" y="10105340"/>
              <a:ext cx="82785" cy="82785"/>
              <a:chOff x="0" y="0"/>
              <a:chExt cx="1913890" cy="1913890"/>
            </a:xfrm>
          </p:grpSpPr>
          <p:sp>
            <p:nvSpPr>
              <p:cNvPr id="220" name="Freeform 22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221" name="Group 221"/>
            <p:cNvGrpSpPr/>
            <p:nvPr/>
          </p:nvGrpSpPr>
          <p:grpSpPr>
            <a:xfrm>
              <a:off x="2166226" y="2155235"/>
              <a:ext cx="82785" cy="82785"/>
              <a:chOff x="0" y="0"/>
              <a:chExt cx="1913890" cy="1913890"/>
            </a:xfrm>
          </p:grpSpPr>
          <p:sp>
            <p:nvSpPr>
              <p:cNvPr id="222" name="Freeform 222"/>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223" name="Group 223"/>
            <p:cNvGrpSpPr/>
            <p:nvPr/>
          </p:nvGrpSpPr>
          <p:grpSpPr>
            <a:xfrm>
              <a:off x="2166226" y="8535719"/>
              <a:ext cx="82785" cy="82785"/>
              <a:chOff x="0" y="0"/>
              <a:chExt cx="1913890" cy="1913890"/>
            </a:xfrm>
          </p:grpSpPr>
          <p:sp>
            <p:nvSpPr>
              <p:cNvPr id="224" name="Freeform 224"/>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225" name="Group 225"/>
            <p:cNvGrpSpPr/>
            <p:nvPr/>
          </p:nvGrpSpPr>
          <p:grpSpPr>
            <a:xfrm>
              <a:off x="2166226" y="5342935"/>
              <a:ext cx="82785" cy="82785"/>
              <a:chOff x="0" y="0"/>
              <a:chExt cx="1913890" cy="1913890"/>
            </a:xfrm>
          </p:grpSpPr>
          <p:sp>
            <p:nvSpPr>
              <p:cNvPr id="226" name="Freeform 226"/>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227" name="Group 227"/>
            <p:cNvGrpSpPr>
              <a:grpSpLocks noChangeAspect="1"/>
            </p:cNvGrpSpPr>
            <p:nvPr/>
          </p:nvGrpSpPr>
          <p:grpSpPr>
            <a:xfrm>
              <a:off x="538818" y="0"/>
              <a:ext cx="95594" cy="82785"/>
              <a:chOff x="0" y="0"/>
              <a:chExt cx="6350000" cy="5499100"/>
            </a:xfrm>
          </p:grpSpPr>
          <p:sp>
            <p:nvSpPr>
              <p:cNvPr id="228" name="Freeform 22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229" name="Group 229"/>
            <p:cNvGrpSpPr>
              <a:grpSpLocks noChangeAspect="1"/>
            </p:cNvGrpSpPr>
            <p:nvPr/>
          </p:nvGrpSpPr>
          <p:grpSpPr>
            <a:xfrm>
              <a:off x="538818" y="6380485"/>
              <a:ext cx="95594" cy="82785"/>
              <a:chOff x="0" y="0"/>
              <a:chExt cx="6350000" cy="5499100"/>
            </a:xfrm>
          </p:grpSpPr>
          <p:sp>
            <p:nvSpPr>
              <p:cNvPr id="230" name="Freeform 23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231" name="Group 231"/>
            <p:cNvGrpSpPr>
              <a:grpSpLocks noChangeAspect="1"/>
            </p:cNvGrpSpPr>
            <p:nvPr/>
          </p:nvGrpSpPr>
          <p:grpSpPr>
            <a:xfrm>
              <a:off x="538818" y="3187700"/>
              <a:ext cx="95594" cy="82785"/>
              <a:chOff x="0" y="0"/>
              <a:chExt cx="6350000" cy="5499100"/>
            </a:xfrm>
          </p:grpSpPr>
          <p:sp>
            <p:nvSpPr>
              <p:cNvPr id="232" name="Freeform 232"/>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233" name="Group 233"/>
            <p:cNvGrpSpPr>
              <a:grpSpLocks noChangeAspect="1"/>
            </p:cNvGrpSpPr>
            <p:nvPr/>
          </p:nvGrpSpPr>
          <p:grpSpPr>
            <a:xfrm>
              <a:off x="538818" y="9568185"/>
              <a:ext cx="95594" cy="82785"/>
              <a:chOff x="0" y="0"/>
              <a:chExt cx="6350000" cy="5499100"/>
            </a:xfrm>
          </p:grpSpPr>
          <p:sp>
            <p:nvSpPr>
              <p:cNvPr id="234" name="Freeform 234"/>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235" name="Group 235"/>
            <p:cNvGrpSpPr>
              <a:grpSpLocks noChangeAspect="1"/>
            </p:cNvGrpSpPr>
            <p:nvPr/>
          </p:nvGrpSpPr>
          <p:grpSpPr>
            <a:xfrm>
              <a:off x="538818" y="1618080"/>
              <a:ext cx="95594" cy="82785"/>
              <a:chOff x="0" y="0"/>
              <a:chExt cx="6350000" cy="5499100"/>
            </a:xfrm>
          </p:grpSpPr>
          <p:sp>
            <p:nvSpPr>
              <p:cNvPr id="236" name="Freeform 23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237" name="Group 237"/>
            <p:cNvGrpSpPr>
              <a:grpSpLocks noChangeAspect="1"/>
            </p:cNvGrpSpPr>
            <p:nvPr/>
          </p:nvGrpSpPr>
          <p:grpSpPr>
            <a:xfrm>
              <a:off x="538818" y="7998564"/>
              <a:ext cx="95594" cy="82785"/>
              <a:chOff x="0" y="0"/>
              <a:chExt cx="6350000" cy="5499100"/>
            </a:xfrm>
          </p:grpSpPr>
          <p:sp>
            <p:nvSpPr>
              <p:cNvPr id="238" name="Freeform 23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239" name="Group 239"/>
            <p:cNvGrpSpPr>
              <a:grpSpLocks noChangeAspect="1"/>
            </p:cNvGrpSpPr>
            <p:nvPr/>
          </p:nvGrpSpPr>
          <p:grpSpPr>
            <a:xfrm>
              <a:off x="538818" y="4805780"/>
              <a:ext cx="95594" cy="82785"/>
              <a:chOff x="0" y="0"/>
              <a:chExt cx="6350000" cy="5499100"/>
            </a:xfrm>
          </p:grpSpPr>
          <p:sp>
            <p:nvSpPr>
              <p:cNvPr id="240" name="Freeform 24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241" name="Group 241"/>
            <p:cNvGrpSpPr>
              <a:grpSpLocks noChangeAspect="1"/>
            </p:cNvGrpSpPr>
            <p:nvPr/>
          </p:nvGrpSpPr>
          <p:grpSpPr>
            <a:xfrm>
              <a:off x="3786682" y="0"/>
              <a:ext cx="95594" cy="82785"/>
              <a:chOff x="0" y="0"/>
              <a:chExt cx="6350000" cy="5499100"/>
            </a:xfrm>
          </p:grpSpPr>
          <p:sp>
            <p:nvSpPr>
              <p:cNvPr id="242" name="Freeform 242"/>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243" name="Group 243"/>
            <p:cNvGrpSpPr>
              <a:grpSpLocks noChangeAspect="1"/>
            </p:cNvGrpSpPr>
            <p:nvPr/>
          </p:nvGrpSpPr>
          <p:grpSpPr>
            <a:xfrm>
              <a:off x="3786682" y="6380485"/>
              <a:ext cx="95594" cy="82785"/>
              <a:chOff x="0" y="0"/>
              <a:chExt cx="6350000" cy="5499100"/>
            </a:xfrm>
          </p:grpSpPr>
          <p:sp>
            <p:nvSpPr>
              <p:cNvPr id="244" name="Freeform 244"/>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245" name="Group 245"/>
            <p:cNvGrpSpPr>
              <a:grpSpLocks noChangeAspect="1"/>
            </p:cNvGrpSpPr>
            <p:nvPr/>
          </p:nvGrpSpPr>
          <p:grpSpPr>
            <a:xfrm>
              <a:off x="3786682" y="3187700"/>
              <a:ext cx="95594" cy="82785"/>
              <a:chOff x="0" y="0"/>
              <a:chExt cx="6350000" cy="5499100"/>
            </a:xfrm>
          </p:grpSpPr>
          <p:sp>
            <p:nvSpPr>
              <p:cNvPr id="246" name="Freeform 24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247" name="Group 247"/>
            <p:cNvGrpSpPr>
              <a:grpSpLocks noChangeAspect="1"/>
            </p:cNvGrpSpPr>
            <p:nvPr/>
          </p:nvGrpSpPr>
          <p:grpSpPr>
            <a:xfrm>
              <a:off x="3786682" y="9568185"/>
              <a:ext cx="95594" cy="82785"/>
              <a:chOff x="0" y="0"/>
              <a:chExt cx="6350000" cy="5499100"/>
            </a:xfrm>
          </p:grpSpPr>
          <p:sp>
            <p:nvSpPr>
              <p:cNvPr id="248" name="Freeform 24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249" name="Group 249"/>
            <p:cNvGrpSpPr>
              <a:grpSpLocks noChangeAspect="1"/>
            </p:cNvGrpSpPr>
            <p:nvPr/>
          </p:nvGrpSpPr>
          <p:grpSpPr>
            <a:xfrm>
              <a:off x="3786682" y="1618080"/>
              <a:ext cx="95594" cy="82785"/>
              <a:chOff x="0" y="0"/>
              <a:chExt cx="6350000" cy="5499100"/>
            </a:xfrm>
          </p:grpSpPr>
          <p:sp>
            <p:nvSpPr>
              <p:cNvPr id="250" name="Freeform 25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251" name="Group 251"/>
            <p:cNvGrpSpPr>
              <a:grpSpLocks noChangeAspect="1"/>
            </p:cNvGrpSpPr>
            <p:nvPr/>
          </p:nvGrpSpPr>
          <p:grpSpPr>
            <a:xfrm>
              <a:off x="3786682" y="7998564"/>
              <a:ext cx="95594" cy="82785"/>
              <a:chOff x="0" y="0"/>
              <a:chExt cx="6350000" cy="5499100"/>
            </a:xfrm>
          </p:grpSpPr>
          <p:sp>
            <p:nvSpPr>
              <p:cNvPr id="252" name="Freeform 252"/>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253" name="Group 253"/>
            <p:cNvGrpSpPr>
              <a:grpSpLocks noChangeAspect="1"/>
            </p:cNvGrpSpPr>
            <p:nvPr/>
          </p:nvGrpSpPr>
          <p:grpSpPr>
            <a:xfrm>
              <a:off x="3786682" y="4805780"/>
              <a:ext cx="95594" cy="82785"/>
              <a:chOff x="0" y="0"/>
              <a:chExt cx="6350000" cy="5499100"/>
            </a:xfrm>
          </p:grpSpPr>
          <p:sp>
            <p:nvSpPr>
              <p:cNvPr id="254" name="Freeform 254"/>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255" name="Group 255"/>
            <p:cNvGrpSpPr>
              <a:grpSpLocks noChangeAspect="1"/>
            </p:cNvGrpSpPr>
            <p:nvPr/>
          </p:nvGrpSpPr>
          <p:grpSpPr>
            <a:xfrm>
              <a:off x="1077478" y="537155"/>
              <a:ext cx="95594" cy="82785"/>
              <a:chOff x="0" y="0"/>
              <a:chExt cx="6350000" cy="5499100"/>
            </a:xfrm>
          </p:grpSpPr>
          <p:sp>
            <p:nvSpPr>
              <p:cNvPr id="256" name="Freeform 25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257" name="Group 257"/>
            <p:cNvGrpSpPr>
              <a:grpSpLocks noChangeAspect="1"/>
            </p:cNvGrpSpPr>
            <p:nvPr/>
          </p:nvGrpSpPr>
          <p:grpSpPr>
            <a:xfrm>
              <a:off x="1077478" y="6917640"/>
              <a:ext cx="95594" cy="82785"/>
              <a:chOff x="0" y="0"/>
              <a:chExt cx="6350000" cy="5499100"/>
            </a:xfrm>
          </p:grpSpPr>
          <p:sp>
            <p:nvSpPr>
              <p:cNvPr id="258" name="Freeform 25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259" name="Group 259"/>
            <p:cNvGrpSpPr>
              <a:grpSpLocks noChangeAspect="1"/>
            </p:cNvGrpSpPr>
            <p:nvPr/>
          </p:nvGrpSpPr>
          <p:grpSpPr>
            <a:xfrm>
              <a:off x="1077478" y="3724855"/>
              <a:ext cx="95594" cy="82785"/>
              <a:chOff x="0" y="0"/>
              <a:chExt cx="6350000" cy="5499100"/>
            </a:xfrm>
          </p:grpSpPr>
          <p:sp>
            <p:nvSpPr>
              <p:cNvPr id="260" name="Freeform 26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261" name="Group 261"/>
            <p:cNvGrpSpPr>
              <a:grpSpLocks noChangeAspect="1"/>
            </p:cNvGrpSpPr>
            <p:nvPr/>
          </p:nvGrpSpPr>
          <p:grpSpPr>
            <a:xfrm>
              <a:off x="1077478" y="10105340"/>
              <a:ext cx="95594" cy="82785"/>
              <a:chOff x="0" y="0"/>
              <a:chExt cx="6350000" cy="5499100"/>
            </a:xfrm>
          </p:grpSpPr>
          <p:sp>
            <p:nvSpPr>
              <p:cNvPr id="262" name="Freeform 262"/>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263" name="Group 263"/>
            <p:cNvGrpSpPr>
              <a:grpSpLocks noChangeAspect="1"/>
            </p:cNvGrpSpPr>
            <p:nvPr/>
          </p:nvGrpSpPr>
          <p:grpSpPr>
            <a:xfrm>
              <a:off x="1077478" y="2155235"/>
              <a:ext cx="95594" cy="82785"/>
              <a:chOff x="0" y="0"/>
              <a:chExt cx="6350000" cy="5499100"/>
            </a:xfrm>
          </p:grpSpPr>
          <p:sp>
            <p:nvSpPr>
              <p:cNvPr id="264" name="Freeform 264"/>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265" name="Group 265"/>
            <p:cNvGrpSpPr>
              <a:grpSpLocks noChangeAspect="1"/>
            </p:cNvGrpSpPr>
            <p:nvPr/>
          </p:nvGrpSpPr>
          <p:grpSpPr>
            <a:xfrm>
              <a:off x="1077478" y="8535719"/>
              <a:ext cx="95594" cy="82785"/>
              <a:chOff x="0" y="0"/>
              <a:chExt cx="6350000" cy="5499100"/>
            </a:xfrm>
          </p:grpSpPr>
          <p:sp>
            <p:nvSpPr>
              <p:cNvPr id="266" name="Freeform 26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267" name="Group 267"/>
            <p:cNvGrpSpPr>
              <a:grpSpLocks noChangeAspect="1"/>
            </p:cNvGrpSpPr>
            <p:nvPr/>
          </p:nvGrpSpPr>
          <p:grpSpPr>
            <a:xfrm>
              <a:off x="1077478" y="5342935"/>
              <a:ext cx="95594" cy="82785"/>
              <a:chOff x="0" y="0"/>
              <a:chExt cx="6350000" cy="5499100"/>
            </a:xfrm>
          </p:grpSpPr>
          <p:sp>
            <p:nvSpPr>
              <p:cNvPr id="268" name="Freeform 26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269" name="Group 269"/>
            <p:cNvGrpSpPr>
              <a:grpSpLocks noChangeAspect="1"/>
            </p:cNvGrpSpPr>
            <p:nvPr/>
          </p:nvGrpSpPr>
          <p:grpSpPr>
            <a:xfrm>
              <a:off x="1617339" y="1075351"/>
              <a:ext cx="95594" cy="82785"/>
              <a:chOff x="0" y="0"/>
              <a:chExt cx="6350000" cy="5499100"/>
            </a:xfrm>
          </p:grpSpPr>
          <p:sp>
            <p:nvSpPr>
              <p:cNvPr id="270" name="Freeform 27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271" name="Group 271"/>
            <p:cNvGrpSpPr>
              <a:grpSpLocks noChangeAspect="1"/>
            </p:cNvGrpSpPr>
            <p:nvPr/>
          </p:nvGrpSpPr>
          <p:grpSpPr>
            <a:xfrm>
              <a:off x="1617339" y="7455836"/>
              <a:ext cx="95594" cy="82785"/>
              <a:chOff x="0" y="0"/>
              <a:chExt cx="6350000" cy="5499100"/>
            </a:xfrm>
          </p:grpSpPr>
          <p:sp>
            <p:nvSpPr>
              <p:cNvPr id="272" name="Freeform 272"/>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273" name="Group 273"/>
            <p:cNvGrpSpPr>
              <a:grpSpLocks noChangeAspect="1"/>
            </p:cNvGrpSpPr>
            <p:nvPr/>
          </p:nvGrpSpPr>
          <p:grpSpPr>
            <a:xfrm>
              <a:off x="1617339" y="4263051"/>
              <a:ext cx="95594" cy="82785"/>
              <a:chOff x="0" y="0"/>
              <a:chExt cx="6350000" cy="5499100"/>
            </a:xfrm>
          </p:grpSpPr>
          <p:sp>
            <p:nvSpPr>
              <p:cNvPr id="274" name="Freeform 274"/>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275" name="Group 275"/>
            <p:cNvGrpSpPr>
              <a:grpSpLocks noChangeAspect="1"/>
            </p:cNvGrpSpPr>
            <p:nvPr/>
          </p:nvGrpSpPr>
          <p:grpSpPr>
            <a:xfrm>
              <a:off x="1617339" y="10643536"/>
              <a:ext cx="95594" cy="82785"/>
              <a:chOff x="0" y="0"/>
              <a:chExt cx="6350000" cy="5499100"/>
            </a:xfrm>
          </p:grpSpPr>
          <p:sp>
            <p:nvSpPr>
              <p:cNvPr id="276" name="Freeform 27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277" name="Group 277"/>
            <p:cNvGrpSpPr>
              <a:grpSpLocks noChangeAspect="1"/>
            </p:cNvGrpSpPr>
            <p:nvPr/>
          </p:nvGrpSpPr>
          <p:grpSpPr>
            <a:xfrm>
              <a:off x="1617339" y="2693431"/>
              <a:ext cx="95594" cy="82785"/>
              <a:chOff x="0" y="0"/>
              <a:chExt cx="6350000" cy="5499100"/>
            </a:xfrm>
          </p:grpSpPr>
          <p:sp>
            <p:nvSpPr>
              <p:cNvPr id="278" name="Freeform 27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279" name="Group 279"/>
            <p:cNvGrpSpPr>
              <a:grpSpLocks noChangeAspect="1"/>
            </p:cNvGrpSpPr>
            <p:nvPr/>
          </p:nvGrpSpPr>
          <p:grpSpPr>
            <a:xfrm>
              <a:off x="1617339" y="9073915"/>
              <a:ext cx="95594" cy="82785"/>
              <a:chOff x="0" y="0"/>
              <a:chExt cx="6350000" cy="5499100"/>
            </a:xfrm>
          </p:grpSpPr>
          <p:sp>
            <p:nvSpPr>
              <p:cNvPr id="280" name="Freeform 28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281" name="Group 281"/>
            <p:cNvGrpSpPr>
              <a:grpSpLocks noChangeAspect="1"/>
            </p:cNvGrpSpPr>
            <p:nvPr/>
          </p:nvGrpSpPr>
          <p:grpSpPr>
            <a:xfrm>
              <a:off x="1617339" y="5881131"/>
              <a:ext cx="95594" cy="82785"/>
              <a:chOff x="0" y="0"/>
              <a:chExt cx="6350000" cy="5499100"/>
            </a:xfrm>
          </p:grpSpPr>
          <p:sp>
            <p:nvSpPr>
              <p:cNvPr id="282" name="Freeform 282"/>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283" name="Group 283"/>
            <p:cNvGrpSpPr>
              <a:grpSpLocks noChangeAspect="1"/>
            </p:cNvGrpSpPr>
            <p:nvPr/>
          </p:nvGrpSpPr>
          <p:grpSpPr>
            <a:xfrm>
              <a:off x="78" y="1075351"/>
              <a:ext cx="95594" cy="82785"/>
              <a:chOff x="0" y="0"/>
              <a:chExt cx="6350000" cy="5499100"/>
            </a:xfrm>
          </p:grpSpPr>
          <p:sp>
            <p:nvSpPr>
              <p:cNvPr id="284" name="Freeform 284"/>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285" name="Group 285"/>
            <p:cNvGrpSpPr>
              <a:grpSpLocks noChangeAspect="1"/>
            </p:cNvGrpSpPr>
            <p:nvPr/>
          </p:nvGrpSpPr>
          <p:grpSpPr>
            <a:xfrm>
              <a:off x="78" y="7455836"/>
              <a:ext cx="95594" cy="82785"/>
              <a:chOff x="0" y="0"/>
              <a:chExt cx="6350000" cy="5499100"/>
            </a:xfrm>
          </p:grpSpPr>
          <p:sp>
            <p:nvSpPr>
              <p:cNvPr id="286" name="Freeform 28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287" name="Group 287"/>
            <p:cNvGrpSpPr>
              <a:grpSpLocks noChangeAspect="1"/>
            </p:cNvGrpSpPr>
            <p:nvPr/>
          </p:nvGrpSpPr>
          <p:grpSpPr>
            <a:xfrm>
              <a:off x="78" y="4263051"/>
              <a:ext cx="95594" cy="82785"/>
              <a:chOff x="0" y="0"/>
              <a:chExt cx="6350000" cy="5499100"/>
            </a:xfrm>
          </p:grpSpPr>
          <p:sp>
            <p:nvSpPr>
              <p:cNvPr id="288" name="Freeform 28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289" name="Group 289"/>
            <p:cNvGrpSpPr>
              <a:grpSpLocks noChangeAspect="1"/>
            </p:cNvGrpSpPr>
            <p:nvPr/>
          </p:nvGrpSpPr>
          <p:grpSpPr>
            <a:xfrm>
              <a:off x="78" y="10643536"/>
              <a:ext cx="95594" cy="82785"/>
              <a:chOff x="0" y="0"/>
              <a:chExt cx="6350000" cy="5499100"/>
            </a:xfrm>
          </p:grpSpPr>
          <p:sp>
            <p:nvSpPr>
              <p:cNvPr id="290" name="Freeform 29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291" name="Group 291"/>
            <p:cNvGrpSpPr>
              <a:grpSpLocks noChangeAspect="1"/>
            </p:cNvGrpSpPr>
            <p:nvPr/>
          </p:nvGrpSpPr>
          <p:grpSpPr>
            <a:xfrm>
              <a:off x="78" y="2693431"/>
              <a:ext cx="95594" cy="82785"/>
              <a:chOff x="0" y="0"/>
              <a:chExt cx="6350000" cy="5499100"/>
            </a:xfrm>
          </p:grpSpPr>
          <p:sp>
            <p:nvSpPr>
              <p:cNvPr id="292" name="Freeform 292"/>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293" name="Group 293"/>
            <p:cNvGrpSpPr>
              <a:grpSpLocks noChangeAspect="1"/>
            </p:cNvGrpSpPr>
            <p:nvPr/>
          </p:nvGrpSpPr>
          <p:grpSpPr>
            <a:xfrm>
              <a:off x="78" y="9073915"/>
              <a:ext cx="95594" cy="82785"/>
              <a:chOff x="0" y="0"/>
              <a:chExt cx="6350000" cy="5499100"/>
            </a:xfrm>
          </p:grpSpPr>
          <p:sp>
            <p:nvSpPr>
              <p:cNvPr id="294" name="Freeform 294"/>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295" name="Group 295"/>
            <p:cNvGrpSpPr>
              <a:grpSpLocks noChangeAspect="1"/>
            </p:cNvGrpSpPr>
            <p:nvPr/>
          </p:nvGrpSpPr>
          <p:grpSpPr>
            <a:xfrm>
              <a:off x="78" y="5881131"/>
              <a:ext cx="95594" cy="82785"/>
              <a:chOff x="0" y="0"/>
              <a:chExt cx="6350000" cy="5499100"/>
            </a:xfrm>
          </p:grpSpPr>
          <p:sp>
            <p:nvSpPr>
              <p:cNvPr id="296" name="Freeform 29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297" name="Group 297"/>
            <p:cNvGrpSpPr>
              <a:grpSpLocks noChangeAspect="1"/>
            </p:cNvGrpSpPr>
            <p:nvPr/>
          </p:nvGrpSpPr>
          <p:grpSpPr>
            <a:xfrm>
              <a:off x="3247943" y="1075351"/>
              <a:ext cx="95594" cy="82785"/>
              <a:chOff x="0" y="0"/>
              <a:chExt cx="6350000" cy="5499100"/>
            </a:xfrm>
          </p:grpSpPr>
          <p:sp>
            <p:nvSpPr>
              <p:cNvPr id="298" name="Freeform 29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299" name="Group 299"/>
            <p:cNvGrpSpPr>
              <a:grpSpLocks noChangeAspect="1"/>
            </p:cNvGrpSpPr>
            <p:nvPr/>
          </p:nvGrpSpPr>
          <p:grpSpPr>
            <a:xfrm>
              <a:off x="3247943" y="7455836"/>
              <a:ext cx="95594" cy="82785"/>
              <a:chOff x="0" y="0"/>
              <a:chExt cx="6350000" cy="5499100"/>
            </a:xfrm>
          </p:grpSpPr>
          <p:sp>
            <p:nvSpPr>
              <p:cNvPr id="300" name="Freeform 30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301" name="Group 301"/>
            <p:cNvGrpSpPr>
              <a:grpSpLocks noChangeAspect="1"/>
            </p:cNvGrpSpPr>
            <p:nvPr/>
          </p:nvGrpSpPr>
          <p:grpSpPr>
            <a:xfrm>
              <a:off x="3247943" y="4263051"/>
              <a:ext cx="95594" cy="82785"/>
              <a:chOff x="0" y="0"/>
              <a:chExt cx="6350000" cy="5499100"/>
            </a:xfrm>
          </p:grpSpPr>
          <p:sp>
            <p:nvSpPr>
              <p:cNvPr id="302" name="Freeform 302"/>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303" name="Group 303"/>
            <p:cNvGrpSpPr>
              <a:grpSpLocks noChangeAspect="1"/>
            </p:cNvGrpSpPr>
            <p:nvPr/>
          </p:nvGrpSpPr>
          <p:grpSpPr>
            <a:xfrm>
              <a:off x="3247943" y="10643536"/>
              <a:ext cx="95594" cy="82785"/>
              <a:chOff x="0" y="0"/>
              <a:chExt cx="6350000" cy="5499100"/>
            </a:xfrm>
          </p:grpSpPr>
          <p:sp>
            <p:nvSpPr>
              <p:cNvPr id="304" name="Freeform 304"/>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305" name="Group 305"/>
            <p:cNvGrpSpPr>
              <a:grpSpLocks noChangeAspect="1"/>
            </p:cNvGrpSpPr>
            <p:nvPr/>
          </p:nvGrpSpPr>
          <p:grpSpPr>
            <a:xfrm>
              <a:off x="3247943" y="2693431"/>
              <a:ext cx="95594" cy="82785"/>
              <a:chOff x="0" y="0"/>
              <a:chExt cx="6350000" cy="5499100"/>
            </a:xfrm>
          </p:grpSpPr>
          <p:sp>
            <p:nvSpPr>
              <p:cNvPr id="306" name="Freeform 30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307" name="Group 307"/>
            <p:cNvGrpSpPr>
              <a:grpSpLocks noChangeAspect="1"/>
            </p:cNvGrpSpPr>
            <p:nvPr/>
          </p:nvGrpSpPr>
          <p:grpSpPr>
            <a:xfrm>
              <a:off x="3247943" y="9073915"/>
              <a:ext cx="95594" cy="82785"/>
              <a:chOff x="0" y="0"/>
              <a:chExt cx="6350000" cy="5499100"/>
            </a:xfrm>
          </p:grpSpPr>
          <p:sp>
            <p:nvSpPr>
              <p:cNvPr id="308" name="Freeform 30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309" name="Group 309"/>
            <p:cNvGrpSpPr>
              <a:grpSpLocks noChangeAspect="1"/>
            </p:cNvGrpSpPr>
            <p:nvPr/>
          </p:nvGrpSpPr>
          <p:grpSpPr>
            <a:xfrm>
              <a:off x="3247943" y="5881131"/>
              <a:ext cx="95594" cy="82785"/>
              <a:chOff x="0" y="0"/>
              <a:chExt cx="6350000" cy="5499100"/>
            </a:xfrm>
          </p:grpSpPr>
          <p:sp>
            <p:nvSpPr>
              <p:cNvPr id="310" name="Freeform 31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311" name="Group 311"/>
            <p:cNvGrpSpPr>
              <a:grpSpLocks noChangeAspect="1"/>
            </p:cNvGrpSpPr>
            <p:nvPr/>
          </p:nvGrpSpPr>
          <p:grpSpPr>
            <a:xfrm>
              <a:off x="2166304" y="0"/>
              <a:ext cx="95594" cy="82785"/>
              <a:chOff x="0" y="0"/>
              <a:chExt cx="6350000" cy="5499100"/>
            </a:xfrm>
          </p:grpSpPr>
          <p:sp>
            <p:nvSpPr>
              <p:cNvPr id="312" name="Freeform 312"/>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313" name="Group 313"/>
            <p:cNvGrpSpPr>
              <a:grpSpLocks noChangeAspect="1"/>
            </p:cNvGrpSpPr>
            <p:nvPr/>
          </p:nvGrpSpPr>
          <p:grpSpPr>
            <a:xfrm>
              <a:off x="2166304" y="6380485"/>
              <a:ext cx="95594" cy="82785"/>
              <a:chOff x="0" y="0"/>
              <a:chExt cx="6350000" cy="5499100"/>
            </a:xfrm>
          </p:grpSpPr>
          <p:sp>
            <p:nvSpPr>
              <p:cNvPr id="314" name="Freeform 314"/>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315" name="Group 315"/>
            <p:cNvGrpSpPr>
              <a:grpSpLocks noChangeAspect="1"/>
            </p:cNvGrpSpPr>
            <p:nvPr/>
          </p:nvGrpSpPr>
          <p:grpSpPr>
            <a:xfrm>
              <a:off x="2166304" y="3187700"/>
              <a:ext cx="95594" cy="82785"/>
              <a:chOff x="0" y="0"/>
              <a:chExt cx="6350000" cy="5499100"/>
            </a:xfrm>
          </p:grpSpPr>
          <p:sp>
            <p:nvSpPr>
              <p:cNvPr id="316" name="Freeform 31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317" name="Group 317"/>
            <p:cNvGrpSpPr>
              <a:grpSpLocks noChangeAspect="1"/>
            </p:cNvGrpSpPr>
            <p:nvPr/>
          </p:nvGrpSpPr>
          <p:grpSpPr>
            <a:xfrm>
              <a:off x="2166304" y="9568185"/>
              <a:ext cx="95594" cy="82785"/>
              <a:chOff x="0" y="0"/>
              <a:chExt cx="6350000" cy="5499100"/>
            </a:xfrm>
          </p:grpSpPr>
          <p:sp>
            <p:nvSpPr>
              <p:cNvPr id="318" name="Freeform 31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319" name="Group 319"/>
            <p:cNvGrpSpPr>
              <a:grpSpLocks noChangeAspect="1"/>
            </p:cNvGrpSpPr>
            <p:nvPr/>
          </p:nvGrpSpPr>
          <p:grpSpPr>
            <a:xfrm>
              <a:off x="2166304" y="1618080"/>
              <a:ext cx="95594" cy="82785"/>
              <a:chOff x="0" y="0"/>
              <a:chExt cx="6350000" cy="5499100"/>
            </a:xfrm>
          </p:grpSpPr>
          <p:sp>
            <p:nvSpPr>
              <p:cNvPr id="320" name="Freeform 32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321" name="Group 321"/>
            <p:cNvGrpSpPr>
              <a:grpSpLocks noChangeAspect="1"/>
            </p:cNvGrpSpPr>
            <p:nvPr/>
          </p:nvGrpSpPr>
          <p:grpSpPr>
            <a:xfrm>
              <a:off x="2166304" y="7998564"/>
              <a:ext cx="95594" cy="82785"/>
              <a:chOff x="0" y="0"/>
              <a:chExt cx="6350000" cy="5499100"/>
            </a:xfrm>
          </p:grpSpPr>
          <p:sp>
            <p:nvSpPr>
              <p:cNvPr id="322" name="Freeform 322"/>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323" name="Group 323"/>
            <p:cNvGrpSpPr>
              <a:grpSpLocks noChangeAspect="1"/>
            </p:cNvGrpSpPr>
            <p:nvPr/>
          </p:nvGrpSpPr>
          <p:grpSpPr>
            <a:xfrm>
              <a:off x="2166304" y="4805780"/>
              <a:ext cx="95594" cy="82785"/>
              <a:chOff x="0" y="0"/>
              <a:chExt cx="6350000" cy="5499100"/>
            </a:xfrm>
          </p:grpSpPr>
          <p:sp>
            <p:nvSpPr>
              <p:cNvPr id="324" name="Freeform 324"/>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325" name="Group 325"/>
            <p:cNvGrpSpPr>
              <a:grpSpLocks noChangeAspect="1"/>
            </p:cNvGrpSpPr>
            <p:nvPr/>
          </p:nvGrpSpPr>
          <p:grpSpPr>
            <a:xfrm>
              <a:off x="2702799" y="537155"/>
              <a:ext cx="95594" cy="82785"/>
              <a:chOff x="0" y="0"/>
              <a:chExt cx="6350000" cy="5499100"/>
            </a:xfrm>
          </p:grpSpPr>
          <p:sp>
            <p:nvSpPr>
              <p:cNvPr id="326" name="Freeform 32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327" name="Group 327"/>
            <p:cNvGrpSpPr>
              <a:grpSpLocks noChangeAspect="1"/>
            </p:cNvGrpSpPr>
            <p:nvPr/>
          </p:nvGrpSpPr>
          <p:grpSpPr>
            <a:xfrm>
              <a:off x="2702799" y="6917640"/>
              <a:ext cx="95594" cy="82785"/>
              <a:chOff x="0" y="0"/>
              <a:chExt cx="6350000" cy="5499100"/>
            </a:xfrm>
          </p:grpSpPr>
          <p:sp>
            <p:nvSpPr>
              <p:cNvPr id="328" name="Freeform 32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329" name="Group 329"/>
            <p:cNvGrpSpPr>
              <a:grpSpLocks noChangeAspect="1"/>
            </p:cNvGrpSpPr>
            <p:nvPr/>
          </p:nvGrpSpPr>
          <p:grpSpPr>
            <a:xfrm>
              <a:off x="2702799" y="3724855"/>
              <a:ext cx="95594" cy="82785"/>
              <a:chOff x="0" y="0"/>
              <a:chExt cx="6350000" cy="5499100"/>
            </a:xfrm>
          </p:grpSpPr>
          <p:sp>
            <p:nvSpPr>
              <p:cNvPr id="330" name="Freeform 33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331" name="Group 331"/>
            <p:cNvGrpSpPr>
              <a:grpSpLocks noChangeAspect="1"/>
            </p:cNvGrpSpPr>
            <p:nvPr/>
          </p:nvGrpSpPr>
          <p:grpSpPr>
            <a:xfrm>
              <a:off x="2702799" y="10105340"/>
              <a:ext cx="95594" cy="82785"/>
              <a:chOff x="0" y="0"/>
              <a:chExt cx="6350000" cy="5499100"/>
            </a:xfrm>
          </p:grpSpPr>
          <p:sp>
            <p:nvSpPr>
              <p:cNvPr id="332" name="Freeform 332"/>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333" name="Group 333"/>
            <p:cNvGrpSpPr>
              <a:grpSpLocks noChangeAspect="1"/>
            </p:cNvGrpSpPr>
            <p:nvPr/>
          </p:nvGrpSpPr>
          <p:grpSpPr>
            <a:xfrm>
              <a:off x="2702799" y="2155235"/>
              <a:ext cx="95594" cy="82785"/>
              <a:chOff x="0" y="0"/>
              <a:chExt cx="6350000" cy="5499100"/>
            </a:xfrm>
          </p:grpSpPr>
          <p:sp>
            <p:nvSpPr>
              <p:cNvPr id="334" name="Freeform 334"/>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335" name="Group 335"/>
            <p:cNvGrpSpPr>
              <a:grpSpLocks noChangeAspect="1"/>
            </p:cNvGrpSpPr>
            <p:nvPr/>
          </p:nvGrpSpPr>
          <p:grpSpPr>
            <a:xfrm>
              <a:off x="2702799" y="8535719"/>
              <a:ext cx="95594" cy="82785"/>
              <a:chOff x="0" y="0"/>
              <a:chExt cx="6350000" cy="5499100"/>
            </a:xfrm>
          </p:grpSpPr>
          <p:sp>
            <p:nvSpPr>
              <p:cNvPr id="336" name="Freeform 33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337" name="Group 337"/>
            <p:cNvGrpSpPr>
              <a:grpSpLocks noChangeAspect="1"/>
            </p:cNvGrpSpPr>
            <p:nvPr/>
          </p:nvGrpSpPr>
          <p:grpSpPr>
            <a:xfrm>
              <a:off x="2702799" y="5342935"/>
              <a:ext cx="95594" cy="82785"/>
              <a:chOff x="0" y="0"/>
              <a:chExt cx="6350000" cy="5499100"/>
            </a:xfrm>
          </p:grpSpPr>
          <p:sp>
            <p:nvSpPr>
              <p:cNvPr id="338" name="Freeform 33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grpSp>
        <p:nvGrpSpPr>
          <p:cNvPr id="339" name="Group 339"/>
          <p:cNvGrpSpPr/>
          <p:nvPr/>
        </p:nvGrpSpPr>
        <p:grpSpPr>
          <a:xfrm>
            <a:off x="16648654" y="6186864"/>
            <a:ext cx="591596" cy="3128586"/>
            <a:chOff x="0" y="0"/>
            <a:chExt cx="788794" cy="4171448"/>
          </a:xfrm>
        </p:grpSpPr>
        <p:sp>
          <p:nvSpPr>
            <p:cNvPr id="340" name="AutoShape 340"/>
            <p:cNvSpPr/>
            <p:nvPr/>
          </p:nvSpPr>
          <p:spPr>
            <a:xfrm rot="5400000">
              <a:off x="-1691327" y="1691327"/>
              <a:ext cx="4171448" cy="788794"/>
            </a:xfrm>
            <a:prstGeom prst="rect">
              <a:avLst/>
            </a:prstGeom>
            <a:solidFill>
              <a:srgbClr val="FEBA3D"/>
            </a:solidFill>
          </p:spPr>
          <p:txBody>
            <a:bodyPr/>
            <a:lstStyle/>
            <a:p>
              <a:endParaRPr lang="en-US"/>
            </a:p>
          </p:txBody>
        </p:sp>
        <p:sp>
          <p:nvSpPr>
            <p:cNvPr id="341" name="TextBox 341"/>
            <p:cNvSpPr txBox="1"/>
            <p:nvPr/>
          </p:nvSpPr>
          <p:spPr>
            <a:xfrm rot="5400000">
              <a:off x="-1503840" y="1921030"/>
              <a:ext cx="3820024" cy="329386"/>
            </a:xfrm>
            <a:prstGeom prst="rect">
              <a:avLst/>
            </a:prstGeom>
          </p:spPr>
          <p:txBody>
            <a:bodyPr lIns="0" tIns="0" rIns="0" bIns="0" rtlCol="0" anchor="t">
              <a:spAutoFit/>
            </a:bodyPr>
            <a:lstStyle/>
            <a:p>
              <a:pPr algn="r">
                <a:lnSpc>
                  <a:spcPts val="2100"/>
                </a:lnSpc>
              </a:pPr>
              <a:r>
                <a:rPr lang="en-US" sz="1500" spc="75">
                  <a:solidFill>
                    <a:srgbClr val="1B1B1B"/>
                  </a:solidFill>
                  <a:latin typeface="Clear Sans Regular"/>
                </a:rPr>
                <a:t>IRC VPRU</a:t>
              </a:r>
            </a:p>
          </p:txBody>
        </p:sp>
      </p:grpSp>
      <p:sp>
        <p:nvSpPr>
          <p:cNvPr id="342" name="TextBox 342"/>
          <p:cNvSpPr txBox="1"/>
          <p:nvPr/>
        </p:nvSpPr>
        <p:spPr>
          <a:xfrm>
            <a:off x="786036" y="753229"/>
            <a:ext cx="9119964" cy="1205458"/>
          </a:xfrm>
          <a:prstGeom prst="rect">
            <a:avLst/>
          </a:prstGeom>
        </p:spPr>
        <p:txBody>
          <a:bodyPr lIns="0" tIns="0" rIns="0" bIns="0" rtlCol="0" anchor="t">
            <a:spAutoFit/>
          </a:bodyPr>
          <a:lstStyle/>
          <a:p>
            <a:pPr>
              <a:lnSpc>
                <a:spcPts val="9375"/>
              </a:lnSpc>
            </a:pPr>
            <a:r>
              <a:rPr lang="fr-FR" sz="7500" dirty="0">
                <a:solidFill>
                  <a:srgbClr val="1B1B1B"/>
                </a:solidFill>
                <a:latin typeface="League Spartan Bold"/>
              </a:rPr>
              <a:t>Quand ?</a:t>
            </a:r>
          </a:p>
        </p:txBody>
      </p:sp>
      <p:grpSp>
        <p:nvGrpSpPr>
          <p:cNvPr id="343" name="Group 343"/>
          <p:cNvGrpSpPr/>
          <p:nvPr/>
        </p:nvGrpSpPr>
        <p:grpSpPr>
          <a:xfrm>
            <a:off x="786036" y="2318284"/>
            <a:ext cx="8271507" cy="1623178"/>
            <a:chOff x="0" y="-9525"/>
            <a:chExt cx="8379572" cy="2164239"/>
          </a:xfrm>
        </p:grpSpPr>
        <p:sp>
          <p:nvSpPr>
            <p:cNvPr id="344" name="TextBox 344"/>
            <p:cNvSpPr txBox="1"/>
            <p:nvPr/>
          </p:nvSpPr>
          <p:spPr>
            <a:xfrm>
              <a:off x="0" y="-9525"/>
              <a:ext cx="8379572" cy="718146"/>
            </a:xfrm>
            <a:prstGeom prst="rect">
              <a:avLst/>
            </a:prstGeom>
          </p:spPr>
          <p:txBody>
            <a:bodyPr lIns="0" tIns="0" rIns="0" bIns="0" rtlCol="0" anchor="t">
              <a:spAutoFit/>
            </a:bodyPr>
            <a:lstStyle/>
            <a:p>
              <a:pPr>
                <a:lnSpc>
                  <a:spcPts val="4188"/>
                </a:lnSpc>
              </a:pPr>
              <a:r>
                <a:rPr lang="fr-FR" sz="3200" b="1" dirty="0">
                  <a:solidFill>
                    <a:srgbClr val="1B1B1B"/>
                  </a:solidFill>
                  <a:latin typeface="League Spartan" panose="020B0604020202020204" charset="0"/>
                </a:rPr>
                <a:t>Pour une mesure ponctuelle :</a:t>
              </a:r>
            </a:p>
          </p:txBody>
        </p:sp>
        <p:sp>
          <p:nvSpPr>
            <p:cNvPr id="345" name="TextBox 345"/>
            <p:cNvSpPr txBox="1"/>
            <p:nvPr/>
          </p:nvSpPr>
          <p:spPr>
            <a:xfrm>
              <a:off x="0" y="946861"/>
              <a:ext cx="8379572" cy="1207853"/>
            </a:xfrm>
            <a:prstGeom prst="rect">
              <a:avLst/>
            </a:prstGeom>
          </p:spPr>
          <p:txBody>
            <a:bodyPr lIns="0" tIns="0" rIns="0" bIns="0" rtlCol="0" anchor="t">
              <a:spAutoFit/>
            </a:bodyPr>
            <a:lstStyle/>
            <a:p>
              <a:pPr>
                <a:lnSpc>
                  <a:spcPts val="3564"/>
                </a:lnSpc>
              </a:pPr>
              <a:r>
                <a:rPr lang="fr-FR" sz="2400" dirty="0">
                  <a:solidFill>
                    <a:srgbClr val="1B1B1B"/>
                  </a:solidFill>
                  <a:latin typeface="League Spartan" panose="020B0604020202020204" charset="0"/>
                </a:rPr>
                <a:t>Lors de l'évaluation des besoins et du soutien psychosociaux</a:t>
              </a:r>
            </a:p>
          </p:txBody>
        </p:sp>
      </p:grpSp>
      <p:grpSp>
        <p:nvGrpSpPr>
          <p:cNvPr id="346" name="Group 346"/>
          <p:cNvGrpSpPr/>
          <p:nvPr/>
        </p:nvGrpSpPr>
        <p:grpSpPr>
          <a:xfrm>
            <a:off x="786036" y="4415102"/>
            <a:ext cx="9119964" cy="4960933"/>
            <a:chOff x="-1" y="-9525"/>
            <a:chExt cx="8041165" cy="6614576"/>
          </a:xfrm>
        </p:grpSpPr>
        <p:sp>
          <p:nvSpPr>
            <p:cNvPr id="347" name="TextBox 347"/>
            <p:cNvSpPr txBox="1"/>
            <p:nvPr/>
          </p:nvSpPr>
          <p:spPr>
            <a:xfrm>
              <a:off x="0" y="-9525"/>
              <a:ext cx="8041164" cy="702756"/>
            </a:xfrm>
            <a:prstGeom prst="rect">
              <a:avLst/>
            </a:prstGeom>
          </p:spPr>
          <p:txBody>
            <a:bodyPr wrap="square" lIns="0" tIns="0" rIns="0" bIns="0" rtlCol="0" anchor="t">
              <a:spAutoFit/>
            </a:bodyPr>
            <a:lstStyle/>
            <a:p>
              <a:pPr>
                <a:lnSpc>
                  <a:spcPts val="4188"/>
                </a:lnSpc>
              </a:pPr>
              <a:r>
                <a:rPr lang="fr-FR" sz="3200" b="1" dirty="0">
                  <a:solidFill>
                    <a:srgbClr val="1B1B1B"/>
                  </a:solidFill>
                  <a:latin typeface="League Spartan" panose="020B0604020202020204" charset="0"/>
                </a:rPr>
                <a:t>Pour une évaluation au fil du temps</a:t>
              </a:r>
            </a:p>
          </p:txBody>
        </p:sp>
        <p:sp>
          <p:nvSpPr>
            <p:cNvPr id="348" name="TextBox 348"/>
            <p:cNvSpPr txBox="1"/>
            <p:nvPr/>
          </p:nvSpPr>
          <p:spPr>
            <a:xfrm>
              <a:off x="-1" y="1095852"/>
              <a:ext cx="8041164" cy="5509199"/>
            </a:xfrm>
            <a:prstGeom prst="rect">
              <a:avLst/>
            </a:prstGeom>
          </p:spPr>
          <p:txBody>
            <a:bodyPr wrap="square" lIns="0" tIns="0" rIns="0" bIns="0" rtlCol="0" anchor="t">
              <a:spAutoFit/>
            </a:bodyPr>
            <a:lstStyle/>
            <a:p>
              <a:pPr>
                <a:lnSpc>
                  <a:spcPts val="3564"/>
                </a:lnSpc>
              </a:pPr>
              <a:r>
                <a:rPr lang="fr-FR" sz="2400" dirty="0">
                  <a:solidFill>
                    <a:srgbClr val="1B1B1B"/>
                  </a:solidFill>
                  <a:latin typeface="League Spartan" panose="020B0604020202020204" charset="0"/>
                </a:rPr>
                <a:t>Tout d'abord, au départ (généralement lors de l'évaluation des besoins et du soutien psychosociaux).</a:t>
              </a:r>
            </a:p>
            <a:p>
              <a:pPr>
                <a:lnSpc>
                  <a:spcPts val="3564"/>
                </a:lnSpc>
              </a:pPr>
              <a:endParaRPr lang="fr-FR" sz="2400" dirty="0">
                <a:solidFill>
                  <a:srgbClr val="1B1B1B"/>
                </a:solidFill>
                <a:latin typeface="League Spartan" panose="020B0604020202020204" charset="0"/>
              </a:endParaRPr>
            </a:p>
            <a:p>
              <a:pPr>
                <a:lnSpc>
                  <a:spcPts val="3564"/>
                </a:lnSpc>
              </a:pPr>
              <a:r>
                <a:rPr lang="fr-FR" sz="2400" dirty="0">
                  <a:solidFill>
                    <a:srgbClr val="1B1B1B"/>
                  </a:solidFill>
                  <a:latin typeface="League Spartan" panose="020B0604020202020204" charset="0"/>
                </a:rPr>
                <a:t>Ensuite, après trois séances supplémentaires (généralement au moment où l'on commence à discuter de la clôture du dossier)</a:t>
              </a:r>
            </a:p>
            <a:p>
              <a:pPr>
                <a:lnSpc>
                  <a:spcPts val="3564"/>
                </a:lnSpc>
              </a:pPr>
              <a:endParaRPr lang="fr-FR" sz="2400" dirty="0">
                <a:solidFill>
                  <a:srgbClr val="1B1B1B"/>
                </a:solidFill>
                <a:latin typeface="League Spartan" panose="020B0604020202020204" charset="0"/>
              </a:endParaRPr>
            </a:p>
            <a:p>
              <a:pPr>
                <a:lnSpc>
                  <a:spcPts val="3564"/>
                </a:lnSpc>
              </a:pPr>
              <a:r>
                <a:rPr lang="fr-FR" sz="2400" dirty="0">
                  <a:solidFill>
                    <a:srgbClr val="1B1B1B"/>
                  </a:solidFill>
                  <a:latin typeface="League Spartan" panose="020B0604020202020204" charset="0"/>
                </a:rPr>
                <a:t>À nouveau, à la fin du plan d'intervention de la gestion de cas (si la prise en charge du cas dépasse sept séances).</a:t>
              </a:r>
            </a:p>
          </p:txBody>
        </p:sp>
      </p:grpSp>
      <p:pic>
        <p:nvPicPr>
          <p:cNvPr id="350" name="Picture 350"/>
          <p:cNvPicPr>
            <a:picLocks noChangeAspect="1"/>
          </p:cNvPicPr>
          <p:nvPr/>
        </p:nvPicPr>
        <p:blipFill>
          <a:blip r:embed="rId3"/>
          <a:srcRect/>
          <a:stretch>
            <a:fillRect/>
          </a:stretch>
        </p:blipFill>
        <p:spPr>
          <a:xfrm>
            <a:off x="10509423" y="4903659"/>
            <a:ext cx="6835449" cy="4556966"/>
          </a:xfrm>
          <a:prstGeom prst="rect">
            <a:avLst/>
          </a:prstGeom>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show="0">
  <p:cSld>
    <p:bg>
      <p:bgPr>
        <a:solidFill>
          <a:srgbClr val="FEBA3D"/>
        </a:solidFill>
        <a:effectLst/>
      </p:bgPr>
    </p:bg>
    <p:spTree>
      <p:nvGrpSpPr>
        <p:cNvPr id="1" name=""/>
        <p:cNvGrpSpPr/>
        <p:nvPr/>
      </p:nvGrpSpPr>
      <p:grpSpPr>
        <a:xfrm>
          <a:off x="0" y="0"/>
          <a:ext cx="0" cy="0"/>
          <a:chOff x="0" y="0"/>
          <a:chExt cx="0" cy="0"/>
        </a:xfrm>
      </p:grpSpPr>
      <p:grpSp>
        <p:nvGrpSpPr>
          <p:cNvPr id="2" name="Group 2"/>
          <p:cNvGrpSpPr/>
          <p:nvPr/>
        </p:nvGrpSpPr>
        <p:grpSpPr>
          <a:xfrm>
            <a:off x="9144000" y="1136725"/>
            <a:ext cx="7559026" cy="6076995"/>
            <a:chOff x="0" y="-28575"/>
            <a:chExt cx="10078702" cy="8102661"/>
          </a:xfrm>
        </p:grpSpPr>
        <p:sp>
          <p:nvSpPr>
            <p:cNvPr id="3" name="TextBox 3"/>
            <p:cNvSpPr txBox="1"/>
            <p:nvPr/>
          </p:nvSpPr>
          <p:spPr>
            <a:xfrm>
              <a:off x="0" y="-28575"/>
              <a:ext cx="10078702" cy="1607277"/>
            </a:xfrm>
            <a:prstGeom prst="rect">
              <a:avLst/>
            </a:prstGeom>
          </p:spPr>
          <p:txBody>
            <a:bodyPr lIns="0" tIns="0" rIns="0" bIns="0" rtlCol="0" anchor="t">
              <a:spAutoFit/>
            </a:bodyPr>
            <a:lstStyle/>
            <a:p>
              <a:pPr>
                <a:lnSpc>
                  <a:spcPts val="9375"/>
                </a:lnSpc>
              </a:pPr>
              <a:r>
                <a:rPr lang="en-US" sz="7500" dirty="0">
                  <a:solidFill>
                    <a:srgbClr val="FFFFFF"/>
                  </a:solidFill>
                  <a:latin typeface="League Spartan Bold"/>
                </a:rPr>
                <a:t>Video</a:t>
              </a:r>
            </a:p>
          </p:txBody>
        </p:sp>
        <p:sp>
          <p:nvSpPr>
            <p:cNvPr id="4" name="TextBox 4"/>
            <p:cNvSpPr txBox="1"/>
            <p:nvPr/>
          </p:nvSpPr>
          <p:spPr>
            <a:xfrm>
              <a:off x="0" y="6774585"/>
              <a:ext cx="10078702" cy="1299501"/>
            </a:xfrm>
            <a:prstGeom prst="rect">
              <a:avLst/>
            </a:prstGeom>
          </p:spPr>
          <p:txBody>
            <a:bodyPr lIns="0" tIns="0" rIns="0" bIns="0" rtlCol="0" anchor="t">
              <a:spAutoFit/>
            </a:bodyPr>
            <a:lstStyle/>
            <a:p>
              <a:pPr>
                <a:lnSpc>
                  <a:spcPts val="3750"/>
                </a:lnSpc>
              </a:pPr>
              <a:r>
                <a:rPr lang="en-US" sz="3000" dirty="0">
                  <a:solidFill>
                    <a:srgbClr val="1B1B1B"/>
                  </a:solidFill>
                  <a:latin typeface="League Spartan Bold"/>
                </a:rPr>
                <a:t>Placeholder for how to administer video</a:t>
              </a:r>
            </a:p>
          </p:txBody>
        </p:sp>
      </p:grpSp>
      <p:grpSp>
        <p:nvGrpSpPr>
          <p:cNvPr id="5" name="Group 5"/>
          <p:cNvGrpSpPr/>
          <p:nvPr/>
        </p:nvGrpSpPr>
        <p:grpSpPr>
          <a:xfrm>
            <a:off x="1028700" y="1121130"/>
            <a:ext cx="5755220" cy="8044740"/>
            <a:chOff x="0" y="0"/>
            <a:chExt cx="7673626" cy="10726320"/>
          </a:xfrm>
        </p:grpSpPr>
        <p:grpSp>
          <p:nvGrpSpPr>
            <p:cNvPr id="6" name="Group 6"/>
            <p:cNvGrpSpPr/>
            <p:nvPr/>
          </p:nvGrpSpPr>
          <p:grpSpPr>
            <a:xfrm>
              <a:off x="6405" y="0"/>
              <a:ext cx="82785" cy="82785"/>
              <a:chOff x="0" y="0"/>
              <a:chExt cx="6350000" cy="6350000"/>
            </a:xfrm>
          </p:grpSpPr>
          <p:sp>
            <p:nvSpPr>
              <p:cNvPr id="7" name="Freeform 7"/>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8" name="Group 8"/>
            <p:cNvGrpSpPr/>
            <p:nvPr/>
          </p:nvGrpSpPr>
          <p:grpSpPr>
            <a:xfrm>
              <a:off x="6405" y="6380485"/>
              <a:ext cx="82785" cy="82785"/>
              <a:chOff x="0" y="0"/>
              <a:chExt cx="6350000" cy="6350000"/>
            </a:xfrm>
          </p:grpSpPr>
          <p:sp>
            <p:nvSpPr>
              <p:cNvPr id="9" name="Freeform 9"/>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10" name="Group 10"/>
            <p:cNvGrpSpPr/>
            <p:nvPr/>
          </p:nvGrpSpPr>
          <p:grpSpPr>
            <a:xfrm>
              <a:off x="6405" y="3187700"/>
              <a:ext cx="82785" cy="82785"/>
              <a:chOff x="0" y="0"/>
              <a:chExt cx="6350000" cy="6350000"/>
            </a:xfrm>
          </p:grpSpPr>
          <p:sp>
            <p:nvSpPr>
              <p:cNvPr id="11" name="Freeform 11"/>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12" name="Group 12"/>
            <p:cNvGrpSpPr/>
            <p:nvPr/>
          </p:nvGrpSpPr>
          <p:grpSpPr>
            <a:xfrm>
              <a:off x="6405" y="9568185"/>
              <a:ext cx="82785" cy="82785"/>
              <a:chOff x="0" y="0"/>
              <a:chExt cx="6350000" cy="6350000"/>
            </a:xfrm>
          </p:grpSpPr>
          <p:sp>
            <p:nvSpPr>
              <p:cNvPr id="13" name="Freeform 13"/>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14" name="Group 14"/>
            <p:cNvGrpSpPr/>
            <p:nvPr/>
          </p:nvGrpSpPr>
          <p:grpSpPr>
            <a:xfrm>
              <a:off x="6405" y="1618080"/>
              <a:ext cx="82785" cy="82785"/>
              <a:chOff x="0" y="0"/>
              <a:chExt cx="6350000" cy="6350000"/>
            </a:xfrm>
          </p:grpSpPr>
          <p:sp>
            <p:nvSpPr>
              <p:cNvPr id="15" name="Freeform 15"/>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16" name="Group 16"/>
            <p:cNvGrpSpPr/>
            <p:nvPr/>
          </p:nvGrpSpPr>
          <p:grpSpPr>
            <a:xfrm>
              <a:off x="6405" y="7998564"/>
              <a:ext cx="82785" cy="82785"/>
              <a:chOff x="0" y="0"/>
              <a:chExt cx="6350000" cy="6350000"/>
            </a:xfrm>
          </p:grpSpPr>
          <p:sp>
            <p:nvSpPr>
              <p:cNvPr id="17" name="Freeform 17"/>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18" name="Group 18"/>
            <p:cNvGrpSpPr/>
            <p:nvPr/>
          </p:nvGrpSpPr>
          <p:grpSpPr>
            <a:xfrm>
              <a:off x="6405" y="4805780"/>
              <a:ext cx="82785" cy="82785"/>
              <a:chOff x="0" y="0"/>
              <a:chExt cx="6350000" cy="6350000"/>
            </a:xfrm>
          </p:grpSpPr>
          <p:sp>
            <p:nvSpPr>
              <p:cNvPr id="19" name="Freeform 19"/>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20" name="Group 20"/>
            <p:cNvGrpSpPr/>
            <p:nvPr/>
          </p:nvGrpSpPr>
          <p:grpSpPr>
            <a:xfrm>
              <a:off x="6500554" y="0"/>
              <a:ext cx="82785" cy="82785"/>
              <a:chOff x="0" y="0"/>
              <a:chExt cx="6350000" cy="6350000"/>
            </a:xfrm>
          </p:grpSpPr>
          <p:sp>
            <p:nvSpPr>
              <p:cNvPr id="21" name="Freeform 21"/>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22" name="Group 22"/>
            <p:cNvGrpSpPr/>
            <p:nvPr/>
          </p:nvGrpSpPr>
          <p:grpSpPr>
            <a:xfrm>
              <a:off x="6500554" y="6380485"/>
              <a:ext cx="82785" cy="82785"/>
              <a:chOff x="0" y="0"/>
              <a:chExt cx="6350000" cy="6350000"/>
            </a:xfrm>
          </p:grpSpPr>
          <p:sp>
            <p:nvSpPr>
              <p:cNvPr id="23" name="Freeform 23"/>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24" name="Group 24"/>
            <p:cNvGrpSpPr/>
            <p:nvPr/>
          </p:nvGrpSpPr>
          <p:grpSpPr>
            <a:xfrm>
              <a:off x="6500554" y="3187700"/>
              <a:ext cx="82785" cy="82785"/>
              <a:chOff x="0" y="0"/>
              <a:chExt cx="6350000" cy="6350000"/>
            </a:xfrm>
          </p:grpSpPr>
          <p:sp>
            <p:nvSpPr>
              <p:cNvPr id="25" name="Freeform 25"/>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26" name="Group 26"/>
            <p:cNvGrpSpPr/>
            <p:nvPr/>
          </p:nvGrpSpPr>
          <p:grpSpPr>
            <a:xfrm>
              <a:off x="6500554" y="9568185"/>
              <a:ext cx="82785" cy="82785"/>
              <a:chOff x="0" y="0"/>
              <a:chExt cx="6350000" cy="6350000"/>
            </a:xfrm>
          </p:grpSpPr>
          <p:sp>
            <p:nvSpPr>
              <p:cNvPr id="27" name="Freeform 27"/>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28" name="Group 28"/>
            <p:cNvGrpSpPr/>
            <p:nvPr/>
          </p:nvGrpSpPr>
          <p:grpSpPr>
            <a:xfrm>
              <a:off x="6500554" y="1618080"/>
              <a:ext cx="82785" cy="82785"/>
              <a:chOff x="0" y="0"/>
              <a:chExt cx="6350000" cy="6350000"/>
            </a:xfrm>
          </p:grpSpPr>
          <p:sp>
            <p:nvSpPr>
              <p:cNvPr id="29" name="Freeform 29"/>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30" name="Group 30"/>
            <p:cNvGrpSpPr/>
            <p:nvPr/>
          </p:nvGrpSpPr>
          <p:grpSpPr>
            <a:xfrm>
              <a:off x="6500554" y="7998564"/>
              <a:ext cx="82785" cy="82785"/>
              <a:chOff x="0" y="0"/>
              <a:chExt cx="6350000" cy="6350000"/>
            </a:xfrm>
          </p:grpSpPr>
          <p:sp>
            <p:nvSpPr>
              <p:cNvPr id="31" name="Freeform 31"/>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32" name="Group 32"/>
            <p:cNvGrpSpPr/>
            <p:nvPr/>
          </p:nvGrpSpPr>
          <p:grpSpPr>
            <a:xfrm>
              <a:off x="6500554" y="4805780"/>
              <a:ext cx="82785" cy="82785"/>
              <a:chOff x="0" y="0"/>
              <a:chExt cx="6350000" cy="6350000"/>
            </a:xfrm>
          </p:grpSpPr>
          <p:sp>
            <p:nvSpPr>
              <p:cNvPr id="33" name="Freeform 33"/>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34" name="Group 34"/>
            <p:cNvGrpSpPr/>
            <p:nvPr/>
          </p:nvGrpSpPr>
          <p:grpSpPr>
            <a:xfrm>
              <a:off x="3254270" y="0"/>
              <a:ext cx="82785" cy="82785"/>
              <a:chOff x="0" y="0"/>
              <a:chExt cx="6350000" cy="6350000"/>
            </a:xfrm>
          </p:grpSpPr>
          <p:sp>
            <p:nvSpPr>
              <p:cNvPr id="35" name="Freeform 35"/>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36" name="Group 36"/>
            <p:cNvGrpSpPr/>
            <p:nvPr/>
          </p:nvGrpSpPr>
          <p:grpSpPr>
            <a:xfrm>
              <a:off x="3254270" y="6380485"/>
              <a:ext cx="82785" cy="82785"/>
              <a:chOff x="0" y="0"/>
              <a:chExt cx="6350000" cy="6350000"/>
            </a:xfrm>
          </p:grpSpPr>
          <p:sp>
            <p:nvSpPr>
              <p:cNvPr id="37" name="Freeform 37"/>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38" name="Group 38"/>
            <p:cNvGrpSpPr/>
            <p:nvPr/>
          </p:nvGrpSpPr>
          <p:grpSpPr>
            <a:xfrm>
              <a:off x="3254270" y="3187700"/>
              <a:ext cx="82785" cy="82785"/>
              <a:chOff x="0" y="0"/>
              <a:chExt cx="6350000" cy="6350000"/>
            </a:xfrm>
          </p:grpSpPr>
          <p:sp>
            <p:nvSpPr>
              <p:cNvPr id="39" name="Freeform 39"/>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40" name="Group 40"/>
            <p:cNvGrpSpPr/>
            <p:nvPr/>
          </p:nvGrpSpPr>
          <p:grpSpPr>
            <a:xfrm>
              <a:off x="3254270" y="9568185"/>
              <a:ext cx="82785" cy="82785"/>
              <a:chOff x="0" y="0"/>
              <a:chExt cx="6350000" cy="6350000"/>
            </a:xfrm>
          </p:grpSpPr>
          <p:sp>
            <p:nvSpPr>
              <p:cNvPr id="41" name="Freeform 41"/>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42" name="Group 42"/>
            <p:cNvGrpSpPr/>
            <p:nvPr/>
          </p:nvGrpSpPr>
          <p:grpSpPr>
            <a:xfrm>
              <a:off x="3254270" y="1618080"/>
              <a:ext cx="82785" cy="82785"/>
              <a:chOff x="0" y="0"/>
              <a:chExt cx="6350000" cy="6350000"/>
            </a:xfrm>
          </p:grpSpPr>
          <p:sp>
            <p:nvSpPr>
              <p:cNvPr id="43" name="Freeform 43"/>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44" name="Group 44"/>
            <p:cNvGrpSpPr/>
            <p:nvPr/>
          </p:nvGrpSpPr>
          <p:grpSpPr>
            <a:xfrm>
              <a:off x="3254270" y="7998564"/>
              <a:ext cx="82785" cy="82785"/>
              <a:chOff x="0" y="0"/>
              <a:chExt cx="6350000" cy="6350000"/>
            </a:xfrm>
          </p:grpSpPr>
          <p:sp>
            <p:nvSpPr>
              <p:cNvPr id="45" name="Freeform 45"/>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46" name="Group 46"/>
            <p:cNvGrpSpPr/>
            <p:nvPr/>
          </p:nvGrpSpPr>
          <p:grpSpPr>
            <a:xfrm>
              <a:off x="3254270" y="4805780"/>
              <a:ext cx="82785" cy="82785"/>
              <a:chOff x="0" y="0"/>
              <a:chExt cx="6350000" cy="6350000"/>
            </a:xfrm>
          </p:grpSpPr>
          <p:sp>
            <p:nvSpPr>
              <p:cNvPr id="47" name="Freeform 47"/>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48" name="Group 48"/>
            <p:cNvGrpSpPr/>
            <p:nvPr/>
          </p:nvGrpSpPr>
          <p:grpSpPr>
            <a:xfrm>
              <a:off x="545066" y="537155"/>
              <a:ext cx="82785" cy="82785"/>
              <a:chOff x="0" y="0"/>
              <a:chExt cx="6350000" cy="6350000"/>
            </a:xfrm>
          </p:grpSpPr>
          <p:sp>
            <p:nvSpPr>
              <p:cNvPr id="49" name="Freeform 49"/>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50" name="Group 50"/>
            <p:cNvGrpSpPr/>
            <p:nvPr/>
          </p:nvGrpSpPr>
          <p:grpSpPr>
            <a:xfrm>
              <a:off x="545066" y="6917640"/>
              <a:ext cx="82785" cy="82785"/>
              <a:chOff x="0" y="0"/>
              <a:chExt cx="6350000" cy="6350000"/>
            </a:xfrm>
          </p:grpSpPr>
          <p:sp>
            <p:nvSpPr>
              <p:cNvPr id="51" name="Freeform 51"/>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52" name="Group 52"/>
            <p:cNvGrpSpPr/>
            <p:nvPr/>
          </p:nvGrpSpPr>
          <p:grpSpPr>
            <a:xfrm>
              <a:off x="545066" y="3724855"/>
              <a:ext cx="82785" cy="82785"/>
              <a:chOff x="0" y="0"/>
              <a:chExt cx="6350000" cy="6350000"/>
            </a:xfrm>
          </p:grpSpPr>
          <p:sp>
            <p:nvSpPr>
              <p:cNvPr id="53" name="Freeform 53"/>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54" name="Group 54"/>
            <p:cNvGrpSpPr/>
            <p:nvPr/>
          </p:nvGrpSpPr>
          <p:grpSpPr>
            <a:xfrm>
              <a:off x="545066" y="10105340"/>
              <a:ext cx="82785" cy="82785"/>
              <a:chOff x="0" y="0"/>
              <a:chExt cx="6350000" cy="6350000"/>
            </a:xfrm>
          </p:grpSpPr>
          <p:sp>
            <p:nvSpPr>
              <p:cNvPr id="55" name="Freeform 55"/>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56" name="Group 56"/>
            <p:cNvGrpSpPr/>
            <p:nvPr/>
          </p:nvGrpSpPr>
          <p:grpSpPr>
            <a:xfrm>
              <a:off x="545066" y="2155235"/>
              <a:ext cx="82785" cy="82785"/>
              <a:chOff x="0" y="0"/>
              <a:chExt cx="6350000" cy="6350000"/>
            </a:xfrm>
          </p:grpSpPr>
          <p:sp>
            <p:nvSpPr>
              <p:cNvPr id="57" name="Freeform 57"/>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58" name="Group 58"/>
            <p:cNvGrpSpPr/>
            <p:nvPr/>
          </p:nvGrpSpPr>
          <p:grpSpPr>
            <a:xfrm>
              <a:off x="545066" y="8535719"/>
              <a:ext cx="82785" cy="82785"/>
              <a:chOff x="0" y="0"/>
              <a:chExt cx="6350000" cy="6350000"/>
            </a:xfrm>
          </p:grpSpPr>
          <p:sp>
            <p:nvSpPr>
              <p:cNvPr id="59" name="Freeform 59"/>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60" name="Group 60"/>
            <p:cNvGrpSpPr/>
            <p:nvPr/>
          </p:nvGrpSpPr>
          <p:grpSpPr>
            <a:xfrm>
              <a:off x="545066" y="5342935"/>
              <a:ext cx="82785" cy="82785"/>
              <a:chOff x="0" y="0"/>
              <a:chExt cx="6350000" cy="6350000"/>
            </a:xfrm>
          </p:grpSpPr>
          <p:sp>
            <p:nvSpPr>
              <p:cNvPr id="61" name="Freeform 61"/>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62" name="Group 62"/>
            <p:cNvGrpSpPr/>
            <p:nvPr/>
          </p:nvGrpSpPr>
          <p:grpSpPr>
            <a:xfrm>
              <a:off x="7039214" y="537155"/>
              <a:ext cx="82785" cy="82785"/>
              <a:chOff x="0" y="0"/>
              <a:chExt cx="6350000" cy="6350000"/>
            </a:xfrm>
          </p:grpSpPr>
          <p:sp>
            <p:nvSpPr>
              <p:cNvPr id="63" name="Freeform 63"/>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64" name="Group 64"/>
            <p:cNvGrpSpPr/>
            <p:nvPr/>
          </p:nvGrpSpPr>
          <p:grpSpPr>
            <a:xfrm>
              <a:off x="7039214" y="6917640"/>
              <a:ext cx="82785" cy="82785"/>
              <a:chOff x="0" y="0"/>
              <a:chExt cx="6350000" cy="6350000"/>
            </a:xfrm>
          </p:grpSpPr>
          <p:sp>
            <p:nvSpPr>
              <p:cNvPr id="65" name="Freeform 65"/>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66" name="Group 66"/>
            <p:cNvGrpSpPr/>
            <p:nvPr/>
          </p:nvGrpSpPr>
          <p:grpSpPr>
            <a:xfrm>
              <a:off x="7039214" y="3724855"/>
              <a:ext cx="82785" cy="82785"/>
              <a:chOff x="0" y="0"/>
              <a:chExt cx="6350000" cy="6350000"/>
            </a:xfrm>
          </p:grpSpPr>
          <p:sp>
            <p:nvSpPr>
              <p:cNvPr id="67" name="Freeform 67"/>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68" name="Group 68"/>
            <p:cNvGrpSpPr/>
            <p:nvPr/>
          </p:nvGrpSpPr>
          <p:grpSpPr>
            <a:xfrm>
              <a:off x="7039214" y="10105340"/>
              <a:ext cx="82785" cy="82785"/>
              <a:chOff x="0" y="0"/>
              <a:chExt cx="6350000" cy="6350000"/>
            </a:xfrm>
          </p:grpSpPr>
          <p:sp>
            <p:nvSpPr>
              <p:cNvPr id="69" name="Freeform 69"/>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70" name="Group 70"/>
            <p:cNvGrpSpPr/>
            <p:nvPr/>
          </p:nvGrpSpPr>
          <p:grpSpPr>
            <a:xfrm>
              <a:off x="7039214" y="2155235"/>
              <a:ext cx="82785" cy="82785"/>
              <a:chOff x="0" y="0"/>
              <a:chExt cx="6350000" cy="6350000"/>
            </a:xfrm>
          </p:grpSpPr>
          <p:sp>
            <p:nvSpPr>
              <p:cNvPr id="71" name="Freeform 71"/>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72" name="Group 72"/>
            <p:cNvGrpSpPr/>
            <p:nvPr/>
          </p:nvGrpSpPr>
          <p:grpSpPr>
            <a:xfrm>
              <a:off x="7039214" y="8535719"/>
              <a:ext cx="82785" cy="82785"/>
              <a:chOff x="0" y="0"/>
              <a:chExt cx="6350000" cy="6350000"/>
            </a:xfrm>
          </p:grpSpPr>
          <p:sp>
            <p:nvSpPr>
              <p:cNvPr id="73" name="Freeform 73"/>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74" name="Group 74"/>
            <p:cNvGrpSpPr/>
            <p:nvPr/>
          </p:nvGrpSpPr>
          <p:grpSpPr>
            <a:xfrm>
              <a:off x="7039214" y="5342935"/>
              <a:ext cx="82785" cy="82785"/>
              <a:chOff x="0" y="0"/>
              <a:chExt cx="6350000" cy="6350000"/>
            </a:xfrm>
          </p:grpSpPr>
          <p:sp>
            <p:nvSpPr>
              <p:cNvPr id="75" name="Freeform 75"/>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76" name="Group 76"/>
            <p:cNvGrpSpPr/>
            <p:nvPr/>
          </p:nvGrpSpPr>
          <p:grpSpPr>
            <a:xfrm>
              <a:off x="3792930" y="537155"/>
              <a:ext cx="82785" cy="82785"/>
              <a:chOff x="0" y="0"/>
              <a:chExt cx="6350000" cy="6350000"/>
            </a:xfrm>
          </p:grpSpPr>
          <p:sp>
            <p:nvSpPr>
              <p:cNvPr id="77" name="Freeform 77"/>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78" name="Group 78"/>
            <p:cNvGrpSpPr/>
            <p:nvPr/>
          </p:nvGrpSpPr>
          <p:grpSpPr>
            <a:xfrm>
              <a:off x="3792930" y="6917640"/>
              <a:ext cx="82785" cy="82785"/>
              <a:chOff x="0" y="0"/>
              <a:chExt cx="6350000" cy="6350000"/>
            </a:xfrm>
          </p:grpSpPr>
          <p:sp>
            <p:nvSpPr>
              <p:cNvPr id="79" name="Freeform 79"/>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80" name="Group 80"/>
            <p:cNvGrpSpPr/>
            <p:nvPr/>
          </p:nvGrpSpPr>
          <p:grpSpPr>
            <a:xfrm>
              <a:off x="3792930" y="3724855"/>
              <a:ext cx="82785" cy="82785"/>
              <a:chOff x="0" y="0"/>
              <a:chExt cx="6350000" cy="6350000"/>
            </a:xfrm>
          </p:grpSpPr>
          <p:sp>
            <p:nvSpPr>
              <p:cNvPr id="81" name="Freeform 81"/>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82" name="Group 82"/>
            <p:cNvGrpSpPr/>
            <p:nvPr/>
          </p:nvGrpSpPr>
          <p:grpSpPr>
            <a:xfrm>
              <a:off x="3792930" y="10105340"/>
              <a:ext cx="82785" cy="82785"/>
              <a:chOff x="0" y="0"/>
              <a:chExt cx="6350000" cy="6350000"/>
            </a:xfrm>
          </p:grpSpPr>
          <p:sp>
            <p:nvSpPr>
              <p:cNvPr id="83" name="Freeform 83"/>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84" name="Group 84"/>
            <p:cNvGrpSpPr/>
            <p:nvPr/>
          </p:nvGrpSpPr>
          <p:grpSpPr>
            <a:xfrm>
              <a:off x="3792930" y="2155235"/>
              <a:ext cx="82785" cy="82785"/>
              <a:chOff x="0" y="0"/>
              <a:chExt cx="6350000" cy="6350000"/>
            </a:xfrm>
          </p:grpSpPr>
          <p:sp>
            <p:nvSpPr>
              <p:cNvPr id="85" name="Freeform 85"/>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86" name="Group 86"/>
            <p:cNvGrpSpPr/>
            <p:nvPr/>
          </p:nvGrpSpPr>
          <p:grpSpPr>
            <a:xfrm>
              <a:off x="3792930" y="8535719"/>
              <a:ext cx="82785" cy="82785"/>
              <a:chOff x="0" y="0"/>
              <a:chExt cx="6350000" cy="6350000"/>
            </a:xfrm>
          </p:grpSpPr>
          <p:sp>
            <p:nvSpPr>
              <p:cNvPr id="87" name="Freeform 87"/>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88" name="Group 88"/>
            <p:cNvGrpSpPr/>
            <p:nvPr/>
          </p:nvGrpSpPr>
          <p:grpSpPr>
            <a:xfrm>
              <a:off x="3792930" y="5342935"/>
              <a:ext cx="82785" cy="82785"/>
              <a:chOff x="0" y="0"/>
              <a:chExt cx="6350000" cy="6350000"/>
            </a:xfrm>
          </p:grpSpPr>
          <p:sp>
            <p:nvSpPr>
              <p:cNvPr id="89" name="Freeform 89"/>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90" name="Group 90"/>
            <p:cNvGrpSpPr/>
            <p:nvPr/>
          </p:nvGrpSpPr>
          <p:grpSpPr>
            <a:xfrm>
              <a:off x="1084926" y="1075351"/>
              <a:ext cx="82785" cy="82785"/>
              <a:chOff x="0" y="0"/>
              <a:chExt cx="6350000" cy="6350000"/>
            </a:xfrm>
          </p:grpSpPr>
          <p:sp>
            <p:nvSpPr>
              <p:cNvPr id="91" name="Freeform 91"/>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92" name="Group 92"/>
            <p:cNvGrpSpPr/>
            <p:nvPr/>
          </p:nvGrpSpPr>
          <p:grpSpPr>
            <a:xfrm>
              <a:off x="1084926" y="7455836"/>
              <a:ext cx="82785" cy="82785"/>
              <a:chOff x="0" y="0"/>
              <a:chExt cx="6350000" cy="6350000"/>
            </a:xfrm>
          </p:grpSpPr>
          <p:sp>
            <p:nvSpPr>
              <p:cNvPr id="93" name="Freeform 93"/>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94" name="Group 94"/>
            <p:cNvGrpSpPr/>
            <p:nvPr/>
          </p:nvGrpSpPr>
          <p:grpSpPr>
            <a:xfrm>
              <a:off x="1084926" y="4263051"/>
              <a:ext cx="82785" cy="82785"/>
              <a:chOff x="0" y="0"/>
              <a:chExt cx="6350000" cy="6350000"/>
            </a:xfrm>
          </p:grpSpPr>
          <p:sp>
            <p:nvSpPr>
              <p:cNvPr id="95" name="Freeform 95"/>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96" name="Group 96"/>
            <p:cNvGrpSpPr/>
            <p:nvPr/>
          </p:nvGrpSpPr>
          <p:grpSpPr>
            <a:xfrm>
              <a:off x="1084926" y="10643536"/>
              <a:ext cx="82785" cy="82785"/>
              <a:chOff x="0" y="0"/>
              <a:chExt cx="6350000" cy="6350000"/>
            </a:xfrm>
          </p:grpSpPr>
          <p:sp>
            <p:nvSpPr>
              <p:cNvPr id="97" name="Freeform 97"/>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98" name="Group 98"/>
            <p:cNvGrpSpPr/>
            <p:nvPr/>
          </p:nvGrpSpPr>
          <p:grpSpPr>
            <a:xfrm>
              <a:off x="1084926" y="2693431"/>
              <a:ext cx="82785" cy="82785"/>
              <a:chOff x="0" y="0"/>
              <a:chExt cx="6350000" cy="6350000"/>
            </a:xfrm>
          </p:grpSpPr>
          <p:sp>
            <p:nvSpPr>
              <p:cNvPr id="99" name="Freeform 99"/>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100" name="Group 100"/>
            <p:cNvGrpSpPr/>
            <p:nvPr/>
          </p:nvGrpSpPr>
          <p:grpSpPr>
            <a:xfrm>
              <a:off x="1084926" y="9073915"/>
              <a:ext cx="82785" cy="82785"/>
              <a:chOff x="0" y="0"/>
              <a:chExt cx="6350000" cy="6350000"/>
            </a:xfrm>
          </p:grpSpPr>
          <p:sp>
            <p:nvSpPr>
              <p:cNvPr id="101" name="Freeform 101"/>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102" name="Group 102"/>
            <p:cNvGrpSpPr/>
            <p:nvPr/>
          </p:nvGrpSpPr>
          <p:grpSpPr>
            <a:xfrm>
              <a:off x="1084926" y="5881131"/>
              <a:ext cx="82785" cy="82785"/>
              <a:chOff x="0" y="0"/>
              <a:chExt cx="6350000" cy="6350000"/>
            </a:xfrm>
          </p:grpSpPr>
          <p:sp>
            <p:nvSpPr>
              <p:cNvPr id="103" name="Freeform 103"/>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104" name="Group 104"/>
            <p:cNvGrpSpPr/>
            <p:nvPr/>
          </p:nvGrpSpPr>
          <p:grpSpPr>
            <a:xfrm>
              <a:off x="7579075" y="1075351"/>
              <a:ext cx="82785" cy="82785"/>
              <a:chOff x="0" y="0"/>
              <a:chExt cx="6350000" cy="6350000"/>
            </a:xfrm>
          </p:grpSpPr>
          <p:sp>
            <p:nvSpPr>
              <p:cNvPr id="105" name="Freeform 105"/>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106" name="Group 106"/>
            <p:cNvGrpSpPr/>
            <p:nvPr/>
          </p:nvGrpSpPr>
          <p:grpSpPr>
            <a:xfrm>
              <a:off x="7579075" y="7455836"/>
              <a:ext cx="82785" cy="82785"/>
              <a:chOff x="0" y="0"/>
              <a:chExt cx="6350000" cy="6350000"/>
            </a:xfrm>
          </p:grpSpPr>
          <p:sp>
            <p:nvSpPr>
              <p:cNvPr id="107" name="Freeform 107"/>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108" name="Group 108"/>
            <p:cNvGrpSpPr/>
            <p:nvPr/>
          </p:nvGrpSpPr>
          <p:grpSpPr>
            <a:xfrm>
              <a:off x="7579075" y="4263051"/>
              <a:ext cx="82785" cy="82785"/>
              <a:chOff x="0" y="0"/>
              <a:chExt cx="6350000" cy="6350000"/>
            </a:xfrm>
          </p:grpSpPr>
          <p:sp>
            <p:nvSpPr>
              <p:cNvPr id="109" name="Freeform 109"/>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110" name="Group 110"/>
            <p:cNvGrpSpPr/>
            <p:nvPr/>
          </p:nvGrpSpPr>
          <p:grpSpPr>
            <a:xfrm>
              <a:off x="7579075" y="10643536"/>
              <a:ext cx="82785" cy="82785"/>
              <a:chOff x="0" y="0"/>
              <a:chExt cx="6350000" cy="6350000"/>
            </a:xfrm>
          </p:grpSpPr>
          <p:sp>
            <p:nvSpPr>
              <p:cNvPr id="111" name="Freeform 111"/>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112" name="Group 112"/>
            <p:cNvGrpSpPr/>
            <p:nvPr/>
          </p:nvGrpSpPr>
          <p:grpSpPr>
            <a:xfrm>
              <a:off x="7579075" y="2693431"/>
              <a:ext cx="82785" cy="82785"/>
              <a:chOff x="0" y="0"/>
              <a:chExt cx="6350000" cy="6350000"/>
            </a:xfrm>
          </p:grpSpPr>
          <p:sp>
            <p:nvSpPr>
              <p:cNvPr id="113" name="Freeform 113"/>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114" name="Group 114"/>
            <p:cNvGrpSpPr/>
            <p:nvPr/>
          </p:nvGrpSpPr>
          <p:grpSpPr>
            <a:xfrm>
              <a:off x="7579075" y="9073915"/>
              <a:ext cx="82785" cy="82785"/>
              <a:chOff x="0" y="0"/>
              <a:chExt cx="6350000" cy="6350000"/>
            </a:xfrm>
          </p:grpSpPr>
          <p:sp>
            <p:nvSpPr>
              <p:cNvPr id="115" name="Freeform 115"/>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116" name="Group 116"/>
            <p:cNvGrpSpPr/>
            <p:nvPr/>
          </p:nvGrpSpPr>
          <p:grpSpPr>
            <a:xfrm>
              <a:off x="7579075" y="5881131"/>
              <a:ext cx="82785" cy="82785"/>
              <a:chOff x="0" y="0"/>
              <a:chExt cx="6350000" cy="6350000"/>
            </a:xfrm>
          </p:grpSpPr>
          <p:sp>
            <p:nvSpPr>
              <p:cNvPr id="117" name="Freeform 117"/>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118" name="Group 118"/>
            <p:cNvGrpSpPr/>
            <p:nvPr/>
          </p:nvGrpSpPr>
          <p:grpSpPr>
            <a:xfrm>
              <a:off x="4332791" y="1075351"/>
              <a:ext cx="82785" cy="82785"/>
              <a:chOff x="0" y="0"/>
              <a:chExt cx="6350000" cy="6350000"/>
            </a:xfrm>
          </p:grpSpPr>
          <p:sp>
            <p:nvSpPr>
              <p:cNvPr id="119" name="Freeform 119"/>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120" name="Group 120"/>
            <p:cNvGrpSpPr/>
            <p:nvPr/>
          </p:nvGrpSpPr>
          <p:grpSpPr>
            <a:xfrm>
              <a:off x="4332791" y="7455836"/>
              <a:ext cx="82785" cy="82785"/>
              <a:chOff x="0" y="0"/>
              <a:chExt cx="6350000" cy="6350000"/>
            </a:xfrm>
          </p:grpSpPr>
          <p:sp>
            <p:nvSpPr>
              <p:cNvPr id="121" name="Freeform 121"/>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122" name="Group 122"/>
            <p:cNvGrpSpPr/>
            <p:nvPr/>
          </p:nvGrpSpPr>
          <p:grpSpPr>
            <a:xfrm>
              <a:off x="4332791" y="4263051"/>
              <a:ext cx="82785" cy="82785"/>
              <a:chOff x="0" y="0"/>
              <a:chExt cx="6350000" cy="6350000"/>
            </a:xfrm>
          </p:grpSpPr>
          <p:sp>
            <p:nvSpPr>
              <p:cNvPr id="123" name="Freeform 123"/>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124" name="Group 124"/>
            <p:cNvGrpSpPr/>
            <p:nvPr/>
          </p:nvGrpSpPr>
          <p:grpSpPr>
            <a:xfrm>
              <a:off x="4332791" y="10643536"/>
              <a:ext cx="82785" cy="82785"/>
              <a:chOff x="0" y="0"/>
              <a:chExt cx="6350000" cy="6350000"/>
            </a:xfrm>
          </p:grpSpPr>
          <p:sp>
            <p:nvSpPr>
              <p:cNvPr id="125" name="Freeform 125"/>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126" name="Group 126"/>
            <p:cNvGrpSpPr/>
            <p:nvPr/>
          </p:nvGrpSpPr>
          <p:grpSpPr>
            <a:xfrm>
              <a:off x="4332791" y="2693431"/>
              <a:ext cx="82785" cy="82785"/>
              <a:chOff x="0" y="0"/>
              <a:chExt cx="6350000" cy="6350000"/>
            </a:xfrm>
          </p:grpSpPr>
          <p:sp>
            <p:nvSpPr>
              <p:cNvPr id="127" name="Freeform 127"/>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128" name="Group 128"/>
            <p:cNvGrpSpPr/>
            <p:nvPr/>
          </p:nvGrpSpPr>
          <p:grpSpPr>
            <a:xfrm>
              <a:off x="4332791" y="9073915"/>
              <a:ext cx="82785" cy="82785"/>
              <a:chOff x="0" y="0"/>
              <a:chExt cx="6350000" cy="6350000"/>
            </a:xfrm>
          </p:grpSpPr>
          <p:sp>
            <p:nvSpPr>
              <p:cNvPr id="129" name="Freeform 129"/>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130" name="Group 130"/>
            <p:cNvGrpSpPr/>
            <p:nvPr/>
          </p:nvGrpSpPr>
          <p:grpSpPr>
            <a:xfrm>
              <a:off x="4332791" y="5881131"/>
              <a:ext cx="82785" cy="82785"/>
              <a:chOff x="0" y="0"/>
              <a:chExt cx="6350000" cy="6350000"/>
            </a:xfrm>
          </p:grpSpPr>
          <p:sp>
            <p:nvSpPr>
              <p:cNvPr id="131" name="Freeform 131"/>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132" name="Group 132"/>
            <p:cNvGrpSpPr/>
            <p:nvPr/>
          </p:nvGrpSpPr>
          <p:grpSpPr>
            <a:xfrm>
              <a:off x="1633891" y="0"/>
              <a:ext cx="82785" cy="82785"/>
              <a:chOff x="0" y="0"/>
              <a:chExt cx="6350000" cy="6350000"/>
            </a:xfrm>
          </p:grpSpPr>
          <p:sp>
            <p:nvSpPr>
              <p:cNvPr id="133" name="Freeform 133"/>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134" name="Group 134"/>
            <p:cNvGrpSpPr/>
            <p:nvPr/>
          </p:nvGrpSpPr>
          <p:grpSpPr>
            <a:xfrm>
              <a:off x="1633891" y="6380485"/>
              <a:ext cx="82785" cy="82785"/>
              <a:chOff x="0" y="0"/>
              <a:chExt cx="6350000" cy="6350000"/>
            </a:xfrm>
          </p:grpSpPr>
          <p:sp>
            <p:nvSpPr>
              <p:cNvPr id="135" name="Freeform 135"/>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136" name="Group 136"/>
            <p:cNvGrpSpPr/>
            <p:nvPr/>
          </p:nvGrpSpPr>
          <p:grpSpPr>
            <a:xfrm>
              <a:off x="1633891" y="3187700"/>
              <a:ext cx="82785" cy="82785"/>
              <a:chOff x="0" y="0"/>
              <a:chExt cx="6350000" cy="6350000"/>
            </a:xfrm>
          </p:grpSpPr>
          <p:sp>
            <p:nvSpPr>
              <p:cNvPr id="137" name="Freeform 137"/>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138" name="Group 138"/>
            <p:cNvGrpSpPr/>
            <p:nvPr/>
          </p:nvGrpSpPr>
          <p:grpSpPr>
            <a:xfrm>
              <a:off x="1633891" y="9568185"/>
              <a:ext cx="82785" cy="82785"/>
              <a:chOff x="0" y="0"/>
              <a:chExt cx="6350000" cy="6350000"/>
            </a:xfrm>
          </p:grpSpPr>
          <p:sp>
            <p:nvSpPr>
              <p:cNvPr id="139" name="Freeform 139"/>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140" name="Group 140"/>
            <p:cNvGrpSpPr/>
            <p:nvPr/>
          </p:nvGrpSpPr>
          <p:grpSpPr>
            <a:xfrm>
              <a:off x="1633891" y="1618080"/>
              <a:ext cx="82785" cy="82785"/>
              <a:chOff x="0" y="0"/>
              <a:chExt cx="6350000" cy="6350000"/>
            </a:xfrm>
          </p:grpSpPr>
          <p:sp>
            <p:nvSpPr>
              <p:cNvPr id="141" name="Freeform 141"/>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142" name="Group 142"/>
            <p:cNvGrpSpPr/>
            <p:nvPr/>
          </p:nvGrpSpPr>
          <p:grpSpPr>
            <a:xfrm>
              <a:off x="1633891" y="7998564"/>
              <a:ext cx="82785" cy="82785"/>
              <a:chOff x="0" y="0"/>
              <a:chExt cx="6350000" cy="6350000"/>
            </a:xfrm>
          </p:grpSpPr>
          <p:sp>
            <p:nvSpPr>
              <p:cNvPr id="143" name="Freeform 143"/>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144" name="Group 144"/>
            <p:cNvGrpSpPr/>
            <p:nvPr/>
          </p:nvGrpSpPr>
          <p:grpSpPr>
            <a:xfrm>
              <a:off x="1633891" y="4805780"/>
              <a:ext cx="82785" cy="82785"/>
              <a:chOff x="0" y="0"/>
              <a:chExt cx="6350000" cy="6350000"/>
            </a:xfrm>
          </p:grpSpPr>
          <p:sp>
            <p:nvSpPr>
              <p:cNvPr id="145" name="Freeform 145"/>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146" name="Group 146"/>
            <p:cNvGrpSpPr/>
            <p:nvPr/>
          </p:nvGrpSpPr>
          <p:grpSpPr>
            <a:xfrm>
              <a:off x="4881756" y="0"/>
              <a:ext cx="82785" cy="82785"/>
              <a:chOff x="0" y="0"/>
              <a:chExt cx="6350000" cy="6350000"/>
            </a:xfrm>
          </p:grpSpPr>
          <p:sp>
            <p:nvSpPr>
              <p:cNvPr id="147" name="Freeform 147"/>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148" name="Group 148"/>
            <p:cNvGrpSpPr/>
            <p:nvPr/>
          </p:nvGrpSpPr>
          <p:grpSpPr>
            <a:xfrm>
              <a:off x="4881756" y="6380485"/>
              <a:ext cx="82785" cy="82785"/>
              <a:chOff x="0" y="0"/>
              <a:chExt cx="6350000" cy="6350000"/>
            </a:xfrm>
          </p:grpSpPr>
          <p:sp>
            <p:nvSpPr>
              <p:cNvPr id="149" name="Freeform 149"/>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150" name="Group 150"/>
            <p:cNvGrpSpPr/>
            <p:nvPr/>
          </p:nvGrpSpPr>
          <p:grpSpPr>
            <a:xfrm>
              <a:off x="4881756" y="3187700"/>
              <a:ext cx="82785" cy="82785"/>
              <a:chOff x="0" y="0"/>
              <a:chExt cx="6350000" cy="6350000"/>
            </a:xfrm>
          </p:grpSpPr>
          <p:sp>
            <p:nvSpPr>
              <p:cNvPr id="151" name="Freeform 151"/>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152" name="Group 152"/>
            <p:cNvGrpSpPr/>
            <p:nvPr/>
          </p:nvGrpSpPr>
          <p:grpSpPr>
            <a:xfrm>
              <a:off x="4881756" y="9568185"/>
              <a:ext cx="82785" cy="82785"/>
              <a:chOff x="0" y="0"/>
              <a:chExt cx="6350000" cy="6350000"/>
            </a:xfrm>
          </p:grpSpPr>
          <p:sp>
            <p:nvSpPr>
              <p:cNvPr id="153" name="Freeform 153"/>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154" name="Group 154"/>
            <p:cNvGrpSpPr/>
            <p:nvPr/>
          </p:nvGrpSpPr>
          <p:grpSpPr>
            <a:xfrm>
              <a:off x="4881756" y="1618080"/>
              <a:ext cx="82785" cy="82785"/>
              <a:chOff x="0" y="0"/>
              <a:chExt cx="6350000" cy="6350000"/>
            </a:xfrm>
          </p:grpSpPr>
          <p:sp>
            <p:nvSpPr>
              <p:cNvPr id="155" name="Freeform 155"/>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156" name="Group 156"/>
            <p:cNvGrpSpPr/>
            <p:nvPr/>
          </p:nvGrpSpPr>
          <p:grpSpPr>
            <a:xfrm>
              <a:off x="4881756" y="7998564"/>
              <a:ext cx="82785" cy="82785"/>
              <a:chOff x="0" y="0"/>
              <a:chExt cx="6350000" cy="6350000"/>
            </a:xfrm>
          </p:grpSpPr>
          <p:sp>
            <p:nvSpPr>
              <p:cNvPr id="157" name="Freeform 157"/>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158" name="Group 158"/>
            <p:cNvGrpSpPr/>
            <p:nvPr/>
          </p:nvGrpSpPr>
          <p:grpSpPr>
            <a:xfrm>
              <a:off x="4881756" y="4805780"/>
              <a:ext cx="82785" cy="82785"/>
              <a:chOff x="0" y="0"/>
              <a:chExt cx="6350000" cy="6350000"/>
            </a:xfrm>
          </p:grpSpPr>
          <p:sp>
            <p:nvSpPr>
              <p:cNvPr id="159" name="Freeform 159"/>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160" name="Group 160"/>
            <p:cNvGrpSpPr/>
            <p:nvPr/>
          </p:nvGrpSpPr>
          <p:grpSpPr>
            <a:xfrm>
              <a:off x="2172552" y="537155"/>
              <a:ext cx="82785" cy="82785"/>
              <a:chOff x="0" y="0"/>
              <a:chExt cx="6350000" cy="6350000"/>
            </a:xfrm>
          </p:grpSpPr>
          <p:sp>
            <p:nvSpPr>
              <p:cNvPr id="161" name="Freeform 161"/>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162" name="Group 162"/>
            <p:cNvGrpSpPr/>
            <p:nvPr/>
          </p:nvGrpSpPr>
          <p:grpSpPr>
            <a:xfrm>
              <a:off x="2172552" y="6917640"/>
              <a:ext cx="82785" cy="82785"/>
              <a:chOff x="0" y="0"/>
              <a:chExt cx="6350000" cy="6350000"/>
            </a:xfrm>
          </p:grpSpPr>
          <p:sp>
            <p:nvSpPr>
              <p:cNvPr id="163" name="Freeform 163"/>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164" name="Group 164"/>
            <p:cNvGrpSpPr/>
            <p:nvPr/>
          </p:nvGrpSpPr>
          <p:grpSpPr>
            <a:xfrm>
              <a:off x="2172552" y="3724855"/>
              <a:ext cx="82785" cy="82785"/>
              <a:chOff x="0" y="0"/>
              <a:chExt cx="6350000" cy="6350000"/>
            </a:xfrm>
          </p:grpSpPr>
          <p:sp>
            <p:nvSpPr>
              <p:cNvPr id="165" name="Freeform 165"/>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166" name="Group 166"/>
            <p:cNvGrpSpPr/>
            <p:nvPr/>
          </p:nvGrpSpPr>
          <p:grpSpPr>
            <a:xfrm>
              <a:off x="2172552" y="10105340"/>
              <a:ext cx="82785" cy="82785"/>
              <a:chOff x="0" y="0"/>
              <a:chExt cx="6350000" cy="6350000"/>
            </a:xfrm>
          </p:grpSpPr>
          <p:sp>
            <p:nvSpPr>
              <p:cNvPr id="167" name="Freeform 167"/>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168" name="Group 168"/>
            <p:cNvGrpSpPr/>
            <p:nvPr/>
          </p:nvGrpSpPr>
          <p:grpSpPr>
            <a:xfrm>
              <a:off x="2172552" y="2155235"/>
              <a:ext cx="82785" cy="82785"/>
              <a:chOff x="0" y="0"/>
              <a:chExt cx="6350000" cy="6350000"/>
            </a:xfrm>
          </p:grpSpPr>
          <p:sp>
            <p:nvSpPr>
              <p:cNvPr id="169" name="Freeform 169"/>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170" name="Group 170"/>
            <p:cNvGrpSpPr/>
            <p:nvPr/>
          </p:nvGrpSpPr>
          <p:grpSpPr>
            <a:xfrm>
              <a:off x="2172552" y="8535719"/>
              <a:ext cx="82785" cy="82785"/>
              <a:chOff x="0" y="0"/>
              <a:chExt cx="6350000" cy="6350000"/>
            </a:xfrm>
          </p:grpSpPr>
          <p:sp>
            <p:nvSpPr>
              <p:cNvPr id="171" name="Freeform 171"/>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172" name="Group 172"/>
            <p:cNvGrpSpPr/>
            <p:nvPr/>
          </p:nvGrpSpPr>
          <p:grpSpPr>
            <a:xfrm>
              <a:off x="2172552" y="5342935"/>
              <a:ext cx="82785" cy="82785"/>
              <a:chOff x="0" y="0"/>
              <a:chExt cx="6350000" cy="6350000"/>
            </a:xfrm>
          </p:grpSpPr>
          <p:sp>
            <p:nvSpPr>
              <p:cNvPr id="173" name="Freeform 173"/>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174" name="Group 174"/>
            <p:cNvGrpSpPr/>
            <p:nvPr/>
          </p:nvGrpSpPr>
          <p:grpSpPr>
            <a:xfrm>
              <a:off x="5420417" y="537155"/>
              <a:ext cx="82785" cy="82785"/>
              <a:chOff x="0" y="0"/>
              <a:chExt cx="6350000" cy="6350000"/>
            </a:xfrm>
          </p:grpSpPr>
          <p:sp>
            <p:nvSpPr>
              <p:cNvPr id="175" name="Freeform 175"/>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176" name="Group 176"/>
            <p:cNvGrpSpPr/>
            <p:nvPr/>
          </p:nvGrpSpPr>
          <p:grpSpPr>
            <a:xfrm>
              <a:off x="5420417" y="6917640"/>
              <a:ext cx="82785" cy="82785"/>
              <a:chOff x="0" y="0"/>
              <a:chExt cx="6350000" cy="6350000"/>
            </a:xfrm>
          </p:grpSpPr>
          <p:sp>
            <p:nvSpPr>
              <p:cNvPr id="177" name="Freeform 177"/>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178" name="Group 178"/>
            <p:cNvGrpSpPr/>
            <p:nvPr/>
          </p:nvGrpSpPr>
          <p:grpSpPr>
            <a:xfrm>
              <a:off x="5420417" y="3724855"/>
              <a:ext cx="82785" cy="82785"/>
              <a:chOff x="0" y="0"/>
              <a:chExt cx="6350000" cy="6350000"/>
            </a:xfrm>
          </p:grpSpPr>
          <p:sp>
            <p:nvSpPr>
              <p:cNvPr id="179" name="Freeform 179"/>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180" name="Group 180"/>
            <p:cNvGrpSpPr/>
            <p:nvPr/>
          </p:nvGrpSpPr>
          <p:grpSpPr>
            <a:xfrm>
              <a:off x="5420417" y="10105340"/>
              <a:ext cx="82785" cy="82785"/>
              <a:chOff x="0" y="0"/>
              <a:chExt cx="6350000" cy="6350000"/>
            </a:xfrm>
          </p:grpSpPr>
          <p:sp>
            <p:nvSpPr>
              <p:cNvPr id="181" name="Freeform 181"/>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182" name="Group 182"/>
            <p:cNvGrpSpPr/>
            <p:nvPr/>
          </p:nvGrpSpPr>
          <p:grpSpPr>
            <a:xfrm>
              <a:off x="5420417" y="2155235"/>
              <a:ext cx="82785" cy="82785"/>
              <a:chOff x="0" y="0"/>
              <a:chExt cx="6350000" cy="6350000"/>
            </a:xfrm>
          </p:grpSpPr>
          <p:sp>
            <p:nvSpPr>
              <p:cNvPr id="183" name="Freeform 183"/>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184" name="Group 184"/>
            <p:cNvGrpSpPr/>
            <p:nvPr/>
          </p:nvGrpSpPr>
          <p:grpSpPr>
            <a:xfrm>
              <a:off x="5420417" y="8535719"/>
              <a:ext cx="82785" cy="82785"/>
              <a:chOff x="0" y="0"/>
              <a:chExt cx="6350000" cy="6350000"/>
            </a:xfrm>
          </p:grpSpPr>
          <p:sp>
            <p:nvSpPr>
              <p:cNvPr id="185" name="Freeform 185"/>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186" name="Group 186"/>
            <p:cNvGrpSpPr/>
            <p:nvPr/>
          </p:nvGrpSpPr>
          <p:grpSpPr>
            <a:xfrm>
              <a:off x="5420417" y="5342935"/>
              <a:ext cx="82785" cy="82785"/>
              <a:chOff x="0" y="0"/>
              <a:chExt cx="6350000" cy="6350000"/>
            </a:xfrm>
          </p:grpSpPr>
          <p:sp>
            <p:nvSpPr>
              <p:cNvPr id="187" name="Freeform 187"/>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188" name="Group 188"/>
            <p:cNvGrpSpPr/>
            <p:nvPr/>
          </p:nvGrpSpPr>
          <p:grpSpPr>
            <a:xfrm>
              <a:off x="2712413" y="1075351"/>
              <a:ext cx="82785" cy="82785"/>
              <a:chOff x="0" y="0"/>
              <a:chExt cx="6350000" cy="6350000"/>
            </a:xfrm>
          </p:grpSpPr>
          <p:sp>
            <p:nvSpPr>
              <p:cNvPr id="189" name="Freeform 189"/>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190" name="Group 190"/>
            <p:cNvGrpSpPr/>
            <p:nvPr/>
          </p:nvGrpSpPr>
          <p:grpSpPr>
            <a:xfrm>
              <a:off x="2712413" y="7455836"/>
              <a:ext cx="82785" cy="82785"/>
              <a:chOff x="0" y="0"/>
              <a:chExt cx="6350000" cy="6350000"/>
            </a:xfrm>
          </p:grpSpPr>
          <p:sp>
            <p:nvSpPr>
              <p:cNvPr id="191" name="Freeform 191"/>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192" name="Group 192"/>
            <p:cNvGrpSpPr/>
            <p:nvPr/>
          </p:nvGrpSpPr>
          <p:grpSpPr>
            <a:xfrm>
              <a:off x="2712413" y="4263051"/>
              <a:ext cx="82785" cy="82785"/>
              <a:chOff x="0" y="0"/>
              <a:chExt cx="6350000" cy="6350000"/>
            </a:xfrm>
          </p:grpSpPr>
          <p:sp>
            <p:nvSpPr>
              <p:cNvPr id="193" name="Freeform 193"/>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194" name="Group 194"/>
            <p:cNvGrpSpPr/>
            <p:nvPr/>
          </p:nvGrpSpPr>
          <p:grpSpPr>
            <a:xfrm>
              <a:off x="2712413" y="10643536"/>
              <a:ext cx="82785" cy="82785"/>
              <a:chOff x="0" y="0"/>
              <a:chExt cx="6350000" cy="6350000"/>
            </a:xfrm>
          </p:grpSpPr>
          <p:sp>
            <p:nvSpPr>
              <p:cNvPr id="195" name="Freeform 195"/>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196" name="Group 196"/>
            <p:cNvGrpSpPr/>
            <p:nvPr/>
          </p:nvGrpSpPr>
          <p:grpSpPr>
            <a:xfrm>
              <a:off x="2712413" y="2693431"/>
              <a:ext cx="82785" cy="82785"/>
              <a:chOff x="0" y="0"/>
              <a:chExt cx="6350000" cy="6350000"/>
            </a:xfrm>
          </p:grpSpPr>
          <p:sp>
            <p:nvSpPr>
              <p:cNvPr id="197" name="Freeform 197"/>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198" name="Group 198"/>
            <p:cNvGrpSpPr/>
            <p:nvPr/>
          </p:nvGrpSpPr>
          <p:grpSpPr>
            <a:xfrm>
              <a:off x="2712413" y="9073915"/>
              <a:ext cx="82785" cy="82785"/>
              <a:chOff x="0" y="0"/>
              <a:chExt cx="6350000" cy="6350000"/>
            </a:xfrm>
          </p:grpSpPr>
          <p:sp>
            <p:nvSpPr>
              <p:cNvPr id="199" name="Freeform 199"/>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200" name="Group 200"/>
            <p:cNvGrpSpPr/>
            <p:nvPr/>
          </p:nvGrpSpPr>
          <p:grpSpPr>
            <a:xfrm>
              <a:off x="2712413" y="5881131"/>
              <a:ext cx="82785" cy="82785"/>
              <a:chOff x="0" y="0"/>
              <a:chExt cx="6350000" cy="6350000"/>
            </a:xfrm>
          </p:grpSpPr>
          <p:sp>
            <p:nvSpPr>
              <p:cNvPr id="201" name="Freeform 201"/>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202" name="Group 202"/>
            <p:cNvGrpSpPr/>
            <p:nvPr/>
          </p:nvGrpSpPr>
          <p:grpSpPr>
            <a:xfrm>
              <a:off x="5960278" y="1075351"/>
              <a:ext cx="82785" cy="82785"/>
              <a:chOff x="0" y="0"/>
              <a:chExt cx="6350000" cy="6350000"/>
            </a:xfrm>
          </p:grpSpPr>
          <p:sp>
            <p:nvSpPr>
              <p:cNvPr id="203" name="Freeform 203"/>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204" name="Group 204"/>
            <p:cNvGrpSpPr/>
            <p:nvPr/>
          </p:nvGrpSpPr>
          <p:grpSpPr>
            <a:xfrm>
              <a:off x="5960278" y="7455836"/>
              <a:ext cx="82785" cy="82785"/>
              <a:chOff x="0" y="0"/>
              <a:chExt cx="6350000" cy="6350000"/>
            </a:xfrm>
          </p:grpSpPr>
          <p:sp>
            <p:nvSpPr>
              <p:cNvPr id="205" name="Freeform 205"/>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206" name="Group 206"/>
            <p:cNvGrpSpPr/>
            <p:nvPr/>
          </p:nvGrpSpPr>
          <p:grpSpPr>
            <a:xfrm>
              <a:off x="5960278" y="4263051"/>
              <a:ext cx="82785" cy="82785"/>
              <a:chOff x="0" y="0"/>
              <a:chExt cx="6350000" cy="6350000"/>
            </a:xfrm>
          </p:grpSpPr>
          <p:sp>
            <p:nvSpPr>
              <p:cNvPr id="207" name="Freeform 207"/>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208" name="Group 208"/>
            <p:cNvGrpSpPr/>
            <p:nvPr/>
          </p:nvGrpSpPr>
          <p:grpSpPr>
            <a:xfrm>
              <a:off x="5960278" y="10643536"/>
              <a:ext cx="82785" cy="82785"/>
              <a:chOff x="0" y="0"/>
              <a:chExt cx="6350000" cy="6350000"/>
            </a:xfrm>
          </p:grpSpPr>
          <p:sp>
            <p:nvSpPr>
              <p:cNvPr id="209" name="Freeform 209"/>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210" name="Group 210"/>
            <p:cNvGrpSpPr/>
            <p:nvPr/>
          </p:nvGrpSpPr>
          <p:grpSpPr>
            <a:xfrm>
              <a:off x="5960278" y="2693431"/>
              <a:ext cx="82785" cy="82785"/>
              <a:chOff x="0" y="0"/>
              <a:chExt cx="6350000" cy="6350000"/>
            </a:xfrm>
          </p:grpSpPr>
          <p:sp>
            <p:nvSpPr>
              <p:cNvPr id="211" name="Freeform 211"/>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212" name="Group 212"/>
            <p:cNvGrpSpPr/>
            <p:nvPr/>
          </p:nvGrpSpPr>
          <p:grpSpPr>
            <a:xfrm>
              <a:off x="5960278" y="9073915"/>
              <a:ext cx="82785" cy="82785"/>
              <a:chOff x="0" y="0"/>
              <a:chExt cx="6350000" cy="6350000"/>
            </a:xfrm>
          </p:grpSpPr>
          <p:sp>
            <p:nvSpPr>
              <p:cNvPr id="213" name="Freeform 213"/>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214" name="Group 214"/>
            <p:cNvGrpSpPr/>
            <p:nvPr/>
          </p:nvGrpSpPr>
          <p:grpSpPr>
            <a:xfrm>
              <a:off x="5960278" y="5881131"/>
              <a:ext cx="82785" cy="82785"/>
              <a:chOff x="0" y="0"/>
              <a:chExt cx="6350000" cy="6350000"/>
            </a:xfrm>
          </p:grpSpPr>
          <p:sp>
            <p:nvSpPr>
              <p:cNvPr id="215" name="Freeform 215"/>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216" name="Group 216"/>
            <p:cNvGrpSpPr/>
            <p:nvPr/>
          </p:nvGrpSpPr>
          <p:grpSpPr>
            <a:xfrm>
              <a:off x="545144" y="0"/>
              <a:ext cx="82785" cy="82785"/>
              <a:chOff x="0" y="0"/>
              <a:chExt cx="1913890" cy="1913890"/>
            </a:xfrm>
          </p:grpSpPr>
          <p:sp>
            <p:nvSpPr>
              <p:cNvPr id="217" name="Freeform 217"/>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218" name="Group 218"/>
            <p:cNvGrpSpPr/>
            <p:nvPr/>
          </p:nvGrpSpPr>
          <p:grpSpPr>
            <a:xfrm>
              <a:off x="545144" y="6380485"/>
              <a:ext cx="82785" cy="82785"/>
              <a:chOff x="0" y="0"/>
              <a:chExt cx="1913890" cy="1913890"/>
            </a:xfrm>
          </p:grpSpPr>
          <p:sp>
            <p:nvSpPr>
              <p:cNvPr id="219" name="Freeform 219"/>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220" name="Group 220"/>
            <p:cNvGrpSpPr/>
            <p:nvPr/>
          </p:nvGrpSpPr>
          <p:grpSpPr>
            <a:xfrm>
              <a:off x="545144" y="3187700"/>
              <a:ext cx="82785" cy="82785"/>
              <a:chOff x="0" y="0"/>
              <a:chExt cx="1913890" cy="1913890"/>
            </a:xfrm>
          </p:grpSpPr>
          <p:sp>
            <p:nvSpPr>
              <p:cNvPr id="221" name="Freeform 221"/>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222" name="Group 222"/>
            <p:cNvGrpSpPr/>
            <p:nvPr/>
          </p:nvGrpSpPr>
          <p:grpSpPr>
            <a:xfrm>
              <a:off x="545144" y="9568185"/>
              <a:ext cx="82785" cy="82785"/>
              <a:chOff x="0" y="0"/>
              <a:chExt cx="1913890" cy="1913890"/>
            </a:xfrm>
          </p:grpSpPr>
          <p:sp>
            <p:nvSpPr>
              <p:cNvPr id="223" name="Freeform 223"/>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224" name="Group 224"/>
            <p:cNvGrpSpPr/>
            <p:nvPr/>
          </p:nvGrpSpPr>
          <p:grpSpPr>
            <a:xfrm>
              <a:off x="545144" y="1618080"/>
              <a:ext cx="82785" cy="82785"/>
              <a:chOff x="0" y="0"/>
              <a:chExt cx="1913890" cy="1913890"/>
            </a:xfrm>
          </p:grpSpPr>
          <p:sp>
            <p:nvSpPr>
              <p:cNvPr id="225" name="Freeform 225"/>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226" name="Group 226"/>
            <p:cNvGrpSpPr/>
            <p:nvPr/>
          </p:nvGrpSpPr>
          <p:grpSpPr>
            <a:xfrm>
              <a:off x="545144" y="7998564"/>
              <a:ext cx="82785" cy="82785"/>
              <a:chOff x="0" y="0"/>
              <a:chExt cx="1913890" cy="1913890"/>
            </a:xfrm>
          </p:grpSpPr>
          <p:sp>
            <p:nvSpPr>
              <p:cNvPr id="227" name="Freeform 227"/>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228" name="Group 228"/>
            <p:cNvGrpSpPr/>
            <p:nvPr/>
          </p:nvGrpSpPr>
          <p:grpSpPr>
            <a:xfrm>
              <a:off x="545144" y="4805780"/>
              <a:ext cx="82785" cy="82785"/>
              <a:chOff x="0" y="0"/>
              <a:chExt cx="1913890" cy="1913890"/>
            </a:xfrm>
          </p:grpSpPr>
          <p:sp>
            <p:nvSpPr>
              <p:cNvPr id="229" name="Freeform 229"/>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230" name="Group 230"/>
            <p:cNvGrpSpPr/>
            <p:nvPr/>
          </p:nvGrpSpPr>
          <p:grpSpPr>
            <a:xfrm>
              <a:off x="7039293" y="0"/>
              <a:ext cx="82785" cy="82785"/>
              <a:chOff x="0" y="0"/>
              <a:chExt cx="1913890" cy="1913890"/>
            </a:xfrm>
          </p:grpSpPr>
          <p:sp>
            <p:nvSpPr>
              <p:cNvPr id="231" name="Freeform 231"/>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232" name="Group 232"/>
            <p:cNvGrpSpPr/>
            <p:nvPr/>
          </p:nvGrpSpPr>
          <p:grpSpPr>
            <a:xfrm>
              <a:off x="7039293" y="6380485"/>
              <a:ext cx="82785" cy="82785"/>
              <a:chOff x="0" y="0"/>
              <a:chExt cx="1913890" cy="1913890"/>
            </a:xfrm>
          </p:grpSpPr>
          <p:sp>
            <p:nvSpPr>
              <p:cNvPr id="233" name="Freeform 233"/>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234" name="Group 234"/>
            <p:cNvGrpSpPr/>
            <p:nvPr/>
          </p:nvGrpSpPr>
          <p:grpSpPr>
            <a:xfrm>
              <a:off x="7039293" y="3187700"/>
              <a:ext cx="82785" cy="82785"/>
              <a:chOff x="0" y="0"/>
              <a:chExt cx="1913890" cy="1913890"/>
            </a:xfrm>
          </p:grpSpPr>
          <p:sp>
            <p:nvSpPr>
              <p:cNvPr id="235" name="Freeform 235"/>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236" name="Group 236"/>
            <p:cNvGrpSpPr/>
            <p:nvPr/>
          </p:nvGrpSpPr>
          <p:grpSpPr>
            <a:xfrm>
              <a:off x="7039293" y="9568185"/>
              <a:ext cx="82785" cy="82785"/>
              <a:chOff x="0" y="0"/>
              <a:chExt cx="1913890" cy="1913890"/>
            </a:xfrm>
          </p:grpSpPr>
          <p:sp>
            <p:nvSpPr>
              <p:cNvPr id="237" name="Freeform 237"/>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238" name="Group 238"/>
            <p:cNvGrpSpPr/>
            <p:nvPr/>
          </p:nvGrpSpPr>
          <p:grpSpPr>
            <a:xfrm>
              <a:off x="7039293" y="1618080"/>
              <a:ext cx="82785" cy="82785"/>
              <a:chOff x="0" y="0"/>
              <a:chExt cx="1913890" cy="1913890"/>
            </a:xfrm>
          </p:grpSpPr>
          <p:sp>
            <p:nvSpPr>
              <p:cNvPr id="239" name="Freeform 239"/>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240" name="Group 240"/>
            <p:cNvGrpSpPr/>
            <p:nvPr/>
          </p:nvGrpSpPr>
          <p:grpSpPr>
            <a:xfrm>
              <a:off x="7039293" y="7998564"/>
              <a:ext cx="82785" cy="82785"/>
              <a:chOff x="0" y="0"/>
              <a:chExt cx="1913890" cy="1913890"/>
            </a:xfrm>
          </p:grpSpPr>
          <p:sp>
            <p:nvSpPr>
              <p:cNvPr id="241" name="Freeform 241"/>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242" name="Group 242"/>
            <p:cNvGrpSpPr/>
            <p:nvPr/>
          </p:nvGrpSpPr>
          <p:grpSpPr>
            <a:xfrm>
              <a:off x="7039293" y="4805780"/>
              <a:ext cx="82785" cy="82785"/>
              <a:chOff x="0" y="0"/>
              <a:chExt cx="1913890" cy="1913890"/>
            </a:xfrm>
          </p:grpSpPr>
          <p:sp>
            <p:nvSpPr>
              <p:cNvPr id="243" name="Freeform 243"/>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244" name="Group 244"/>
            <p:cNvGrpSpPr/>
            <p:nvPr/>
          </p:nvGrpSpPr>
          <p:grpSpPr>
            <a:xfrm>
              <a:off x="3793009" y="0"/>
              <a:ext cx="82785" cy="82785"/>
              <a:chOff x="0" y="0"/>
              <a:chExt cx="1913890" cy="1913890"/>
            </a:xfrm>
          </p:grpSpPr>
          <p:sp>
            <p:nvSpPr>
              <p:cNvPr id="245" name="Freeform 245"/>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246" name="Group 246"/>
            <p:cNvGrpSpPr/>
            <p:nvPr/>
          </p:nvGrpSpPr>
          <p:grpSpPr>
            <a:xfrm>
              <a:off x="3793009" y="6380485"/>
              <a:ext cx="82785" cy="82785"/>
              <a:chOff x="0" y="0"/>
              <a:chExt cx="1913890" cy="1913890"/>
            </a:xfrm>
          </p:grpSpPr>
          <p:sp>
            <p:nvSpPr>
              <p:cNvPr id="247" name="Freeform 247"/>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248" name="Group 248"/>
            <p:cNvGrpSpPr/>
            <p:nvPr/>
          </p:nvGrpSpPr>
          <p:grpSpPr>
            <a:xfrm>
              <a:off x="3793009" y="3187700"/>
              <a:ext cx="82785" cy="82785"/>
              <a:chOff x="0" y="0"/>
              <a:chExt cx="1913890" cy="1913890"/>
            </a:xfrm>
          </p:grpSpPr>
          <p:sp>
            <p:nvSpPr>
              <p:cNvPr id="249" name="Freeform 249"/>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250" name="Group 250"/>
            <p:cNvGrpSpPr/>
            <p:nvPr/>
          </p:nvGrpSpPr>
          <p:grpSpPr>
            <a:xfrm>
              <a:off x="3793009" y="9568185"/>
              <a:ext cx="82785" cy="82785"/>
              <a:chOff x="0" y="0"/>
              <a:chExt cx="1913890" cy="1913890"/>
            </a:xfrm>
          </p:grpSpPr>
          <p:sp>
            <p:nvSpPr>
              <p:cNvPr id="251" name="Freeform 251"/>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252" name="Group 252"/>
            <p:cNvGrpSpPr/>
            <p:nvPr/>
          </p:nvGrpSpPr>
          <p:grpSpPr>
            <a:xfrm>
              <a:off x="3793009" y="1618080"/>
              <a:ext cx="82785" cy="82785"/>
              <a:chOff x="0" y="0"/>
              <a:chExt cx="1913890" cy="1913890"/>
            </a:xfrm>
          </p:grpSpPr>
          <p:sp>
            <p:nvSpPr>
              <p:cNvPr id="253" name="Freeform 253"/>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254" name="Group 254"/>
            <p:cNvGrpSpPr/>
            <p:nvPr/>
          </p:nvGrpSpPr>
          <p:grpSpPr>
            <a:xfrm>
              <a:off x="3793009" y="7998564"/>
              <a:ext cx="82785" cy="82785"/>
              <a:chOff x="0" y="0"/>
              <a:chExt cx="1913890" cy="1913890"/>
            </a:xfrm>
          </p:grpSpPr>
          <p:sp>
            <p:nvSpPr>
              <p:cNvPr id="255" name="Freeform 255"/>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256" name="Group 256"/>
            <p:cNvGrpSpPr/>
            <p:nvPr/>
          </p:nvGrpSpPr>
          <p:grpSpPr>
            <a:xfrm>
              <a:off x="3793009" y="4805780"/>
              <a:ext cx="82785" cy="82785"/>
              <a:chOff x="0" y="0"/>
              <a:chExt cx="1913890" cy="1913890"/>
            </a:xfrm>
          </p:grpSpPr>
          <p:sp>
            <p:nvSpPr>
              <p:cNvPr id="257" name="Freeform 257"/>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258" name="Group 258"/>
            <p:cNvGrpSpPr/>
            <p:nvPr/>
          </p:nvGrpSpPr>
          <p:grpSpPr>
            <a:xfrm>
              <a:off x="1083805" y="537155"/>
              <a:ext cx="82785" cy="82785"/>
              <a:chOff x="0" y="0"/>
              <a:chExt cx="1913890" cy="1913890"/>
            </a:xfrm>
          </p:grpSpPr>
          <p:sp>
            <p:nvSpPr>
              <p:cNvPr id="259" name="Freeform 259"/>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260" name="Group 260"/>
            <p:cNvGrpSpPr/>
            <p:nvPr/>
          </p:nvGrpSpPr>
          <p:grpSpPr>
            <a:xfrm>
              <a:off x="1083805" y="6917640"/>
              <a:ext cx="82785" cy="82785"/>
              <a:chOff x="0" y="0"/>
              <a:chExt cx="1913890" cy="1913890"/>
            </a:xfrm>
          </p:grpSpPr>
          <p:sp>
            <p:nvSpPr>
              <p:cNvPr id="261" name="Freeform 261"/>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262" name="Group 262"/>
            <p:cNvGrpSpPr/>
            <p:nvPr/>
          </p:nvGrpSpPr>
          <p:grpSpPr>
            <a:xfrm>
              <a:off x="1083805" y="3724855"/>
              <a:ext cx="82785" cy="82785"/>
              <a:chOff x="0" y="0"/>
              <a:chExt cx="1913890" cy="1913890"/>
            </a:xfrm>
          </p:grpSpPr>
          <p:sp>
            <p:nvSpPr>
              <p:cNvPr id="263" name="Freeform 263"/>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264" name="Group 264"/>
            <p:cNvGrpSpPr/>
            <p:nvPr/>
          </p:nvGrpSpPr>
          <p:grpSpPr>
            <a:xfrm>
              <a:off x="1083805" y="10105340"/>
              <a:ext cx="82785" cy="82785"/>
              <a:chOff x="0" y="0"/>
              <a:chExt cx="1913890" cy="1913890"/>
            </a:xfrm>
          </p:grpSpPr>
          <p:sp>
            <p:nvSpPr>
              <p:cNvPr id="265" name="Freeform 265"/>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266" name="Group 266"/>
            <p:cNvGrpSpPr/>
            <p:nvPr/>
          </p:nvGrpSpPr>
          <p:grpSpPr>
            <a:xfrm>
              <a:off x="1083805" y="2155235"/>
              <a:ext cx="82785" cy="82785"/>
              <a:chOff x="0" y="0"/>
              <a:chExt cx="1913890" cy="1913890"/>
            </a:xfrm>
          </p:grpSpPr>
          <p:sp>
            <p:nvSpPr>
              <p:cNvPr id="267" name="Freeform 267"/>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268" name="Group 268"/>
            <p:cNvGrpSpPr/>
            <p:nvPr/>
          </p:nvGrpSpPr>
          <p:grpSpPr>
            <a:xfrm>
              <a:off x="1083805" y="8535719"/>
              <a:ext cx="82785" cy="82785"/>
              <a:chOff x="0" y="0"/>
              <a:chExt cx="1913890" cy="1913890"/>
            </a:xfrm>
          </p:grpSpPr>
          <p:sp>
            <p:nvSpPr>
              <p:cNvPr id="269" name="Freeform 269"/>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270" name="Group 270"/>
            <p:cNvGrpSpPr/>
            <p:nvPr/>
          </p:nvGrpSpPr>
          <p:grpSpPr>
            <a:xfrm>
              <a:off x="1083805" y="5342935"/>
              <a:ext cx="82785" cy="82785"/>
              <a:chOff x="0" y="0"/>
              <a:chExt cx="1913890" cy="1913890"/>
            </a:xfrm>
          </p:grpSpPr>
          <p:sp>
            <p:nvSpPr>
              <p:cNvPr id="271" name="Freeform 271"/>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272" name="Group 272"/>
            <p:cNvGrpSpPr/>
            <p:nvPr/>
          </p:nvGrpSpPr>
          <p:grpSpPr>
            <a:xfrm>
              <a:off x="7577954" y="537155"/>
              <a:ext cx="82785" cy="82785"/>
              <a:chOff x="0" y="0"/>
              <a:chExt cx="1913890" cy="1913890"/>
            </a:xfrm>
          </p:grpSpPr>
          <p:sp>
            <p:nvSpPr>
              <p:cNvPr id="273" name="Freeform 273"/>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274" name="Group 274"/>
            <p:cNvGrpSpPr/>
            <p:nvPr/>
          </p:nvGrpSpPr>
          <p:grpSpPr>
            <a:xfrm>
              <a:off x="7577954" y="6917640"/>
              <a:ext cx="82785" cy="82785"/>
              <a:chOff x="0" y="0"/>
              <a:chExt cx="1913890" cy="1913890"/>
            </a:xfrm>
          </p:grpSpPr>
          <p:sp>
            <p:nvSpPr>
              <p:cNvPr id="275" name="Freeform 275"/>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276" name="Group 276"/>
            <p:cNvGrpSpPr/>
            <p:nvPr/>
          </p:nvGrpSpPr>
          <p:grpSpPr>
            <a:xfrm>
              <a:off x="7577954" y="3724855"/>
              <a:ext cx="82785" cy="82785"/>
              <a:chOff x="0" y="0"/>
              <a:chExt cx="1913890" cy="1913890"/>
            </a:xfrm>
          </p:grpSpPr>
          <p:sp>
            <p:nvSpPr>
              <p:cNvPr id="277" name="Freeform 277"/>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278" name="Group 278"/>
            <p:cNvGrpSpPr/>
            <p:nvPr/>
          </p:nvGrpSpPr>
          <p:grpSpPr>
            <a:xfrm>
              <a:off x="7577954" y="10105340"/>
              <a:ext cx="82785" cy="82785"/>
              <a:chOff x="0" y="0"/>
              <a:chExt cx="1913890" cy="1913890"/>
            </a:xfrm>
          </p:grpSpPr>
          <p:sp>
            <p:nvSpPr>
              <p:cNvPr id="279" name="Freeform 279"/>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280" name="Group 280"/>
            <p:cNvGrpSpPr/>
            <p:nvPr/>
          </p:nvGrpSpPr>
          <p:grpSpPr>
            <a:xfrm>
              <a:off x="7577954" y="2155235"/>
              <a:ext cx="82785" cy="82785"/>
              <a:chOff x="0" y="0"/>
              <a:chExt cx="1913890" cy="1913890"/>
            </a:xfrm>
          </p:grpSpPr>
          <p:sp>
            <p:nvSpPr>
              <p:cNvPr id="281" name="Freeform 281"/>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282" name="Group 282"/>
            <p:cNvGrpSpPr/>
            <p:nvPr/>
          </p:nvGrpSpPr>
          <p:grpSpPr>
            <a:xfrm>
              <a:off x="7577954" y="8535719"/>
              <a:ext cx="82785" cy="82785"/>
              <a:chOff x="0" y="0"/>
              <a:chExt cx="1913890" cy="1913890"/>
            </a:xfrm>
          </p:grpSpPr>
          <p:sp>
            <p:nvSpPr>
              <p:cNvPr id="283" name="Freeform 283"/>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284" name="Group 284"/>
            <p:cNvGrpSpPr/>
            <p:nvPr/>
          </p:nvGrpSpPr>
          <p:grpSpPr>
            <a:xfrm>
              <a:off x="7577954" y="5342935"/>
              <a:ext cx="82785" cy="82785"/>
              <a:chOff x="0" y="0"/>
              <a:chExt cx="1913890" cy="1913890"/>
            </a:xfrm>
          </p:grpSpPr>
          <p:sp>
            <p:nvSpPr>
              <p:cNvPr id="285" name="Freeform 285"/>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286" name="Group 286"/>
            <p:cNvGrpSpPr/>
            <p:nvPr/>
          </p:nvGrpSpPr>
          <p:grpSpPr>
            <a:xfrm>
              <a:off x="4331670" y="537155"/>
              <a:ext cx="82785" cy="82785"/>
              <a:chOff x="0" y="0"/>
              <a:chExt cx="1913890" cy="1913890"/>
            </a:xfrm>
          </p:grpSpPr>
          <p:sp>
            <p:nvSpPr>
              <p:cNvPr id="287" name="Freeform 287"/>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288" name="Group 288"/>
            <p:cNvGrpSpPr/>
            <p:nvPr/>
          </p:nvGrpSpPr>
          <p:grpSpPr>
            <a:xfrm>
              <a:off x="4331670" y="6917640"/>
              <a:ext cx="82785" cy="82785"/>
              <a:chOff x="0" y="0"/>
              <a:chExt cx="1913890" cy="1913890"/>
            </a:xfrm>
          </p:grpSpPr>
          <p:sp>
            <p:nvSpPr>
              <p:cNvPr id="289" name="Freeform 289"/>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290" name="Group 290"/>
            <p:cNvGrpSpPr/>
            <p:nvPr/>
          </p:nvGrpSpPr>
          <p:grpSpPr>
            <a:xfrm>
              <a:off x="4331670" y="3724855"/>
              <a:ext cx="82785" cy="82785"/>
              <a:chOff x="0" y="0"/>
              <a:chExt cx="1913890" cy="1913890"/>
            </a:xfrm>
          </p:grpSpPr>
          <p:sp>
            <p:nvSpPr>
              <p:cNvPr id="291" name="Freeform 291"/>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292" name="Group 292"/>
            <p:cNvGrpSpPr/>
            <p:nvPr/>
          </p:nvGrpSpPr>
          <p:grpSpPr>
            <a:xfrm>
              <a:off x="4331670" y="10105340"/>
              <a:ext cx="82785" cy="82785"/>
              <a:chOff x="0" y="0"/>
              <a:chExt cx="1913890" cy="1913890"/>
            </a:xfrm>
          </p:grpSpPr>
          <p:sp>
            <p:nvSpPr>
              <p:cNvPr id="293" name="Freeform 293"/>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294" name="Group 294"/>
            <p:cNvGrpSpPr/>
            <p:nvPr/>
          </p:nvGrpSpPr>
          <p:grpSpPr>
            <a:xfrm>
              <a:off x="4331670" y="2155235"/>
              <a:ext cx="82785" cy="82785"/>
              <a:chOff x="0" y="0"/>
              <a:chExt cx="1913890" cy="1913890"/>
            </a:xfrm>
          </p:grpSpPr>
          <p:sp>
            <p:nvSpPr>
              <p:cNvPr id="295" name="Freeform 295"/>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296" name="Group 296"/>
            <p:cNvGrpSpPr/>
            <p:nvPr/>
          </p:nvGrpSpPr>
          <p:grpSpPr>
            <a:xfrm>
              <a:off x="4331670" y="8535719"/>
              <a:ext cx="82785" cy="82785"/>
              <a:chOff x="0" y="0"/>
              <a:chExt cx="1913890" cy="1913890"/>
            </a:xfrm>
          </p:grpSpPr>
          <p:sp>
            <p:nvSpPr>
              <p:cNvPr id="297" name="Freeform 297"/>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298" name="Group 298"/>
            <p:cNvGrpSpPr/>
            <p:nvPr/>
          </p:nvGrpSpPr>
          <p:grpSpPr>
            <a:xfrm>
              <a:off x="4331670" y="5342935"/>
              <a:ext cx="82785" cy="82785"/>
              <a:chOff x="0" y="0"/>
              <a:chExt cx="1913890" cy="1913890"/>
            </a:xfrm>
          </p:grpSpPr>
          <p:sp>
            <p:nvSpPr>
              <p:cNvPr id="299" name="Freeform 299"/>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300" name="Group 300"/>
            <p:cNvGrpSpPr/>
            <p:nvPr/>
          </p:nvGrpSpPr>
          <p:grpSpPr>
            <a:xfrm>
              <a:off x="1623665" y="1075351"/>
              <a:ext cx="82785" cy="82785"/>
              <a:chOff x="0" y="0"/>
              <a:chExt cx="1913890" cy="1913890"/>
            </a:xfrm>
          </p:grpSpPr>
          <p:sp>
            <p:nvSpPr>
              <p:cNvPr id="301" name="Freeform 301"/>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302" name="Group 302"/>
            <p:cNvGrpSpPr/>
            <p:nvPr/>
          </p:nvGrpSpPr>
          <p:grpSpPr>
            <a:xfrm>
              <a:off x="1623665" y="7455836"/>
              <a:ext cx="82785" cy="82785"/>
              <a:chOff x="0" y="0"/>
              <a:chExt cx="1913890" cy="1913890"/>
            </a:xfrm>
          </p:grpSpPr>
          <p:sp>
            <p:nvSpPr>
              <p:cNvPr id="303" name="Freeform 303"/>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304" name="Group 304"/>
            <p:cNvGrpSpPr/>
            <p:nvPr/>
          </p:nvGrpSpPr>
          <p:grpSpPr>
            <a:xfrm>
              <a:off x="1623665" y="4263051"/>
              <a:ext cx="82785" cy="82785"/>
              <a:chOff x="0" y="0"/>
              <a:chExt cx="1913890" cy="1913890"/>
            </a:xfrm>
          </p:grpSpPr>
          <p:sp>
            <p:nvSpPr>
              <p:cNvPr id="305" name="Freeform 305"/>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306" name="Group 306"/>
            <p:cNvGrpSpPr/>
            <p:nvPr/>
          </p:nvGrpSpPr>
          <p:grpSpPr>
            <a:xfrm>
              <a:off x="1623665" y="10643536"/>
              <a:ext cx="82785" cy="82785"/>
              <a:chOff x="0" y="0"/>
              <a:chExt cx="1913890" cy="1913890"/>
            </a:xfrm>
          </p:grpSpPr>
          <p:sp>
            <p:nvSpPr>
              <p:cNvPr id="307" name="Freeform 307"/>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308" name="Group 308"/>
            <p:cNvGrpSpPr/>
            <p:nvPr/>
          </p:nvGrpSpPr>
          <p:grpSpPr>
            <a:xfrm>
              <a:off x="1623665" y="2693431"/>
              <a:ext cx="82785" cy="82785"/>
              <a:chOff x="0" y="0"/>
              <a:chExt cx="1913890" cy="1913890"/>
            </a:xfrm>
          </p:grpSpPr>
          <p:sp>
            <p:nvSpPr>
              <p:cNvPr id="309" name="Freeform 309"/>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310" name="Group 310"/>
            <p:cNvGrpSpPr/>
            <p:nvPr/>
          </p:nvGrpSpPr>
          <p:grpSpPr>
            <a:xfrm>
              <a:off x="1623665" y="9073915"/>
              <a:ext cx="82785" cy="82785"/>
              <a:chOff x="0" y="0"/>
              <a:chExt cx="1913890" cy="1913890"/>
            </a:xfrm>
          </p:grpSpPr>
          <p:sp>
            <p:nvSpPr>
              <p:cNvPr id="311" name="Freeform 311"/>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312" name="Group 312"/>
            <p:cNvGrpSpPr/>
            <p:nvPr/>
          </p:nvGrpSpPr>
          <p:grpSpPr>
            <a:xfrm>
              <a:off x="1623665" y="5881131"/>
              <a:ext cx="82785" cy="82785"/>
              <a:chOff x="0" y="0"/>
              <a:chExt cx="1913890" cy="1913890"/>
            </a:xfrm>
          </p:grpSpPr>
          <p:sp>
            <p:nvSpPr>
              <p:cNvPr id="313" name="Freeform 313"/>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314" name="Group 314"/>
            <p:cNvGrpSpPr/>
            <p:nvPr/>
          </p:nvGrpSpPr>
          <p:grpSpPr>
            <a:xfrm>
              <a:off x="4871530" y="1075351"/>
              <a:ext cx="82785" cy="82785"/>
              <a:chOff x="0" y="0"/>
              <a:chExt cx="1913890" cy="1913890"/>
            </a:xfrm>
          </p:grpSpPr>
          <p:sp>
            <p:nvSpPr>
              <p:cNvPr id="315" name="Freeform 315"/>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316" name="Group 316"/>
            <p:cNvGrpSpPr/>
            <p:nvPr/>
          </p:nvGrpSpPr>
          <p:grpSpPr>
            <a:xfrm>
              <a:off x="4871530" y="7455836"/>
              <a:ext cx="82785" cy="82785"/>
              <a:chOff x="0" y="0"/>
              <a:chExt cx="1913890" cy="1913890"/>
            </a:xfrm>
          </p:grpSpPr>
          <p:sp>
            <p:nvSpPr>
              <p:cNvPr id="317" name="Freeform 317"/>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318" name="Group 318"/>
            <p:cNvGrpSpPr/>
            <p:nvPr/>
          </p:nvGrpSpPr>
          <p:grpSpPr>
            <a:xfrm>
              <a:off x="4871530" y="4263051"/>
              <a:ext cx="82785" cy="82785"/>
              <a:chOff x="0" y="0"/>
              <a:chExt cx="1913890" cy="1913890"/>
            </a:xfrm>
          </p:grpSpPr>
          <p:sp>
            <p:nvSpPr>
              <p:cNvPr id="319" name="Freeform 319"/>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320" name="Group 320"/>
            <p:cNvGrpSpPr/>
            <p:nvPr/>
          </p:nvGrpSpPr>
          <p:grpSpPr>
            <a:xfrm>
              <a:off x="4871530" y="10643536"/>
              <a:ext cx="82785" cy="82785"/>
              <a:chOff x="0" y="0"/>
              <a:chExt cx="1913890" cy="1913890"/>
            </a:xfrm>
          </p:grpSpPr>
          <p:sp>
            <p:nvSpPr>
              <p:cNvPr id="321" name="Freeform 321"/>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322" name="Group 322"/>
            <p:cNvGrpSpPr/>
            <p:nvPr/>
          </p:nvGrpSpPr>
          <p:grpSpPr>
            <a:xfrm>
              <a:off x="4871530" y="2693431"/>
              <a:ext cx="82785" cy="82785"/>
              <a:chOff x="0" y="0"/>
              <a:chExt cx="1913890" cy="1913890"/>
            </a:xfrm>
          </p:grpSpPr>
          <p:sp>
            <p:nvSpPr>
              <p:cNvPr id="323" name="Freeform 323"/>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324" name="Group 324"/>
            <p:cNvGrpSpPr/>
            <p:nvPr/>
          </p:nvGrpSpPr>
          <p:grpSpPr>
            <a:xfrm>
              <a:off x="4871530" y="9073915"/>
              <a:ext cx="82785" cy="82785"/>
              <a:chOff x="0" y="0"/>
              <a:chExt cx="1913890" cy="1913890"/>
            </a:xfrm>
          </p:grpSpPr>
          <p:sp>
            <p:nvSpPr>
              <p:cNvPr id="325" name="Freeform 325"/>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326" name="Group 326"/>
            <p:cNvGrpSpPr/>
            <p:nvPr/>
          </p:nvGrpSpPr>
          <p:grpSpPr>
            <a:xfrm>
              <a:off x="4871530" y="5881131"/>
              <a:ext cx="82785" cy="82785"/>
              <a:chOff x="0" y="0"/>
              <a:chExt cx="1913890" cy="1913890"/>
            </a:xfrm>
          </p:grpSpPr>
          <p:sp>
            <p:nvSpPr>
              <p:cNvPr id="327" name="Freeform 327"/>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328" name="Group 328"/>
            <p:cNvGrpSpPr/>
            <p:nvPr/>
          </p:nvGrpSpPr>
          <p:grpSpPr>
            <a:xfrm>
              <a:off x="6405" y="1075351"/>
              <a:ext cx="82785" cy="82785"/>
              <a:chOff x="0" y="0"/>
              <a:chExt cx="1913890" cy="1913890"/>
            </a:xfrm>
          </p:grpSpPr>
          <p:sp>
            <p:nvSpPr>
              <p:cNvPr id="329" name="Freeform 329"/>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330" name="Group 330"/>
            <p:cNvGrpSpPr/>
            <p:nvPr/>
          </p:nvGrpSpPr>
          <p:grpSpPr>
            <a:xfrm>
              <a:off x="6405" y="7455836"/>
              <a:ext cx="82785" cy="82785"/>
              <a:chOff x="0" y="0"/>
              <a:chExt cx="1913890" cy="1913890"/>
            </a:xfrm>
          </p:grpSpPr>
          <p:sp>
            <p:nvSpPr>
              <p:cNvPr id="331" name="Freeform 331"/>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332" name="Group 332"/>
            <p:cNvGrpSpPr/>
            <p:nvPr/>
          </p:nvGrpSpPr>
          <p:grpSpPr>
            <a:xfrm>
              <a:off x="6405" y="4263051"/>
              <a:ext cx="82785" cy="82785"/>
              <a:chOff x="0" y="0"/>
              <a:chExt cx="1913890" cy="1913890"/>
            </a:xfrm>
          </p:grpSpPr>
          <p:sp>
            <p:nvSpPr>
              <p:cNvPr id="333" name="Freeform 333"/>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334" name="Group 334"/>
            <p:cNvGrpSpPr/>
            <p:nvPr/>
          </p:nvGrpSpPr>
          <p:grpSpPr>
            <a:xfrm>
              <a:off x="6405" y="10643536"/>
              <a:ext cx="82785" cy="82785"/>
              <a:chOff x="0" y="0"/>
              <a:chExt cx="1913890" cy="1913890"/>
            </a:xfrm>
          </p:grpSpPr>
          <p:sp>
            <p:nvSpPr>
              <p:cNvPr id="335" name="Freeform 335"/>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336" name="Group 336"/>
            <p:cNvGrpSpPr/>
            <p:nvPr/>
          </p:nvGrpSpPr>
          <p:grpSpPr>
            <a:xfrm>
              <a:off x="6405" y="2693431"/>
              <a:ext cx="82785" cy="82785"/>
              <a:chOff x="0" y="0"/>
              <a:chExt cx="1913890" cy="1913890"/>
            </a:xfrm>
          </p:grpSpPr>
          <p:sp>
            <p:nvSpPr>
              <p:cNvPr id="337" name="Freeform 337"/>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338" name="Group 338"/>
            <p:cNvGrpSpPr/>
            <p:nvPr/>
          </p:nvGrpSpPr>
          <p:grpSpPr>
            <a:xfrm>
              <a:off x="6405" y="9073915"/>
              <a:ext cx="82785" cy="82785"/>
              <a:chOff x="0" y="0"/>
              <a:chExt cx="1913890" cy="1913890"/>
            </a:xfrm>
          </p:grpSpPr>
          <p:sp>
            <p:nvSpPr>
              <p:cNvPr id="339" name="Freeform 339"/>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340" name="Group 340"/>
            <p:cNvGrpSpPr/>
            <p:nvPr/>
          </p:nvGrpSpPr>
          <p:grpSpPr>
            <a:xfrm>
              <a:off x="6405" y="5881131"/>
              <a:ext cx="82785" cy="82785"/>
              <a:chOff x="0" y="0"/>
              <a:chExt cx="1913890" cy="1913890"/>
            </a:xfrm>
          </p:grpSpPr>
          <p:sp>
            <p:nvSpPr>
              <p:cNvPr id="341" name="Freeform 341"/>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342" name="Group 342"/>
            <p:cNvGrpSpPr/>
            <p:nvPr/>
          </p:nvGrpSpPr>
          <p:grpSpPr>
            <a:xfrm>
              <a:off x="6500554" y="1075351"/>
              <a:ext cx="82785" cy="82785"/>
              <a:chOff x="0" y="0"/>
              <a:chExt cx="1913890" cy="1913890"/>
            </a:xfrm>
          </p:grpSpPr>
          <p:sp>
            <p:nvSpPr>
              <p:cNvPr id="343" name="Freeform 343"/>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344" name="Group 344"/>
            <p:cNvGrpSpPr/>
            <p:nvPr/>
          </p:nvGrpSpPr>
          <p:grpSpPr>
            <a:xfrm>
              <a:off x="6500554" y="7455836"/>
              <a:ext cx="82785" cy="82785"/>
              <a:chOff x="0" y="0"/>
              <a:chExt cx="1913890" cy="1913890"/>
            </a:xfrm>
          </p:grpSpPr>
          <p:sp>
            <p:nvSpPr>
              <p:cNvPr id="345" name="Freeform 345"/>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346" name="Group 346"/>
            <p:cNvGrpSpPr/>
            <p:nvPr/>
          </p:nvGrpSpPr>
          <p:grpSpPr>
            <a:xfrm>
              <a:off x="6500554" y="4263051"/>
              <a:ext cx="82785" cy="82785"/>
              <a:chOff x="0" y="0"/>
              <a:chExt cx="1913890" cy="1913890"/>
            </a:xfrm>
          </p:grpSpPr>
          <p:sp>
            <p:nvSpPr>
              <p:cNvPr id="347" name="Freeform 347"/>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348" name="Group 348"/>
            <p:cNvGrpSpPr/>
            <p:nvPr/>
          </p:nvGrpSpPr>
          <p:grpSpPr>
            <a:xfrm>
              <a:off x="6500554" y="10643536"/>
              <a:ext cx="82785" cy="82785"/>
              <a:chOff x="0" y="0"/>
              <a:chExt cx="1913890" cy="1913890"/>
            </a:xfrm>
          </p:grpSpPr>
          <p:sp>
            <p:nvSpPr>
              <p:cNvPr id="349" name="Freeform 349"/>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350" name="Group 350"/>
            <p:cNvGrpSpPr/>
            <p:nvPr/>
          </p:nvGrpSpPr>
          <p:grpSpPr>
            <a:xfrm>
              <a:off x="6500554" y="2693431"/>
              <a:ext cx="82785" cy="82785"/>
              <a:chOff x="0" y="0"/>
              <a:chExt cx="1913890" cy="1913890"/>
            </a:xfrm>
          </p:grpSpPr>
          <p:sp>
            <p:nvSpPr>
              <p:cNvPr id="351" name="Freeform 351"/>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352" name="Group 352"/>
            <p:cNvGrpSpPr/>
            <p:nvPr/>
          </p:nvGrpSpPr>
          <p:grpSpPr>
            <a:xfrm>
              <a:off x="6500554" y="9073915"/>
              <a:ext cx="82785" cy="82785"/>
              <a:chOff x="0" y="0"/>
              <a:chExt cx="1913890" cy="1913890"/>
            </a:xfrm>
          </p:grpSpPr>
          <p:sp>
            <p:nvSpPr>
              <p:cNvPr id="353" name="Freeform 353"/>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354" name="Group 354"/>
            <p:cNvGrpSpPr/>
            <p:nvPr/>
          </p:nvGrpSpPr>
          <p:grpSpPr>
            <a:xfrm>
              <a:off x="6500554" y="5881131"/>
              <a:ext cx="82785" cy="82785"/>
              <a:chOff x="0" y="0"/>
              <a:chExt cx="1913890" cy="1913890"/>
            </a:xfrm>
          </p:grpSpPr>
          <p:sp>
            <p:nvSpPr>
              <p:cNvPr id="355" name="Freeform 355"/>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356" name="Group 356"/>
            <p:cNvGrpSpPr/>
            <p:nvPr/>
          </p:nvGrpSpPr>
          <p:grpSpPr>
            <a:xfrm>
              <a:off x="3254270" y="1075351"/>
              <a:ext cx="82785" cy="82785"/>
              <a:chOff x="0" y="0"/>
              <a:chExt cx="1913890" cy="1913890"/>
            </a:xfrm>
          </p:grpSpPr>
          <p:sp>
            <p:nvSpPr>
              <p:cNvPr id="357" name="Freeform 357"/>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358" name="Group 358"/>
            <p:cNvGrpSpPr/>
            <p:nvPr/>
          </p:nvGrpSpPr>
          <p:grpSpPr>
            <a:xfrm>
              <a:off x="3254270" y="7455836"/>
              <a:ext cx="82785" cy="82785"/>
              <a:chOff x="0" y="0"/>
              <a:chExt cx="1913890" cy="1913890"/>
            </a:xfrm>
          </p:grpSpPr>
          <p:sp>
            <p:nvSpPr>
              <p:cNvPr id="359" name="Freeform 359"/>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360" name="Group 360"/>
            <p:cNvGrpSpPr/>
            <p:nvPr/>
          </p:nvGrpSpPr>
          <p:grpSpPr>
            <a:xfrm>
              <a:off x="3254270" y="4263051"/>
              <a:ext cx="82785" cy="82785"/>
              <a:chOff x="0" y="0"/>
              <a:chExt cx="1913890" cy="1913890"/>
            </a:xfrm>
          </p:grpSpPr>
          <p:sp>
            <p:nvSpPr>
              <p:cNvPr id="361" name="Freeform 361"/>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362" name="Group 362"/>
            <p:cNvGrpSpPr/>
            <p:nvPr/>
          </p:nvGrpSpPr>
          <p:grpSpPr>
            <a:xfrm>
              <a:off x="3254270" y="10643536"/>
              <a:ext cx="82785" cy="82785"/>
              <a:chOff x="0" y="0"/>
              <a:chExt cx="1913890" cy="1913890"/>
            </a:xfrm>
          </p:grpSpPr>
          <p:sp>
            <p:nvSpPr>
              <p:cNvPr id="363" name="Freeform 363"/>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364" name="Group 364"/>
            <p:cNvGrpSpPr/>
            <p:nvPr/>
          </p:nvGrpSpPr>
          <p:grpSpPr>
            <a:xfrm>
              <a:off x="3254270" y="2693431"/>
              <a:ext cx="82785" cy="82785"/>
              <a:chOff x="0" y="0"/>
              <a:chExt cx="1913890" cy="1913890"/>
            </a:xfrm>
          </p:grpSpPr>
          <p:sp>
            <p:nvSpPr>
              <p:cNvPr id="365" name="Freeform 365"/>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366" name="Group 366"/>
            <p:cNvGrpSpPr/>
            <p:nvPr/>
          </p:nvGrpSpPr>
          <p:grpSpPr>
            <a:xfrm>
              <a:off x="3254270" y="9073915"/>
              <a:ext cx="82785" cy="82785"/>
              <a:chOff x="0" y="0"/>
              <a:chExt cx="1913890" cy="1913890"/>
            </a:xfrm>
          </p:grpSpPr>
          <p:sp>
            <p:nvSpPr>
              <p:cNvPr id="367" name="Freeform 367"/>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368" name="Group 368"/>
            <p:cNvGrpSpPr/>
            <p:nvPr/>
          </p:nvGrpSpPr>
          <p:grpSpPr>
            <a:xfrm>
              <a:off x="3254270" y="5881131"/>
              <a:ext cx="82785" cy="82785"/>
              <a:chOff x="0" y="0"/>
              <a:chExt cx="1913890" cy="1913890"/>
            </a:xfrm>
          </p:grpSpPr>
          <p:sp>
            <p:nvSpPr>
              <p:cNvPr id="369" name="Freeform 369"/>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370" name="Group 370"/>
            <p:cNvGrpSpPr/>
            <p:nvPr/>
          </p:nvGrpSpPr>
          <p:grpSpPr>
            <a:xfrm>
              <a:off x="2172630" y="0"/>
              <a:ext cx="82785" cy="82785"/>
              <a:chOff x="0" y="0"/>
              <a:chExt cx="1913890" cy="1913890"/>
            </a:xfrm>
          </p:grpSpPr>
          <p:sp>
            <p:nvSpPr>
              <p:cNvPr id="371" name="Freeform 371"/>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372" name="Group 372"/>
            <p:cNvGrpSpPr/>
            <p:nvPr/>
          </p:nvGrpSpPr>
          <p:grpSpPr>
            <a:xfrm>
              <a:off x="2172630" y="6380485"/>
              <a:ext cx="82785" cy="82785"/>
              <a:chOff x="0" y="0"/>
              <a:chExt cx="1913890" cy="1913890"/>
            </a:xfrm>
          </p:grpSpPr>
          <p:sp>
            <p:nvSpPr>
              <p:cNvPr id="373" name="Freeform 373"/>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374" name="Group 374"/>
            <p:cNvGrpSpPr/>
            <p:nvPr/>
          </p:nvGrpSpPr>
          <p:grpSpPr>
            <a:xfrm>
              <a:off x="2172630" y="3187700"/>
              <a:ext cx="82785" cy="82785"/>
              <a:chOff x="0" y="0"/>
              <a:chExt cx="1913890" cy="1913890"/>
            </a:xfrm>
          </p:grpSpPr>
          <p:sp>
            <p:nvSpPr>
              <p:cNvPr id="375" name="Freeform 375"/>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376" name="Group 376"/>
            <p:cNvGrpSpPr/>
            <p:nvPr/>
          </p:nvGrpSpPr>
          <p:grpSpPr>
            <a:xfrm>
              <a:off x="2172630" y="9568185"/>
              <a:ext cx="82785" cy="82785"/>
              <a:chOff x="0" y="0"/>
              <a:chExt cx="1913890" cy="1913890"/>
            </a:xfrm>
          </p:grpSpPr>
          <p:sp>
            <p:nvSpPr>
              <p:cNvPr id="377" name="Freeform 377"/>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378" name="Group 378"/>
            <p:cNvGrpSpPr/>
            <p:nvPr/>
          </p:nvGrpSpPr>
          <p:grpSpPr>
            <a:xfrm>
              <a:off x="2172630" y="1618080"/>
              <a:ext cx="82785" cy="82785"/>
              <a:chOff x="0" y="0"/>
              <a:chExt cx="1913890" cy="1913890"/>
            </a:xfrm>
          </p:grpSpPr>
          <p:sp>
            <p:nvSpPr>
              <p:cNvPr id="379" name="Freeform 379"/>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380" name="Group 380"/>
            <p:cNvGrpSpPr/>
            <p:nvPr/>
          </p:nvGrpSpPr>
          <p:grpSpPr>
            <a:xfrm>
              <a:off x="2172630" y="7998564"/>
              <a:ext cx="82785" cy="82785"/>
              <a:chOff x="0" y="0"/>
              <a:chExt cx="1913890" cy="1913890"/>
            </a:xfrm>
          </p:grpSpPr>
          <p:sp>
            <p:nvSpPr>
              <p:cNvPr id="381" name="Freeform 381"/>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382" name="Group 382"/>
            <p:cNvGrpSpPr/>
            <p:nvPr/>
          </p:nvGrpSpPr>
          <p:grpSpPr>
            <a:xfrm>
              <a:off x="2172630" y="4805780"/>
              <a:ext cx="82785" cy="82785"/>
              <a:chOff x="0" y="0"/>
              <a:chExt cx="1913890" cy="1913890"/>
            </a:xfrm>
          </p:grpSpPr>
          <p:sp>
            <p:nvSpPr>
              <p:cNvPr id="383" name="Freeform 383"/>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384" name="Group 384"/>
            <p:cNvGrpSpPr/>
            <p:nvPr/>
          </p:nvGrpSpPr>
          <p:grpSpPr>
            <a:xfrm>
              <a:off x="5420495" y="0"/>
              <a:ext cx="82785" cy="82785"/>
              <a:chOff x="0" y="0"/>
              <a:chExt cx="1913890" cy="1913890"/>
            </a:xfrm>
          </p:grpSpPr>
          <p:sp>
            <p:nvSpPr>
              <p:cNvPr id="385" name="Freeform 385"/>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386" name="Group 386"/>
            <p:cNvGrpSpPr/>
            <p:nvPr/>
          </p:nvGrpSpPr>
          <p:grpSpPr>
            <a:xfrm>
              <a:off x="5420495" y="6380485"/>
              <a:ext cx="82785" cy="82785"/>
              <a:chOff x="0" y="0"/>
              <a:chExt cx="1913890" cy="1913890"/>
            </a:xfrm>
          </p:grpSpPr>
          <p:sp>
            <p:nvSpPr>
              <p:cNvPr id="387" name="Freeform 387"/>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388" name="Group 388"/>
            <p:cNvGrpSpPr/>
            <p:nvPr/>
          </p:nvGrpSpPr>
          <p:grpSpPr>
            <a:xfrm>
              <a:off x="5420495" y="3187700"/>
              <a:ext cx="82785" cy="82785"/>
              <a:chOff x="0" y="0"/>
              <a:chExt cx="1913890" cy="1913890"/>
            </a:xfrm>
          </p:grpSpPr>
          <p:sp>
            <p:nvSpPr>
              <p:cNvPr id="389" name="Freeform 389"/>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390" name="Group 390"/>
            <p:cNvGrpSpPr/>
            <p:nvPr/>
          </p:nvGrpSpPr>
          <p:grpSpPr>
            <a:xfrm>
              <a:off x="5420495" y="9568185"/>
              <a:ext cx="82785" cy="82785"/>
              <a:chOff x="0" y="0"/>
              <a:chExt cx="1913890" cy="1913890"/>
            </a:xfrm>
          </p:grpSpPr>
          <p:sp>
            <p:nvSpPr>
              <p:cNvPr id="391" name="Freeform 391"/>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392" name="Group 392"/>
            <p:cNvGrpSpPr/>
            <p:nvPr/>
          </p:nvGrpSpPr>
          <p:grpSpPr>
            <a:xfrm>
              <a:off x="5420495" y="1618080"/>
              <a:ext cx="82785" cy="82785"/>
              <a:chOff x="0" y="0"/>
              <a:chExt cx="1913890" cy="1913890"/>
            </a:xfrm>
          </p:grpSpPr>
          <p:sp>
            <p:nvSpPr>
              <p:cNvPr id="393" name="Freeform 393"/>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394" name="Group 394"/>
            <p:cNvGrpSpPr/>
            <p:nvPr/>
          </p:nvGrpSpPr>
          <p:grpSpPr>
            <a:xfrm>
              <a:off x="5420495" y="7998564"/>
              <a:ext cx="82785" cy="82785"/>
              <a:chOff x="0" y="0"/>
              <a:chExt cx="1913890" cy="1913890"/>
            </a:xfrm>
          </p:grpSpPr>
          <p:sp>
            <p:nvSpPr>
              <p:cNvPr id="395" name="Freeform 395"/>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396" name="Group 396"/>
            <p:cNvGrpSpPr/>
            <p:nvPr/>
          </p:nvGrpSpPr>
          <p:grpSpPr>
            <a:xfrm>
              <a:off x="5420495" y="4805780"/>
              <a:ext cx="82785" cy="82785"/>
              <a:chOff x="0" y="0"/>
              <a:chExt cx="1913890" cy="1913890"/>
            </a:xfrm>
          </p:grpSpPr>
          <p:sp>
            <p:nvSpPr>
              <p:cNvPr id="397" name="Freeform 397"/>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398" name="Group 398"/>
            <p:cNvGrpSpPr/>
            <p:nvPr/>
          </p:nvGrpSpPr>
          <p:grpSpPr>
            <a:xfrm>
              <a:off x="2711291" y="537155"/>
              <a:ext cx="82785" cy="82785"/>
              <a:chOff x="0" y="0"/>
              <a:chExt cx="1913890" cy="1913890"/>
            </a:xfrm>
          </p:grpSpPr>
          <p:sp>
            <p:nvSpPr>
              <p:cNvPr id="399" name="Freeform 399"/>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400" name="Group 400"/>
            <p:cNvGrpSpPr/>
            <p:nvPr/>
          </p:nvGrpSpPr>
          <p:grpSpPr>
            <a:xfrm>
              <a:off x="2711291" y="6917640"/>
              <a:ext cx="82785" cy="82785"/>
              <a:chOff x="0" y="0"/>
              <a:chExt cx="1913890" cy="1913890"/>
            </a:xfrm>
          </p:grpSpPr>
          <p:sp>
            <p:nvSpPr>
              <p:cNvPr id="401" name="Freeform 401"/>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402" name="Group 402"/>
            <p:cNvGrpSpPr/>
            <p:nvPr/>
          </p:nvGrpSpPr>
          <p:grpSpPr>
            <a:xfrm>
              <a:off x="2711291" y="3724855"/>
              <a:ext cx="82785" cy="82785"/>
              <a:chOff x="0" y="0"/>
              <a:chExt cx="1913890" cy="1913890"/>
            </a:xfrm>
          </p:grpSpPr>
          <p:sp>
            <p:nvSpPr>
              <p:cNvPr id="403" name="Freeform 403"/>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404" name="Group 404"/>
            <p:cNvGrpSpPr/>
            <p:nvPr/>
          </p:nvGrpSpPr>
          <p:grpSpPr>
            <a:xfrm>
              <a:off x="2711291" y="10105340"/>
              <a:ext cx="82785" cy="82785"/>
              <a:chOff x="0" y="0"/>
              <a:chExt cx="1913890" cy="1913890"/>
            </a:xfrm>
          </p:grpSpPr>
          <p:sp>
            <p:nvSpPr>
              <p:cNvPr id="405" name="Freeform 405"/>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406" name="Group 406"/>
            <p:cNvGrpSpPr/>
            <p:nvPr/>
          </p:nvGrpSpPr>
          <p:grpSpPr>
            <a:xfrm>
              <a:off x="2711291" y="2155235"/>
              <a:ext cx="82785" cy="82785"/>
              <a:chOff x="0" y="0"/>
              <a:chExt cx="1913890" cy="1913890"/>
            </a:xfrm>
          </p:grpSpPr>
          <p:sp>
            <p:nvSpPr>
              <p:cNvPr id="407" name="Freeform 407"/>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408" name="Group 408"/>
            <p:cNvGrpSpPr/>
            <p:nvPr/>
          </p:nvGrpSpPr>
          <p:grpSpPr>
            <a:xfrm>
              <a:off x="2711291" y="8535719"/>
              <a:ext cx="82785" cy="82785"/>
              <a:chOff x="0" y="0"/>
              <a:chExt cx="1913890" cy="1913890"/>
            </a:xfrm>
          </p:grpSpPr>
          <p:sp>
            <p:nvSpPr>
              <p:cNvPr id="409" name="Freeform 409"/>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410" name="Group 410"/>
            <p:cNvGrpSpPr/>
            <p:nvPr/>
          </p:nvGrpSpPr>
          <p:grpSpPr>
            <a:xfrm>
              <a:off x="2711291" y="5342935"/>
              <a:ext cx="82785" cy="82785"/>
              <a:chOff x="0" y="0"/>
              <a:chExt cx="1913890" cy="1913890"/>
            </a:xfrm>
          </p:grpSpPr>
          <p:sp>
            <p:nvSpPr>
              <p:cNvPr id="411" name="Freeform 411"/>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412" name="Group 412"/>
            <p:cNvGrpSpPr/>
            <p:nvPr/>
          </p:nvGrpSpPr>
          <p:grpSpPr>
            <a:xfrm>
              <a:off x="5959156" y="537155"/>
              <a:ext cx="82785" cy="82785"/>
              <a:chOff x="0" y="0"/>
              <a:chExt cx="1913890" cy="1913890"/>
            </a:xfrm>
          </p:grpSpPr>
          <p:sp>
            <p:nvSpPr>
              <p:cNvPr id="413" name="Freeform 413"/>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414" name="Group 414"/>
            <p:cNvGrpSpPr/>
            <p:nvPr/>
          </p:nvGrpSpPr>
          <p:grpSpPr>
            <a:xfrm>
              <a:off x="5959156" y="6917640"/>
              <a:ext cx="82785" cy="82785"/>
              <a:chOff x="0" y="0"/>
              <a:chExt cx="1913890" cy="1913890"/>
            </a:xfrm>
          </p:grpSpPr>
          <p:sp>
            <p:nvSpPr>
              <p:cNvPr id="415" name="Freeform 415"/>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416" name="Group 416"/>
            <p:cNvGrpSpPr/>
            <p:nvPr/>
          </p:nvGrpSpPr>
          <p:grpSpPr>
            <a:xfrm>
              <a:off x="5959156" y="3724855"/>
              <a:ext cx="82785" cy="82785"/>
              <a:chOff x="0" y="0"/>
              <a:chExt cx="1913890" cy="1913890"/>
            </a:xfrm>
          </p:grpSpPr>
          <p:sp>
            <p:nvSpPr>
              <p:cNvPr id="417" name="Freeform 417"/>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418" name="Group 418"/>
            <p:cNvGrpSpPr/>
            <p:nvPr/>
          </p:nvGrpSpPr>
          <p:grpSpPr>
            <a:xfrm>
              <a:off x="5959156" y="10105340"/>
              <a:ext cx="82785" cy="82785"/>
              <a:chOff x="0" y="0"/>
              <a:chExt cx="1913890" cy="1913890"/>
            </a:xfrm>
          </p:grpSpPr>
          <p:sp>
            <p:nvSpPr>
              <p:cNvPr id="419" name="Freeform 419"/>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420" name="Group 420"/>
            <p:cNvGrpSpPr/>
            <p:nvPr/>
          </p:nvGrpSpPr>
          <p:grpSpPr>
            <a:xfrm>
              <a:off x="5959156" y="2155235"/>
              <a:ext cx="82785" cy="82785"/>
              <a:chOff x="0" y="0"/>
              <a:chExt cx="1913890" cy="1913890"/>
            </a:xfrm>
          </p:grpSpPr>
          <p:sp>
            <p:nvSpPr>
              <p:cNvPr id="421" name="Freeform 421"/>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422" name="Group 422"/>
            <p:cNvGrpSpPr/>
            <p:nvPr/>
          </p:nvGrpSpPr>
          <p:grpSpPr>
            <a:xfrm>
              <a:off x="5959156" y="8535719"/>
              <a:ext cx="82785" cy="82785"/>
              <a:chOff x="0" y="0"/>
              <a:chExt cx="1913890" cy="1913890"/>
            </a:xfrm>
          </p:grpSpPr>
          <p:sp>
            <p:nvSpPr>
              <p:cNvPr id="423" name="Freeform 423"/>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424" name="Group 424"/>
            <p:cNvGrpSpPr/>
            <p:nvPr/>
          </p:nvGrpSpPr>
          <p:grpSpPr>
            <a:xfrm>
              <a:off x="5959156" y="5342935"/>
              <a:ext cx="82785" cy="82785"/>
              <a:chOff x="0" y="0"/>
              <a:chExt cx="1913890" cy="1913890"/>
            </a:xfrm>
          </p:grpSpPr>
          <p:sp>
            <p:nvSpPr>
              <p:cNvPr id="425" name="Freeform 425"/>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426" name="Group 426"/>
            <p:cNvGrpSpPr>
              <a:grpSpLocks noChangeAspect="1"/>
            </p:cNvGrpSpPr>
            <p:nvPr/>
          </p:nvGrpSpPr>
          <p:grpSpPr>
            <a:xfrm>
              <a:off x="1083883" y="0"/>
              <a:ext cx="95594" cy="82785"/>
              <a:chOff x="0" y="0"/>
              <a:chExt cx="6350000" cy="5499100"/>
            </a:xfrm>
          </p:grpSpPr>
          <p:sp>
            <p:nvSpPr>
              <p:cNvPr id="427" name="Freeform 427"/>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428" name="Group 428"/>
            <p:cNvGrpSpPr>
              <a:grpSpLocks noChangeAspect="1"/>
            </p:cNvGrpSpPr>
            <p:nvPr/>
          </p:nvGrpSpPr>
          <p:grpSpPr>
            <a:xfrm>
              <a:off x="1083883" y="6380485"/>
              <a:ext cx="95594" cy="82785"/>
              <a:chOff x="0" y="0"/>
              <a:chExt cx="6350000" cy="5499100"/>
            </a:xfrm>
          </p:grpSpPr>
          <p:sp>
            <p:nvSpPr>
              <p:cNvPr id="429" name="Freeform 429"/>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430" name="Group 430"/>
            <p:cNvGrpSpPr>
              <a:grpSpLocks noChangeAspect="1"/>
            </p:cNvGrpSpPr>
            <p:nvPr/>
          </p:nvGrpSpPr>
          <p:grpSpPr>
            <a:xfrm>
              <a:off x="1083883" y="3187700"/>
              <a:ext cx="95594" cy="82785"/>
              <a:chOff x="0" y="0"/>
              <a:chExt cx="6350000" cy="5499100"/>
            </a:xfrm>
          </p:grpSpPr>
          <p:sp>
            <p:nvSpPr>
              <p:cNvPr id="431" name="Freeform 431"/>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432" name="Group 432"/>
            <p:cNvGrpSpPr>
              <a:grpSpLocks noChangeAspect="1"/>
            </p:cNvGrpSpPr>
            <p:nvPr/>
          </p:nvGrpSpPr>
          <p:grpSpPr>
            <a:xfrm>
              <a:off x="1083883" y="9568185"/>
              <a:ext cx="95594" cy="82785"/>
              <a:chOff x="0" y="0"/>
              <a:chExt cx="6350000" cy="5499100"/>
            </a:xfrm>
          </p:grpSpPr>
          <p:sp>
            <p:nvSpPr>
              <p:cNvPr id="433" name="Freeform 433"/>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434" name="Group 434"/>
            <p:cNvGrpSpPr>
              <a:grpSpLocks noChangeAspect="1"/>
            </p:cNvGrpSpPr>
            <p:nvPr/>
          </p:nvGrpSpPr>
          <p:grpSpPr>
            <a:xfrm>
              <a:off x="1083883" y="1618080"/>
              <a:ext cx="95594" cy="82785"/>
              <a:chOff x="0" y="0"/>
              <a:chExt cx="6350000" cy="5499100"/>
            </a:xfrm>
          </p:grpSpPr>
          <p:sp>
            <p:nvSpPr>
              <p:cNvPr id="435" name="Freeform 435"/>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436" name="Group 436"/>
            <p:cNvGrpSpPr>
              <a:grpSpLocks noChangeAspect="1"/>
            </p:cNvGrpSpPr>
            <p:nvPr/>
          </p:nvGrpSpPr>
          <p:grpSpPr>
            <a:xfrm>
              <a:off x="1083883" y="7998564"/>
              <a:ext cx="95594" cy="82785"/>
              <a:chOff x="0" y="0"/>
              <a:chExt cx="6350000" cy="5499100"/>
            </a:xfrm>
          </p:grpSpPr>
          <p:sp>
            <p:nvSpPr>
              <p:cNvPr id="437" name="Freeform 437"/>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438" name="Group 438"/>
            <p:cNvGrpSpPr>
              <a:grpSpLocks noChangeAspect="1"/>
            </p:cNvGrpSpPr>
            <p:nvPr/>
          </p:nvGrpSpPr>
          <p:grpSpPr>
            <a:xfrm>
              <a:off x="1083883" y="4805780"/>
              <a:ext cx="95594" cy="82785"/>
              <a:chOff x="0" y="0"/>
              <a:chExt cx="6350000" cy="5499100"/>
            </a:xfrm>
          </p:grpSpPr>
          <p:sp>
            <p:nvSpPr>
              <p:cNvPr id="439" name="Freeform 439"/>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440" name="Group 440"/>
            <p:cNvGrpSpPr>
              <a:grpSpLocks noChangeAspect="1"/>
            </p:cNvGrpSpPr>
            <p:nvPr/>
          </p:nvGrpSpPr>
          <p:grpSpPr>
            <a:xfrm>
              <a:off x="7578032" y="0"/>
              <a:ext cx="95594" cy="82785"/>
              <a:chOff x="0" y="0"/>
              <a:chExt cx="6350000" cy="5499100"/>
            </a:xfrm>
          </p:grpSpPr>
          <p:sp>
            <p:nvSpPr>
              <p:cNvPr id="441" name="Freeform 441"/>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442" name="Group 442"/>
            <p:cNvGrpSpPr>
              <a:grpSpLocks noChangeAspect="1"/>
            </p:cNvGrpSpPr>
            <p:nvPr/>
          </p:nvGrpSpPr>
          <p:grpSpPr>
            <a:xfrm>
              <a:off x="7578032" y="6380485"/>
              <a:ext cx="95594" cy="82785"/>
              <a:chOff x="0" y="0"/>
              <a:chExt cx="6350000" cy="5499100"/>
            </a:xfrm>
          </p:grpSpPr>
          <p:sp>
            <p:nvSpPr>
              <p:cNvPr id="443" name="Freeform 443"/>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444" name="Group 444"/>
            <p:cNvGrpSpPr>
              <a:grpSpLocks noChangeAspect="1"/>
            </p:cNvGrpSpPr>
            <p:nvPr/>
          </p:nvGrpSpPr>
          <p:grpSpPr>
            <a:xfrm>
              <a:off x="7578032" y="3187700"/>
              <a:ext cx="95594" cy="82785"/>
              <a:chOff x="0" y="0"/>
              <a:chExt cx="6350000" cy="5499100"/>
            </a:xfrm>
          </p:grpSpPr>
          <p:sp>
            <p:nvSpPr>
              <p:cNvPr id="445" name="Freeform 445"/>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446" name="Group 446"/>
            <p:cNvGrpSpPr>
              <a:grpSpLocks noChangeAspect="1"/>
            </p:cNvGrpSpPr>
            <p:nvPr/>
          </p:nvGrpSpPr>
          <p:grpSpPr>
            <a:xfrm>
              <a:off x="7578032" y="9568185"/>
              <a:ext cx="95594" cy="82785"/>
              <a:chOff x="0" y="0"/>
              <a:chExt cx="6350000" cy="5499100"/>
            </a:xfrm>
          </p:grpSpPr>
          <p:sp>
            <p:nvSpPr>
              <p:cNvPr id="447" name="Freeform 447"/>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448" name="Group 448"/>
            <p:cNvGrpSpPr>
              <a:grpSpLocks noChangeAspect="1"/>
            </p:cNvGrpSpPr>
            <p:nvPr/>
          </p:nvGrpSpPr>
          <p:grpSpPr>
            <a:xfrm>
              <a:off x="7578032" y="1618080"/>
              <a:ext cx="95594" cy="82785"/>
              <a:chOff x="0" y="0"/>
              <a:chExt cx="6350000" cy="5499100"/>
            </a:xfrm>
          </p:grpSpPr>
          <p:sp>
            <p:nvSpPr>
              <p:cNvPr id="449" name="Freeform 449"/>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450" name="Group 450"/>
            <p:cNvGrpSpPr>
              <a:grpSpLocks noChangeAspect="1"/>
            </p:cNvGrpSpPr>
            <p:nvPr/>
          </p:nvGrpSpPr>
          <p:grpSpPr>
            <a:xfrm>
              <a:off x="7578032" y="7998564"/>
              <a:ext cx="95594" cy="82785"/>
              <a:chOff x="0" y="0"/>
              <a:chExt cx="6350000" cy="5499100"/>
            </a:xfrm>
          </p:grpSpPr>
          <p:sp>
            <p:nvSpPr>
              <p:cNvPr id="451" name="Freeform 451"/>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452" name="Group 452"/>
            <p:cNvGrpSpPr>
              <a:grpSpLocks noChangeAspect="1"/>
            </p:cNvGrpSpPr>
            <p:nvPr/>
          </p:nvGrpSpPr>
          <p:grpSpPr>
            <a:xfrm>
              <a:off x="7578032" y="4805780"/>
              <a:ext cx="95594" cy="82785"/>
              <a:chOff x="0" y="0"/>
              <a:chExt cx="6350000" cy="5499100"/>
            </a:xfrm>
          </p:grpSpPr>
          <p:sp>
            <p:nvSpPr>
              <p:cNvPr id="453" name="Freeform 453"/>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454" name="Group 454"/>
            <p:cNvGrpSpPr>
              <a:grpSpLocks noChangeAspect="1"/>
            </p:cNvGrpSpPr>
            <p:nvPr/>
          </p:nvGrpSpPr>
          <p:grpSpPr>
            <a:xfrm>
              <a:off x="4331748" y="0"/>
              <a:ext cx="95594" cy="82785"/>
              <a:chOff x="0" y="0"/>
              <a:chExt cx="6350000" cy="5499100"/>
            </a:xfrm>
          </p:grpSpPr>
          <p:sp>
            <p:nvSpPr>
              <p:cNvPr id="455" name="Freeform 455"/>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456" name="Group 456"/>
            <p:cNvGrpSpPr>
              <a:grpSpLocks noChangeAspect="1"/>
            </p:cNvGrpSpPr>
            <p:nvPr/>
          </p:nvGrpSpPr>
          <p:grpSpPr>
            <a:xfrm>
              <a:off x="4331748" y="6380485"/>
              <a:ext cx="95594" cy="82785"/>
              <a:chOff x="0" y="0"/>
              <a:chExt cx="6350000" cy="5499100"/>
            </a:xfrm>
          </p:grpSpPr>
          <p:sp>
            <p:nvSpPr>
              <p:cNvPr id="457" name="Freeform 457"/>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458" name="Group 458"/>
            <p:cNvGrpSpPr>
              <a:grpSpLocks noChangeAspect="1"/>
            </p:cNvGrpSpPr>
            <p:nvPr/>
          </p:nvGrpSpPr>
          <p:grpSpPr>
            <a:xfrm>
              <a:off x="4331748" y="3187700"/>
              <a:ext cx="95594" cy="82785"/>
              <a:chOff x="0" y="0"/>
              <a:chExt cx="6350000" cy="5499100"/>
            </a:xfrm>
          </p:grpSpPr>
          <p:sp>
            <p:nvSpPr>
              <p:cNvPr id="459" name="Freeform 459"/>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460" name="Group 460"/>
            <p:cNvGrpSpPr>
              <a:grpSpLocks noChangeAspect="1"/>
            </p:cNvGrpSpPr>
            <p:nvPr/>
          </p:nvGrpSpPr>
          <p:grpSpPr>
            <a:xfrm>
              <a:off x="4331748" y="9568185"/>
              <a:ext cx="95594" cy="82785"/>
              <a:chOff x="0" y="0"/>
              <a:chExt cx="6350000" cy="5499100"/>
            </a:xfrm>
          </p:grpSpPr>
          <p:sp>
            <p:nvSpPr>
              <p:cNvPr id="461" name="Freeform 461"/>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462" name="Group 462"/>
            <p:cNvGrpSpPr>
              <a:grpSpLocks noChangeAspect="1"/>
            </p:cNvGrpSpPr>
            <p:nvPr/>
          </p:nvGrpSpPr>
          <p:grpSpPr>
            <a:xfrm>
              <a:off x="4331748" y="1618080"/>
              <a:ext cx="95594" cy="82785"/>
              <a:chOff x="0" y="0"/>
              <a:chExt cx="6350000" cy="5499100"/>
            </a:xfrm>
          </p:grpSpPr>
          <p:sp>
            <p:nvSpPr>
              <p:cNvPr id="463" name="Freeform 463"/>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464" name="Group 464"/>
            <p:cNvGrpSpPr>
              <a:grpSpLocks noChangeAspect="1"/>
            </p:cNvGrpSpPr>
            <p:nvPr/>
          </p:nvGrpSpPr>
          <p:grpSpPr>
            <a:xfrm>
              <a:off x="4331748" y="7998564"/>
              <a:ext cx="95594" cy="82785"/>
              <a:chOff x="0" y="0"/>
              <a:chExt cx="6350000" cy="5499100"/>
            </a:xfrm>
          </p:grpSpPr>
          <p:sp>
            <p:nvSpPr>
              <p:cNvPr id="465" name="Freeform 465"/>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466" name="Group 466"/>
            <p:cNvGrpSpPr>
              <a:grpSpLocks noChangeAspect="1"/>
            </p:cNvGrpSpPr>
            <p:nvPr/>
          </p:nvGrpSpPr>
          <p:grpSpPr>
            <a:xfrm>
              <a:off x="4331748" y="4805780"/>
              <a:ext cx="95594" cy="82785"/>
              <a:chOff x="0" y="0"/>
              <a:chExt cx="6350000" cy="5499100"/>
            </a:xfrm>
          </p:grpSpPr>
          <p:sp>
            <p:nvSpPr>
              <p:cNvPr id="467" name="Freeform 467"/>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468" name="Group 468"/>
            <p:cNvGrpSpPr>
              <a:grpSpLocks noChangeAspect="1"/>
            </p:cNvGrpSpPr>
            <p:nvPr/>
          </p:nvGrpSpPr>
          <p:grpSpPr>
            <a:xfrm>
              <a:off x="1622544" y="537155"/>
              <a:ext cx="95594" cy="82785"/>
              <a:chOff x="0" y="0"/>
              <a:chExt cx="6350000" cy="5499100"/>
            </a:xfrm>
          </p:grpSpPr>
          <p:sp>
            <p:nvSpPr>
              <p:cNvPr id="469" name="Freeform 469"/>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470" name="Group 470"/>
            <p:cNvGrpSpPr>
              <a:grpSpLocks noChangeAspect="1"/>
            </p:cNvGrpSpPr>
            <p:nvPr/>
          </p:nvGrpSpPr>
          <p:grpSpPr>
            <a:xfrm>
              <a:off x="1622544" y="6917640"/>
              <a:ext cx="95594" cy="82785"/>
              <a:chOff x="0" y="0"/>
              <a:chExt cx="6350000" cy="5499100"/>
            </a:xfrm>
          </p:grpSpPr>
          <p:sp>
            <p:nvSpPr>
              <p:cNvPr id="471" name="Freeform 471"/>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472" name="Group 472"/>
            <p:cNvGrpSpPr>
              <a:grpSpLocks noChangeAspect="1"/>
            </p:cNvGrpSpPr>
            <p:nvPr/>
          </p:nvGrpSpPr>
          <p:grpSpPr>
            <a:xfrm>
              <a:off x="1622544" y="3724855"/>
              <a:ext cx="95594" cy="82785"/>
              <a:chOff x="0" y="0"/>
              <a:chExt cx="6350000" cy="5499100"/>
            </a:xfrm>
          </p:grpSpPr>
          <p:sp>
            <p:nvSpPr>
              <p:cNvPr id="473" name="Freeform 473"/>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474" name="Group 474"/>
            <p:cNvGrpSpPr>
              <a:grpSpLocks noChangeAspect="1"/>
            </p:cNvGrpSpPr>
            <p:nvPr/>
          </p:nvGrpSpPr>
          <p:grpSpPr>
            <a:xfrm>
              <a:off x="1622544" y="10105340"/>
              <a:ext cx="95594" cy="82785"/>
              <a:chOff x="0" y="0"/>
              <a:chExt cx="6350000" cy="5499100"/>
            </a:xfrm>
          </p:grpSpPr>
          <p:sp>
            <p:nvSpPr>
              <p:cNvPr id="475" name="Freeform 475"/>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476" name="Group 476"/>
            <p:cNvGrpSpPr>
              <a:grpSpLocks noChangeAspect="1"/>
            </p:cNvGrpSpPr>
            <p:nvPr/>
          </p:nvGrpSpPr>
          <p:grpSpPr>
            <a:xfrm>
              <a:off x="1622544" y="2155235"/>
              <a:ext cx="95594" cy="82785"/>
              <a:chOff x="0" y="0"/>
              <a:chExt cx="6350000" cy="5499100"/>
            </a:xfrm>
          </p:grpSpPr>
          <p:sp>
            <p:nvSpPr>
              <p:cNvPr id="477" name="Freeform 477"/>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478" name="Group 478"/>
            <p:cNvGrpSpPr>
              <a:grpSpLocks noChangeAspect="1"/>
            </p:cNvGrpSpPr>
            <p:nvPr/>
          </p:nvGrpSpPr>
          <p:grpSpPr>
            <a:xfrm>
              <a:off x="1622544" y="8535719"/>
              <a:ext cx="95594" cy="82785"/>
              <a:chOff x="0" y="0"/>
              <a:chExt cx="6350000" cy="5499100"/>
            </a:xfrm>
          </p:grpSpPr>
          <p:sp>
            <p:nvSpPr>
              <p:cNvPr id="479" name="Freeform 479"/>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480" name="Group 480"/>
            <p:cNvGrpSpPr>
              <a:grpSpLocks noChangeAspect="1"/>
            </p:cNvGrpSpPr>
            <p:nvPr/>
          </p:nvGrpSpPr>
          <p:grpSpPr>
            <a:xfrm>
              <a:off x="1622544" y="5342935"/>
              <a:ext cx="95594" cy="82785"/>
              <a:chOff x="0" y="0"/>
              <a:chExt cx="6350000" cy="5499100"/>
            </a:xfrm>
          </p:grpSpPr>
          <p:sp>
            <p:nvSpPr>
              <p:cNvPr id="481" name="Freeform 481"/>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482" name="Group 482"/>
            <p:cNvGrpSpPr>
              <a:grpSpLocks noChangeAspect="1"/>
            </p:cNvGrpSpPr>
            <p:nvPr/>
          </p:nvGrpSpPr>
          <p:grpSpPr>
            <a:xfrm>
              <a:off x="4870409" y="537155"/>
              <a:ext cx="95594" cy="82785"/>
              <a:chOff x="0" y="0"/>
              <a:chExt cx="6350000" cy="5499100"/>
            </a:xfrm>
          </p:grpSpPr>
          <p:sp>
            <p:nvSpPr>
              <p:cNvPr id="483" name="Freeform 483"/>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484" name="Group 484"/>
            <p:cNvGrpSpPr>
              <a:grpSpLocks noChangeAspect="1"/>
            </p:cNvGrpSpPr>
            <p:nvPr/>
          </p:nvGrpSpPr>
          <p:grpSpPr>
            <a:xfrm>
              <a:off x="4870409" y="6917640"/>
              <a:ext cx="95594" cy="82785"/>
              <a:chOff x="0" y="0"/>
              <a:chExt cx="6350000" cy="5499100"/>
            </a:xfrm>
          </p:grpSpPr>
          <p:sp>
            <p:nvSpPr>
              <p:cNvPr id="485" name="Freeform 485"/>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486" name="Group 486"/>
            <p:cNvGrpSpPr>
              <a:grpSpLocks noChangeAspect="1"/>
            </p:cNvGrpSpPr>
            <p:nvPr/>
          </p:nvGrpSpPr>
          <p:grpSpPr>
            <a:xfrm>
              <a:off x="4870409" y="3724855"/>
              <a:ext cx="95594" cy="82785"/>
              <a:chOff x="0" y="0"/>
              <a:chExt cx="6350000" cy="5499100"/>
            </a:xfrm>
          </p:grpSpPr>
          <p:sp>
            <p:nvSpPr>
              <p:cNvPr id="487" name="Freeform 487"/>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488" name="Group 488"/>
            <p:cNvGrpSpPr>
              <a:grpSpLocks noChangeAspect="1"/>
            </p:cNvGrpSpPr>
            <p:nvPr/>
          </p:nvGrpSpPr>
          <p:grpSpPr>
            <a:xfrm>
              <a:off x="4870409" y="10105340"/>
              <a:ext cx="95594" cy="82785"/>
              <a:chOff x="0" y="0"/>
              <a:chExt cx="6350000" cy="5499100"/>
            </a:xfrm>
          </p:grpSpPr>
          <p:sp>
            <p:nvSpPr>
              <p:cNvPr id="489" name="Freeform 489"/>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490" name="Group 490"/>
            <p:cNvGrpSpPr>
              <a:grpSpLocks noChangeAspect="1"/>
            </p:cNvGrpSpPr>
            <p:nvPr/>
          </p:nvGrpSpPr>
          <p:grpSpPr>
            <a:xfrm>
              <a:off x="4870409" y="2155235"/>
              <a:ext cx="95594" cy="82785"/>
              <a:chOff x="0" y="0"/>
              <a:chExt cx="6350000" cy="5499100"/>
            </a:xfrm>
          </p:grpSpPr>
          <p:sp>
            <p:nvSpPr>
              <p:cNvPr id="491" name="Freeform 491"/>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492" name="Group 492"/>
            <p:cNvGrpSpPr>
              <a:grpSpLocks noChangeAspect="1"/>
            </p:cNvGrpSpPr>
            <p:nvPr/>
          </p:nvGrpSpPr>
          <p:grpSpPr>
            <a:xfrm>
              <a:off x="4870409" y="8535719"/>
              <a:ext cx="95594" cy="82785"/>
              <a:chOff x="0" y="0"/>
              <a:chExt cx="6350000" cy="5499100"/>
            </a:xfrm>
          </p:grpSpPr>
          <p:sp>
            <p:nvSpPr>
              <p:cNvPr id="493" name="Freeform 493"/>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494" name="Group 494"/>
            <p:cNvGrpSpPr>
              <a:grpSpLocks noChangeAspect="1"/>
            </p:cNvGrpSpPr>
            <p:nvPr/>
          </p:nvGrpSpPr>
          <p:grpSpPr>
            <a:xfrm>
              <a:off x="4870409" y="5342935"/>
              <a:ext cx="95594" cy="82785"/>
              <a:chOff x="0" y="0"/>
              <a:chExt cx="6350000" cy="5499100"/>
            </a:xfrm>
          </p:grpSpPr>
          <p:sp>
            <p:nvSpPr>
              <p:cNvPr id="495" name="Freeform 495"/>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496" name="Group 496"/>
            <p:cNvGrpSpPr>
              <a:grpSpLocks noChangeAspect="1"/>
            </p:cNvGrpSpPr>
            <p:nvPr/>
          </p:nvGrpSpPr>
          <p:grpSpPr>
            <a:xfrm>
              <a:off x="2162405" y="1075351"/>
              <a:ext cx="95594" cy="82785"/>
              <a:chOff x="0" y="0"/>
              <a:chExt cx="6350000" cy="5499100"/>
            </a:xfrm>
          </p:grpSpPr>
          <p:sp>
            <p:nvSpPr>
              <p:cNvPr id="497" name="Freeform 497"/>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498" name="Group 498"/>
            <p:cNvGrpSpPr>
              <a:grpSpLocks noChangeAspect="1"/>
            </p:cNvGrpSpPr>
            <p:nvPr/>
          </p:nvGrpSpPr>
          <p:grpSpPr>
            <a:xfrm>
              <a:off x="2162405" y="7455836"/>
              <a:ext cx="95594" cy="82785"/>
              <a:chOff x="0" y="0"/>
              <a:chExt cx="6350000" cy="5499100"/>
            </a:xfrm>
          </p:grpSpPr>
          <p:sp>
            <p:nvSpPr>
              <p:cNvPr id="499" name="Freeform 499"/>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500" name="Group 500"/>
            <p:cNvGrpSpPr>
              <a:grpSpLocks noChangeAspect="1"/>
            </p:cNvGrpSpPr>
            <p:nvPr/>
          </p:nvGrpSpPr>
          <p:grpSpPr>
            <a:xfrm>
              <a:off x="2162405" y="4263051"/>
              <a:ext cx="95594" cy="82785"/>
              <a:chOff x="0" y="0"/>
              <a:chExt cx="6350000" cy="5499100"/>
            </a:xfrm>
          </p:grpSpPr>
          <p:sp>
            <p:nvSpPr>
              <p:cNvPr id="501" name="Freeform 501"/>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502" name="Group 502"/>
            <p:cNvGrpSpPr>
              <a:grpSpLocks noChangeAspect="1"/>
            </p:cNvGrpSpPr>
            <p:nvPr/>
          </p:nvGrpSpPr>
          <p:grpSpPr>
            <a:xfrm>
              <a:off x="2162405" y="10643536"/>
              <a:ext cx="95594" cy="82785"/>
              <a:chOff x="0" y="0"/>
              <a:chExt cx="6350000" cy="5499100"/>
            </a:xfrm>
          </p:grpSpPr>
          <p:sp>
            <p:nvSpPr>
              <p:cNvPr id="503" name="Freeform 503"/>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504" name="Group 504"/>
            <p:cNvGrpSpPr>
              <a:grpSpLocks noChangeAspect="1"/>
            </p:cNvGrpSpPr>
            <p:nvPr/>
          </p:nvGrpSpPr>
          <p:grpSpPr>
            <a:xfrm>
              <a:off x="2162405" y="2693431"/>
              <a:ext cx="95594" cy="82785"/>
              <a:chOff x="0" y="0"/>
              <a:chExt cx="6350000" cy="5499100"/>
            </a:xfrm>
          </p:grpSpPr>
          <p:sp>
            <p:nvSpPr>
              <p:cNvPr id="505" name="Freeform 505"/>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506" name="Group 506"/>
            <p:cNvGrpSpPr>
              <a:grpSpLocks noChangeAspect="1"/>
            </p:cNvGrpSpPr>
            <p:nvPr/>
          </p:nvGrpSpPr>
          <p:grpSpPr>
            <a:xfrm>
              <a:off x="2162405" y="9073915"/>
              <a:ext cx="95594" cy="82785"/>
              <a:chOff x="0" y="0"/>
              <a:chExt cx="6350000" cy="5499100"/>
            </a:xfrm>
          </p:grpSpPr>
          <p:sp>
            <p:nvSpPr>
              <p:cNvPr id="507" name="Freeform 507"/>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508" name="Group 508"/>
            <p:cNvGrpSpPr>
              <a:grpSpLocks noChangeAspect="1"/>
            </p:cNvGrpSpPr>
            <p:nvPr/>
          </p:nvGrpSpPr>
          <p:grpSpPr>
            <a:xfrm>
              <a:off x="2162405" y="5881131"/>
              <a:ext cx="95594" cy="82785"/>
              <a:chOff x="0" y="0"/>
              <a:chExt cx="6350000" cy="5499100"/>
            </a:xfrm>
          </p:grpSpPr>
          <p:sp>
            <p:nvSpPr>
              <p:cNvPr id="509" name="Freeform 509"/>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510" name="Group 510"/>
            <p:cNvGrpSpPr>
              <a:grpSpLocks noChangeAspect="1"/>
            </p:cNvGrpSpPr>
            <p:nvPr/>
          </p:nvGrpSpPr>
          <p:grpSpPr>
            <a:xfrm>
              <a:off x="5410269" y="1075351"/>
              <a:ext cx="95594" cy="82785"/>
              <a:chOff x="0" y="0"/>
              <a:chExt cx="6350000" cy="5499100"/>
            </a:xfrm>
          </p:grpSpPr>
          <p:sp>
            <p:nvSpPr>
              <p:cNvPr id="511" name="Freeform 511"/>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512" name="Group 512"/>
            <p:cNvGrpSpPr>
              <a:grpSpLocks noChangeAspect="1"/>
            </p:cNvGrpSpPr>
            <p:nvPr/>
          </p:nvGrpSpPr>
          <p:grpSpPr>
            <a:xfrm>
              <a:off x="5410269" y="7455836"/>
              <a:ext cx="95594" cy="82785"/>
              <a:chOff x="0" y="0"/>
              <a:chExt cx="6350000" cy="5499100"/>
            </a:xfrm>
          </p:grpSpPr>
          <p:sp>
            <p:nvSpPr>
              <p:cNvPr id="513" name="Freeform 513"/>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514" name="Group 514"/>
            <p:cNvGrpSpPr>
              <a:grpSpLocks noChangeAspect="1"/>
            </p:cNvGrpSpPr>
            <p:nvPr/>
          </p:nvGrpSpPr>
          <p:grpSpPr>
            <a:xfrm>
              <a:off x="5410269" y="4263051"/>
              <a:ext cx="95594" cy="82785"/>
              <a:chOff x="0" y="0"/>
              <a:chExt cx="6350000" cy="5499100"/>
            </a:xfrm>
          </p:grpSpPr>
          <p:sp>
            <p:nvSpPr>
              <p:cNvPr id="515" name="Freeform 515"/>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516" name="Group 516"/>
            <p:cNvGrpSpPr>
              <a:grpSpLocks noChangeAspect="1"/>
            </p:cNvGrpSpPr>
            <p:nvPr/>
          </p:nvGrpSpPr>
          <p:grpSpPr>
            <a:xfrm>
              <a:off x="5410269" y="10643536"/>
              <a:ext cx="95594" cy="82785"/>
              <a:chOff x="0" y="0"/>
              <a:chExt cx="6350000" cy="5499100"/>
            </a:xfrm>
          </p:grpSpPr>
          <p:sp>
            <p:nvSpPr>
              <p:cNvPr id="517" name="Freeform 517"/>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518" name="Group 518"/>
            <p:cNvGrpSpPr>
              <a:grpSpLocks noChangeAspect="1"/>
            </p:cNvGrpSpPr>
            <p:nvPr/>
          </p:nvGrpSpPr>
          <p:grpSpPr>
            <a:xfrm>
              <a:off x="5410269" y="2693431"/>
              <a:ext cx="95594" cy="82785"/>
              <a:chOff x="0" y="0"/>
              <a:chExt cx="6350000" cy="5499100"/>
            </a:xfrm>
          </p:grpSpPr>
          <p:sp>
            <p:nvSpPr>
              <p:cNvPr id="519" name="Freeform 519"/>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520" name="Group 520"/>
            <p:cNvGrpSpPr>
              <a:grpSpLocks noChangeAspect="1"/>
            </p:cNvGrpSpPr>
            <p:nvPr/>
          </p:nvGrpSpPr>
          <p:grpSpPr>
            <a:xfrm>
              <a:off x="5410269" y="9073915"/>
              <a:ext cx="95594" cy="82785"/>
              <a:chOff x="0" y="0"/>
              <a:chExt cx="6350000" cy="5499100"/>
            </a:xfrm>
          </p:grpSpPr>
          <p:sp>
            <p:nvSpPr>
              <p:cNvPr id="521" name="Freeform 521"/>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522" name="Group 522"/>
            <p:cNvGrpSpPr>
              <a:grpSpLocks noChangeAspect="1"/>
            </p:cNvGrpSpPr>
            <p:nvPr/>
          </p:nvGrpSpPr>
          <p:grpSpPr>
            <a:xfrm>
              <a:off x="5410269" y="5881131"/>
              <a:ext cx="95594" cy="82785"/>
              <a:chOff x="0" y="0"/>
              <a:chExt cx="6350000" cy="5499100"/>
            </a:xfrm>
          </p:grpSpPr>
          <p:sp>
            <p:nvSpPr>
              <p:cNvPr id="523" name="Freeform 523"/>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524" name="Group 524"/>
            <p:cNvGrpSpPr>
              <a:grpSpLocks noChangeAspect="1"/>
            </p:cNvGrpSpPr>
            <p:nvPr/>
          </p:nvGrpSpPr>
          <p:grpSpPr>
            <a:xfrm>
              <a:off x="545144" y="1075351"/>
              <a:ext cx="95594" cy="82785"/>
              <a:chOff x="0" y="0"/>
              <a:chExt cx="6350000" cy="5499100"/>
            </a:xfrm>
          </p:grpSpPr>
          <p:sp>
            <p:nvSpPr>
              <p:cNvPr id="525" name="Freeform 525"/>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526" name="Group 526"/>
            <p:cNvGrpSpPr>
              <a:grpSpLocks noChangeAspect="1"/>
            </p:cNvGrpSpPr>
            <p:nvPr/>
          </p:nvGrpSpPr>
          <p:grpSpPr>
            <a:xfrm>
              <a:off x="545144" y="7455836"/>
              <a:ext cx="95594" cy="82785"/>
              <a:chOff x="0" y="0"/>
              <a:chExt cx="6350000" cy="5499100"/>
            </a:xfrm>
          </p:grpSpPr>
          <p:sp>
            <p:nvSpPr>
              <p:cNvPr id="527" name="Freeform 527"/>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528" name="Group 528"/>
            <p:cNvGrpSpPr>
              <a:grpSpLocks noChangeAspect="1"/>
            </p:cNvGrpSpPr>
            <p:nvPr/>
          </p:nvGrpSpPr>
          <p:grpSpPr>
            <a:xfrm>
              <a:off x="545144" y="4263051"/>
              <a:ext cx="95594" cy="82785"/>
              <a:chOff x="0" y="0"/>
              <a:chExt cx="6350000" cy="5499100"/>
            </a:xfrm>
          </p:grpSpPr>
          <p:sp>
            <p:nvSpPr>
              <p:cNvPr id="529" name="Freeform 529"/>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530" name="Group 530"/>
            <p:cNvGrpSpPr>
              <a:grpSpLocks noChangeAspect="1"/>
            </p:cNvGrpSpPr>
            <p:nvPr/>
          </p:nvGrpSpPr>
          <p:grpSpPr>
            <a:xfrm>
              <a:off x="545144" y="10643536"/>
              <a:ext cx="95594" cy="82785"/>
              <a:chOff x="0" y="0"/>
              <a:chExt cx="6350000" cy="5499100"/>
            </a:xfrm>
          </p:grpSpPr>
          <p:sp>
            <p:nvSpPr>
              <p:cNvPr id="531" name="Freeform 531"/>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532" name="Group 532"/>
            <p:cNvGrpSpPr>
              <a:grpSpLocks noChangeAspect="1"/>
            </p:cNvGrpSpPr>
            <p:nvPr/>
          </p:nvGrpSpPr>
          <p:grpSpPr>
            <a:xfrm>
              <a:off x="545144" y="2693431"/>
              <a:ext cx="95594" cy="82785"/>
              <a:chOff x="0" y="0"/>
              <a:chExt cx="6350000" cy="5499100"/>
            </a:xfrm>
          </p:grpSpPr>
          <p:sp>
            <p:nvSpPr>
              <p:cNvPr id="533" name="Freeform 533"/>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534" name="Group 534"/>
            <p:cNvGrpSpPr>
              <a:grpSpLocks noChangeAspect="1"/>
            </p:cNvGrpSpPr>
            <p:nvPr/>
          </p:nvGrpSpPr>
          <p:grpSpPr>
            <a:xfrm>
              <a:off x="545144" y="9073915"/>
              <a:ext cx="95594" cy="82785"/>
              <a:chOff x="0" y="0"/>
              <a:chExt cx="6350000" cy="5499100"/>
            </a:xfrm>
          </p:grpSpPr>
          <p:sp>
            <p:nvSpPr>
              <p:cNvPr id="535" name="Freeform 535"/>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536" name="Group 536"/>
            <p:cNvGrpSpPr>
              <a:grpSpLocks noChangeAspect="1"/>
            </p:cNvGrpSpPr>
            <p:nvPr/>
          </p:nvGrpSpPr>
          <p:grpSpPr>
            <a:xfrm>
              <a:off x="545144" y="5881131"/>
              <a:ext cx="95594" cy="82785"/>
              <a:chOff x="0" y="0"/>
              <a:chExt cx="6350000" cy="5499100"/>
            </a:xfrm>
          </p:grpSpPr>
          <p:sp>
            <p:nvSpPr>
              <p:cNvPr id="537" name="Freeform 537"/>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538" name="Group 538"/>
            <p:cNvGrpSpPr>
              <a:grpSpLocks noChangeAspect="1"/>
            </p:cNvGrpSpPr>
            <p:nvPr/>
          </p:nvGrpSpPr>
          <p:grpSpPr>
            <a:xfrm>
              <a:off x="7039293" y="1075351"/>
              <a:ext cx="95594" cy="82785"/>
              <a:chOff x="0" y="0"/>
              <a:chExt cx="6350000" cy="5499100"/>
            </a:xfrm>
          </p:grpSpPr>
          <p:sp>
            <p:nvSpPr>
              <p:cNvPr id="539" name="Freeform 539"/>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540" name="Group 540"/>
            <p:cNvGrpSpPr>
              <a:grpSpLocks noChangeAspect="1"/>
            </p:cNvGrpSpPr>
            <p:nvPr/>
          </p:nvGrpSpPr>
          <p:grpSpPr>
            <a:xfrm>
              <a:off x="7039293" y="7455836"/>
              <a:ext cx="95594" cy="82785"/>
              <a:chOff x="0" y="0"/>
              <a:chExt cx="6350000" cy="5499100"/>
            </a:xfrm>
          </p:grpSpPr>
          <p:sp>
            <p:nvSpPr>
              <p:cNvPr id="541" name="Freeform 541"/>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542" name="Group 542"/>
            <p:cNvGrpSpPr>
              <a:grpSpLocks noChangeAspect="1"/>
            </p:cNvGrpSpPr>
            <p:nvPr/>
          </p:nvGrpSpPr>
          <p:grpSpPr>
            <a:xfrm>
              <a:off x="7039293" y="4263051"/>
              <a:ext cx="95594" cy="82785"/>
              <a:chOff x="0" y="0"/>
              <a:chExt cx="6350000" cy="5499100"/>
            </a:xfrm>
          </p:grpSpPr>
          <p:sp>
            <p:nvSpPr>
              <p:cNvPr id="543" name="Freeform 543"/>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544" name="Group 544"/>
            <p:cNvGrpSpPr>
              <a:grpSpLocks noChangeAspect="1"/>
            </p:cNvGrpSpPr>
            <p:nvPr/>
          </p:nvGrpSpPr>
          <p:grpSpPr>
            <a:xfrm>
              <a:off x="7039293" y="10643536"/>
              <a:ext cx="95594" cy="82785"/>
              <a:chOff x="0" y="0"/>
              <a:chExt cx="6350000" cy="5499100"/>
            </a:xfrm>
          </p:grpSpPr>
          <p:sp>
            <p:nvSpPr>
              <p:cNvPr id="545" name="Freeform 545"/>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546" name="Group 546"/>
            <p:cNvGrpSpPr>
              <a:grpSpLocks noChangeAspect="1"/>
            </p:cNvGrpSpPr>
            <p:nvPr/>
          </p:nvGrpSpPr>
          <p:grpSpPr>
            <a:xfrm>
              <a:off x="7039293" y="2693431"/>
              <a:ext cx="95594" cy="82785"/>
              <a:chOff x="0" y="0"/>
              <a:chExt cx="6350000" cy="5499100"/>
            </a:xfrm>
          </p:grpSpPr>
          <p:sp>
            <p:nvSpPr>
              <p:cNvPr id="547" name="Freeform 547"/>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548" name="Group 548"/>
            <p:cNvGrpSpPr>
              <a:grpSpLocks noChangeAspect="1"/>
            </p:cNvGrpSpPr>
            <p:nvPr/>
          </p:nvGrpSpPr>
          <p:grpSpPr>
            <a:xfrm>
              <a:off x="7039293" y="9073915"/>
              <a:ext cx="95594" cy="82785"/>
              <a:chOff x="0" y="0"/>
              <a:chExt cx="6350000" cy="5499100"/>
            </a:xfrm>
          </p:grpSpPr>
          <p:sp>
            <p:nvSpPr>
              <p:cNvPr id="549" name="Freeform 549"/>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550" name="Group 550"/>
            <p:cNvGrpSpPr>
              <a:grpSpLocks noChangeAspect="1"/>
            </p:cNvGrpSpPr>
            <p:nvPr/>
          </p:nvGrpSpPr>
          <p:grpSpPr>
            <a:xfrm>
              <a:off x="7039293" y="5881131"/>
              <a:ext cx="95594" cy="82785"/>
              <a:chOff x="0" y="0"/>
              <a:chExt cx="6350000" cy="5499100"/>
            </a:xfrm>
          </p:grpSpPr>
          <p:sp>
            <p:nvSpPr>
              <p:cNvPr id="551" name="Freeform 551"/>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552" name="Group 552"/>
            <p:cNvGrpSpPr>
              <a:grpSpLocks noChangeAspect="1"/>
            </p:cNvGrpSpPr>
            <p:nvPr/>
          </p:nvGrpSpPr>
          <p:grpSpPr>
            <a:xfrm>
              <a:off x="3793009" y="1075351"/>
              <a:ext cx="95594" cy="82785"/>
              <a:chOff x="0" y="0"/>
              <a:chExt cx="6350000" cy="5499100"/>
            </a:xfrm>
          </p:grpSpPr>
          <p:sp>
            <p:nvSpPr>
              <p:cNvPr id="553" name="Freeform 553"/>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554" name="Group 554"/>
            <p:cNvGrpSpPr>
              <a:grpSpLocks noChangeAspect="1"/>
            </p:cNvGrpSpPr>
            <p:nvPr/>
          </p:nvGrpSpPr>
          <p:grpSpPr>
            <a:xfrm>
              <a:off x="3793009" y="7455836"/>
              <a:ext cx="95594" cy="82785"/>
              <a:chOff x="0" y="0"/>
              <a:chExt cx="6350000" cy="5499100"/>
            </a:xfrm>
          </p:grpSpPr>
          <p:sp>
            <p:nvSpPr>
              <p:cNvPr id="555" name="Freeform 555"/>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556" name="Group 556"/>
            <p:cNvGrpSpPr>
              <a:grpSpLocks noChangeAspect="1"/>
            </p:cNvGrpSpPr>
            <p:nvPr/>
          </p:nvGrpSpPr>
          <p:grpSpPr>
            <a:xfrm>
              <a:off x="3793009" y="4263051"/>
              <a:ext cx="95594" cy="82785"/>
              <a:chOff x="0" y="0"/>
              <a:chExt cx="6350000" cy="5499100"/>
            </a:xfrm>
          </p:grpSpPr>
          <p:sp>
            <p:nvSpPr>
              <p:cNvPr id="557" name="Freeform 557"/>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558" name="Group 558"/>
            <p:cNvGrpSpPr>
              <a:grpSpLocks noChangeAspect="1"/>
            </p:cNvGrpSpPr>
            <p:nvPr/>
          </p:nvGrpSpPr>
          <p:grpSpPr>
            <a:xfrm>
              <a:off x="3793009" y="10643536"/>
              <a:ext cx="95594" cy="82785"/>
              <a:chOff x="0" y="0"/>
              <a:chExt cx="6350000" cy="5499100"/>
            </a:xfrm>
          </p:grpSpPr>
          <p:sp>
            <p:nvSpPr>
              <p:cNvPr id="559" name="Freeform 559"/>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560" name="Group 560"/>
            <p:cNvGrpSpPr>
              <a:grpSpLocks noChangeAspect="1"/>
            </p:cNvGrpSpPr>
            <p:nvPr/>
          </p:nvGrpSpPr>
          <p:grpSpPr>
            <a:xfrm>
              <a:off x="3793009" y="2693431"/>
              <a:ext cx="95594" cy="82785"/>
              <a:chOff x="0" y="0"/>
              <a:chExt cx="6350000" cy="5499100"/>
            </a:xfrm>
          </p:grpSpPr>
          <p:sp>
            <p:nvSpPr>
              <p:cNvPr id="561" name="Freeform 561"/>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562" name="Group 562"/>
            <p:cNvGrpSpPr>
              <a:grpSpLocks noChangeAspect="1"/>
            </p:cNvGrpSpPr>
            <p:nvPr/>
          </p:nvGrpSpPr>
          <p:grpSpPr>
            <a:xfrm>
              <a:off x="3793009" y="9073915"/>
              <a:ext cx="95594" cy="82785"/>
              <a:chOff x="0" y="0"/>
              <a:chExt cx="6350000" cy="5499100"/>
            </a:xfrm>
          </p:grpSpPr>
          <p:sp>
            <p:nvSpPr>
              <p:cNvPr id="563" name="Freeform 563"/>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564" name="Group 564"/>
            <p:cNvGrpSpPr>
              <a:grpSpLocks noChangeAspect="1"/>
            </p:cNvGrpSpPr>
            <p:nvPr/>
          </p:nvGrpSpPr>
          <p:grpSpPr>
            <a:xfrm>
              <a:off x="3793009" y="5881131"/>
              <a:ext cx="95594" cy="82785"/>
              <a:chOff x="0" y="0"/>
              <a:chExt cx="6350000" cy="5499100"/>
            </a:xfrm>
          </p:grpSpPr>
          <p:sp>
            <p:nvSpPr>
              <p:cNvPr id="565" name="Freeform 565"/>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566" name="Group 566"/>
            <p:cNvGrpSpPr>
              <a:grpSpLocks noChangeAspect="1"/>
            </p:cNvGrpSpPr>
            <p:nvPr/>
          </p:nvGrpSpPr>
          <p:grpSpPr>
            <a:xfrm>
              <a:off x="2711370" y="0"/>
              <a:ext cx="95594" cy="82785"/>
              <a:chOff x="0" y="0"/>
              <a:chExt cx="6350000" cy="5499100"/>
            </a:xfrm>
          </p:grpSpPr>
          <p:sp>
            <p:nvSpPr>
              <p:cNvPr id="567" name="Freeform 567"/>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568" name="Group 568"/>
            <p:cNvGrpSpPr>
              <a:grpSpLocks noChangeAspect="1"/>
            </p:cNvGrpSpPr>
            <p:nvPr/>
          </p:nvGrpSpPr>
          <p:grpSpPr>
            <a:xfrm>
              <a:off x="2711370" y="6380485"/>
              <a:ext cx="95594" cy="82785"/>
              <a:chOff x="0" y="0"/>
              <a:chExt cx="6350000" cy="5499100"/>
            </a:xfrm>
          </p:grpSpPr>
          <p:sp>
            <p:nvSpPr>
              <p:cNvPr id="569" name="Freeform 569"/>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570" name="Group 570"/>
            <p:cNvGrpSpPr>
              <a:grpSpLocks noChangeAspect="1"/>
            </p:cNvGrpSpPr>
            <p:nvPr/>
          </p:nvGrpSpPr>
          <p:grpSpPr>
            <a:xfrm>
              <a:off x="2711370" y="3187700"/>
              <a:ext cx="95594" cy="82785"/>
              <a:chOff x="0" y="0"/>
              <a:chExt cx="6350000" cy="5499100"/>
            </a:xfrm>
          </p:grpSpPr>
          <p:sp>
            <p:nvSpPr>
              <p:cNvPr id="571" name="Freeform 571"/>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572" name="Group 572"/>
            <p:cNvGrpSpPr>
              <a:grpSpLocks noChangeAspect="1"/>
            </p:cNvGrpSpPr>
            <p:nvPr/>
          </p:nvGrpSpPr>
          <p:grpSpPr>
            <a:xfrm>
              <a:off x="2711370" y="9568185"/>
              <a:ext cx="95594" cy="82785"/>
              <a:chOff x="0" y="0"/>
              <a:chExt cx="6350000" cy="5499100"/>
            </a:xfrm>
          </p:grpSpPr>
          <p:sp>
            <p:nvSpPr>
              <p:cNvPr id="573" name="Freeform 573"/>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574" name="Group 574"/>
            <p:cNvGrpSpPr>
              <a:grpSpLocks noChangeAspect="1"/>
            </p:cNvGrpSpPr>
            <p:nvPr/>
          </p:nvGrpSpPr>
          <p:grpSpPr>
            <a:xfrm>
              <a:off x="2711370" y="1618080"/>
              <a:ext cx="95594" cy="82785"/>
              <a:chOff x="0" y="0"/>
              <a:chExt cx="6350000" cy="5499100"/>
            </a:xfrm>
          </p:grpSpPr>
          <p:sp>
            <p:nvSpPr>
              <p:cNvPr id="575" name="Freeform 575"/>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576" name="Group 576"/>
            <p:cNvGrpSpPr>
              <a:grpSpLocks noChangeAspect="1"/>
            </p:cNvGrpSpPr>
            <p:nvPr/>
          </p:nvGrpSpPr>
          <p:grpSpPr>
            <a:xfrm>
              <a:off x="2711370" y="7998564"/>
              <a:ext cx="95594" cy="82785"/>
              <a:chOff x="0" y="0"/>
              <a:chExt cx="6350000" cy="5499100"/>
            </a:xfrm>
          </p:grpSpPr>
          <p:sp>
            <p:nvSpPr>
              <p:cNvPr id="577" name="Freeform 577"/>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578" name="Group 578"/>
            <p:cNvGrpSpPr>
              <a:grpSpLocks noChangeAspect="1"/>
            </p:cNvGrpSpPr>
            <p:nvPr/>
          </p:nvGrpSpPr>
          <p:grpSpPr>
            <a:xfrm>
              <a:off x="2711370" y="4805780"/>
              <a:ext cx="95594" cy="82785"/>
              <a:chOff x="0" y="0"/>
              <a:chExt cx="6350000" cy="5499100"/>
            </a:xfrm>
          </p:grpSpPr>
          <p:sp>
            <p:nvSpPr>
              <p:cNvPr id="579" name="Freeform 579"/>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580" name="Group 580"/>
            <p:cNvGrpSpPr>
              <a:grpSpLocks noChangeAspect="1"/>
            </p:cNvGrpSpPr>
            <p:nvPr/>
          </p:nvGrpSpPr>
          <p:grpSpPr>
            <a:xfrm>
              <a:off x="5959235" y="0"/>
              <a:ext cx="95594" cy="82785"/>
              <a:chOff x="0" y="0"/>
              <a:chExt cx="6350000" cy="5499100"/>
            </a:xfrm>
          </p:grpSpPr>
          <p:sp>
            <p:nvSpPr>
              <p:cNvPr id="581" name="Freeform 581"/>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582" name="Group 582"/>
            <p:cNvGrpSpPr>
              <a:grpSpLocks noChangeAspect="1"/>
            </p:cNvGrpSpPr>
            <p:nvPr/>
          </p:nvGrpSpPr>
          <p:grpSpPr>
            <a:xfrm>
              <a:off x="5959235" y="6380485"/>
              <a:ext cx="95594" cy="82785"/>
              <a:chOff x="0" y="0"/>
              <a:chExt cx="6350000" cy="5499100"/>
            </a:xfrm>
          </p:grpSpPr>
          <p:sp>
            <p:nvSpPr>
              <p:cNvPr id="583" name="Freeform 583"/>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584" name="Group 584"/>
            <p:cNvGrpSpPr>
              <a:grpSpLocks noChangeAspect="1"/>
            </p:cNvGrpSpPr>
            <p:nvPr/>
          </p:nvGrpSpPr>
          <p:grpSpPr>
            <a:xfrm>
              <a:off x="5959235" y="3187700"/>
              <a:ext cx="95594" cy="82785"/>
              <a:chOff x="0" y="0"/>
              <a:chExt cx="6350000" cy="5499100"/>
            </a:xfrm>
          </p:grpSpPr>
          <p:sp>
            <p:nvSpPr>
              <p:cNvPr id="585" name="Freeform 585"/>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586" name="Group 586"/>
            <p:cNvGrpSpPr>
              <a:grpSpLocks noChangeAspect="1"/>
            </p:cNvGrpSpPr>
            <p:nvPr/>
          </p:nvGrpSpPr>
          <p:grpSpPr>
            <a:xfrm>
              <a:off x="5959235" y="9568185"/>
              <a:ext cx="95594" cy="82785"/>
              <a:chOff x="0" y="0"/>
              <a:chExt cx="6350000" cy="5499100"/>
            </a:xfrm>
          </p:grpSpPr>
          <p:sp>
            <p:nvSpPr>
              <p:cNvPr id="587" name="Freeform 587"/>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588" name="Group 588"/>
            <p:cNvGrpSpPr>
              <a:grpSpLocks noChangeAspect="1"/>
            </p:cNvGrpSpPr>
            <p:nvPr/>
          </p:nvGrpSpPr>
          <p:grpSpPr>
            <a:xfrm>
              <a:off x="5959235" y="1618080"/>
              <a:ext cx="95594" cy="82785"/>
              <a:chOff x="0" y="0"/>
              <a:chExt cx="6350000" cy="5499100"/>
            </a:xfrm>
          </p:grpSpPr>
          <p:sp>
            <p:nvSpPr>
              <p:cNvPr id="589" name="Freeform 589"/>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590" name="Group 590"/>
            <p:cNvGrpSpPr>
              <a:grpSpLocks noChangeAspect="1"/>
            </p:cNvGrpSpPr>
            <p:nvPr/>
          </p:nvGrpSpPr>
          <p:grpSpPr>
            <a:xfrm>
              <a:off x="5959235" y="7998564"/>
              <a:ext cx="95594" cy="82785"/>
              <a:chOff x="0" y="0"/>
              <a:chExt cx="6350000" cy="5499100"/>
            </a:xfrm>
          </p:grpSpPr>
          <p:sp>
            <p:nvSpPr>
              <p:cNvPr id="591" name="Freeform 591"/>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592" name="Group 592"/>
            <p:cNvGrpSpPr>
              <a:grpSpLocks noChangeAspect="1"/>
            </p:cNvGrpSpPr>
            <p:nvPr/>
          </p:nvGrpSpPr>
          <p:grpSpPr>
            <a:xfrm>
              <a:off x="5959235" y="4805780"/>
              <a:ext cx="95594" cy="82785"/>
              <a:chOff x="0" y="0"/>
              <a:chExt cx="6350000" cy="5499100"/>
            </a:xfrm>
          </p:grpSpPr>
          <p:sp>
            <p:nvSpPr>
              <p:cNvPr id="593" name="Freeform 593"/>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594" name="Group 594"/>
            <p:cNvGrpSpPr>
              <a:grpSpLocks noChangeAspect="1"/>
            </p:cNvGrpSpPr>
            <p:nvPr/>
          </p:nvGrpSpPr>
          <p:grpSpPr>
            <a:xfrm>
              <a:off x="0" y="537155"/>
              <a:ext cx="95594" cy="82785"/>
              <a:chOff x="0" y="0"/>
              <a:chExt cx="6350000" cy="5499100"/>
            </a:xfrm>
          </p:grpSpPr>
          <p:sp>
            <p:nvSpPr>
              <p:cNvPr id="595" name="Freeform 595"/>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596" name="Group 596"/>
            <p:cNvGrpSpPr>
              <a:grpSpLocks noChangeAspect="1"/>
            </p:cNvGrpSpPr>
            <p:nvPr/>
          </p:nvGrpSpPr>
          <p:grpSpPr>
            <a:xfrm>
              <a:off x="0" y="6917640"/>
              <a:ext cx="95594" cy="82785"/>
              <a:chOff x="0" y="0"/>
              <a:chExt cx="6350000" cy="5499100"/>
            </a:xfrm>
          </p:grpSpPr>
          <p:sp>
            <p:nvSpPr>
              <p:cNvPr id="597" name="Freeform 597"/>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598" name="Group 598"/>
            <p:cNvGrpSpPr>
              <a:grpSpLocks noChangeAspect="1"/>
            </p:cNvGrpSpPr>
            <p:nvPr/>
          </p:nvGrpSpPr>
          <p:grpSpPr>
            <a:xfrm>
              <a:off x="0" y="3724855"/>
              <a:ext cx="95594" cy="82785"/>
              <a:chOff x="0" y="0"/>
              <a:chExt cx="6350000" cy="5499100"/>
            </a:xfrm>
          </p:grpSpPr>
          <p:sp>
            <p:nvSpPr>
              <p:cNvPr id="599" name="Freeform 599"/>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600" name="Group 600"/>
            <p:cNvGrpSpPr>
              <a:grpSpLocks noChangeAspect="1"/>
            </p:cNvGrpSpPr>
            <p:nvPr/>
          </p:nvGrpSpPr>
          <p:grpSpPr>
            <a:xfrm>
              <a:off x="0" y="10105340"/>
              <a:ext cx="95594" cy="82785"/>
              <a:chOff x="0" y="0"/>
              <a:chExt cx="6350000" cy="5499100"/>
            </a:xfrm>
          </p:grpSpPr>
          <p:sp>
            <p:nvSpPr>
              <p:cNvPr id="601" name="Freeform 601"/>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602" name="Group 602"/>
            <p:cNvGrpSpPr>
              <a:grpSpLocks noChangeAspect="1"/>
            </p:cNvGrpSpPr>
            <p:nvPr/>
          </p:nvGrpSpPr>
          <p:grpSpPr>
            <a:xfrm>
              <a:off x="0" y="2155235"/>
              <a:ext cx="95594" cy="82785"/>
              <a:chOff x="0" y="0"/>
              <a:chExt cx="6350000" cy="5499100"/>
            </a:xfrm>
          </p:grpSpPr>
          <p:sp>
            <p:nvSpPr>
              <p:cNvPr id="603" name="Freeform 603"/>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604" name="Group 604"/>
            <p:cNvGrpSpPr>
              <a:grpSpLocks noChangeAspect="1"/>
            </p:cNvGrpSpPr>
            <p:nvPr/>
          </p:nvGrpSpPr>
          <p:grpSpPr>
            <a:xfrm>
              <a:off x="0" y="8535719"/>
              <a:ext cx="95594" cy="82785"/>
              <a:chOff x="0" y="0"/>
              <a:chExt cx="6350000" cy="5499100"/>
            </a:xfrm>
          </p:grpSpPr>
          <p:sp>
            <p:nvSpPr>
              <p:cNvPr id="605" name="Freeform 605"/>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606" name="Group 606"/>
            <p:cNvGrpSpPr>
              <a:grpSpLocks noChangeAspect="1"/>
            </p:cNvGrpSpPr>
            <p:nvPr/>
          </p:nvGrpSpPr>
          <p:grpSpPr>
            <a:xfrm>
              <a:off x="0" y="5342935"/>
              <a:ext cx="95594" cy="82785"/>
              <a:chOff x="0" y="0"/>
              <a:chExt cx="6350000" cy="5499100"/>
            </a:xfrm>
          </p:grpSpPr>
          <p:sp>
            <p:nvSpPr>
              <p:cNvPr id="607" name="Freeform 607"/>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608" name="Group 608"/>
            <p:cNvGrpSpPr>
              <a:grpSpLocks noChangeAspect="1"/>
            </p:cNvGrpSpPr>
            <p:nvPr/>
          </p:nvGrpSpPr>
          <p:grpSpPr>
            <a:xfrm>
              <a:off x="6494149" y="537155"/>
              <a:ext cx="95594" cy="82785"/>
              <a:chOff x="0" y="0"/>
              <a:chExt cx="6350000" cy="5499100"/>
            </a:xfrm>
          </p:grpSpPr>
          <p:sp>
            <p:nvSpPr>
              <p:cNvPr id="609" name="Freeform 609"/>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610" name="Group 610"/>
            <p:cNvGrpSpPr>
              <a:grpSpLocks noChangeAspect="1"/>
            </p:cNvGrpSpPr>
            <p:nvPr/>
          </p:nvGrpSpPr>
          <p:grpSpPr>
            <a:xfrm>
              <a:off x="6494149" y="6917640"/>
              <a:ext cx="95594" cy="82785"/>
              <a:chOff x="0" y="0"/>
              <a:chExt cx="6350000" cy="5499100"/>
            </a:xfrm>
          </p:grpSpPr>
          <p:sp>
            <p:nvSpPr>
              <p:cNvPr id="611" name="Freeform 611"/>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612" name="Group 612"/>
            <p:cNvGrpSpPr>
              <a:grpSpLocks noChangeAspect="1"/>
            </p:cNvGrpSpPr>
            <p:nvPr/>
          </p:nvGrpSpPr>
          <p:grpSpPr>
            <a:xfrm>
              <a:off x="6494149" y="3724855"/>
              <a:ext cx="95594" cy="82785"/>
              <a:chOff x="0" y="0"/>
              <a:chExt cx="6350000" cy="5499100"/>
            </a:xfrm>
          </p:grpSpPr>
          <p:sp>
            <p:nvSpPr>
              <p:cNvPr id="613" name="Freeform 613"/>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614" name="Group 614"/>
            <p:cNvGrpSpPr>
              <a:grpSpLocks noChangeAspect="1"/>
            </p:cNvGrpSpPr>
            <p:nvPr/>
          </p:nvGrpSpPr>
          <p:grpSpPr>
            <a:xfrm>
              <a:off x="6494149" y="10105340"/>
              <a:ext cx="95594" cy="82785"/>
              <a:chOff x="0" y="0"/>
              <a:chExt cx="6350000" cy="5499100"/>
            </a:xfrm>
          </p:grpSpPr>
          <p:sp>
            <p:nvSpPr>
              <p:cNvPr id="615" name="Freeform 615"/>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616" name="Group 616"/>
            <p:cNvGrpSpPr>
              <a:grpSpLocks noChangeAspect="1"/>
            </p:cNvGrpSpPr>
            <p:nvPr/>
          </p:nvGrpSpPr>
          <p:grpSpPr>
            <a:xfrm>
              <a:off x="6494149" y="2155235"/>
              <a:ext cx="95594" cy="82785"/>
              <a:chOff x="0" y="0"/>
              <a:chExt cx="6350000" cy="5499100"/>
            </a:xfrm>
          </p:grpSpPr>
          <p:sp>
            <p:nvSpPr>
              <p:cNvPr id="617" name="Freeform 617"/>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618" name="Group 618"/>
            <p:cNvGrpSpPr>
              <a:grpSpLocks noChangeAspect="1"/>
            </p:cNvGrpSpPr>
            <p:nvPr/>
          </p:nvGrpSpPr>
          <p:grpSpPr>
            <a:xfrm>
              <a:off x="6494149" y="8535719"/>
              <a:ext cx="95594" cy="82785"/>
              <a:chOff x="0" y="0"/>
              <a:chExt cx="6350000" cy="5499100"/>
            </a:xfrm>
          </p:grpSpPr>
          <p:sp>
            <p:nvSpPr>
              <p:cNvPr id="619" name="Freeform 619"/>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620" name="Group 620"/>
            <p:cNvGrpSpPr>
              <a:grpSpLocks noChangeAspect="1"/>
            </p:cNvGrpSpPr>
            <p:nvPr/>
          </p:nvGrpSpPr>
          <p:grpSpPr>
            <a:xfrm>
              <a:off x="6494149" y="5342935"/>
              <a:ext cx="95594" cy="82785"/>
              <a:chOff x="0" y="0"/>
              <a:chExt cx="6350000" cy="5499100"/>
            </a:xfrm>
          </p:grpSpPr>
          <p:sp>
            <p:nvSpPr>
              <p:cNvPr id="621" name="Freeform 621"/>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622" name="Group 622"/>
            <p:cNvGrpSpPr>
              <a:grpSpLocks noChangeAspect="1"/>
            </p:cNvGrpSpPr>
            <p:nvPr/>
          </p:nvGrpSpPr>
          <p:grpSpPr>
            <a:xfrm>
              <a:off x="3247865" y="537155"/>
              <a:ext cx="95594" cy="82785"/>
              <a:chOff x="0" y="0"/>
              <a:chExt cx="6350000" cy="5499100"/>
            </a:xfrm>
          </p:grpSpPr>
          <p:sp>
            <p:nvSpPr>
              <p:cNvPr id="623" name="Freeform 623"/>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624" name="Group 624"/>
            <p:cNvGrpSpPr>
              <a:grpSpLocks noChangeAspect="1"/>
            </p:cNvGrpSpPr>
            <p:nvPr/>
          </p:nvGrpSpPr>
          <p:grpSpPr>
            <a:xfrm>
              <a:off x="3247865" y="6917640"/>
              <a:ext cx="95594" cy="82785"/>
              <a:chOff x="0" y="0"/>
              <a:chExt cx="6350000" cy="5499100"/>
            </a:xfrm>
          </p:grpSpPr>
          <p:sp>
            <p:nvSpPr>
              <p:cNvPr id="625" name="Freeform 625"/>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626" name="Group 626"/>
            <p:cNvGrpSpPr>
              <a:grpSpLocks noChangeAspect="1"/>
            </p:cNvGrpSpPr>
            <p:nvPr/>
          </p:nvGrpSpPr>
          <p:grpSpPr>
            <a:xfrm>
              <a:off x="3247865" y="3724855"/>
              <a:ext cx="95594" cy="82785"/>
              <a:chOff x="0" y="0"/>
              <a:chExt cx="6350000" cy="5499100"/>
            </a:xfrm>
          </p:grpSpPr>
          <p:sp>
            <p:nvSpPr>
              <p:cNvPr id="627" name="Freeform 627"/>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628" name="Group 628"/>
            <p:cNvGrpSpPr>
              <a:grpSpLocks noChangeAspect="1"/>
            </p:cNvGrpSpPr>
            <p:nvPr/>
          </p:nvGrpSpPr>
          <p:grpSpPr>
            <a:xfrm>
              <a:off x="3247865" y="10105340"/>
              <a:ext cx="95594" cy="82785"/>
              <a:chOff x="0" y="0"/>
              <a:chExt cx="6350000" cy="5499100"/>
            </a:xfrm>
          </p:grpSpPr>
          <p:sp>
            <p:nvSpPr>
              <p:cNvPr id="629" name="Freeform 629"/>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630" name="Group 630"/>
            <p:cNvGrpSpPr>
              <a:grpSpLocks noChangeAspect="1"/>
            </p:cNvGrpSpPr>
            <p:nvPr/>
          </p:nvGrpSpPr>
          <p:grpSpPr>
            <a:xfrm>
              <a:off x="3247865" y="2155235"/>
              <a:ext cx="95594" cy="82785"/>
              <a:chOff x="0" y="0"/>
              <a:chExt cx="6350000" cy="5499100"/>
            </a:xfrm>
          </p:grpSpPr>
          <p:sp>
            <p:nvSpPr>
              <p:cNvPr id="631" name="Freeform 631"/>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632" name="Group 632"/>
            <p:cNvGrpSpPr>
              <a:grpSpLocks noChangeAspect="1"/>
            </p:cNvGrpSpPr>
            <p:nvPr/>
          </p:nvGrpSpPr>
          <p:grpSpPr>
            <a:xfrm>
              <a:off x="3247865" y="8535719"/>
              <a:ext cx="95594" cy="82785"/>
              <a:chOff x="0" y="0"/>
              <a:chExt cx="6350000" cy="5499100"/>
            </a:xfrm>
          </p:grpSpPr>
          <p:sp>
            <p:nvSpPr>
              <p:cNvPr id="633" name="Freeform 633"/>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634" name="Group 634"/>
            <p:cNvGrpSpPr>
              <a:grpSpLocks noChangeAspect="1"/>
            </p:cNvGrpSpPr>
            <p:nvPr/>
          </p:nvGrpSpPr>
          <p:grpSpPr>
            <a:xfrm>
              <a:off x="3247865" y="5342935"/>
              <a:ext cx="95594" cy="82785"/>
              <a:chOff x="0" y="0"/>
              <a:chExt cx="6350000" cy="5499100"/>
            </a:xfrm>
          </p:grpSpPr>
          <p:sp>
            <p:nvSpPr>
              <p:cNvPr id="635" name="Freeform 635"/>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sp>
        <p:nvSpPr>
          <p:cNvPr id="636" name="TextBox 636"/>
          <p:cNvSpPr txBox="1"/>
          <p:nvPr/>
        </p:nvSpPr>
        <p:spPr>
          <a:xfrm>
            <a:off x="2411582" y="4175797"/>
            <a:ext cx="2989456" cy="1878257"/>
          </a:xfrm>
          <a:prstGeom prst="rect">
            <a:avLst/>
          </a:prstGeom>
        </p:spPr>
        <p:txBody>
          <a:bodyPr lIns="0" tIns="0" rIns="0" bIns="0" rtlCol="0" anchor="t">
            <a:spAutoFit/>
          </a:bodyPr>
          <a:lstStyle/>
          <a:p>
            <a:pPr algn="ctr">
              <a:lnSpc>
                <a:spcPts val="14999"/>
              </a:lnSpc>
            </a:pPr>
            <a:r>
              <a:rPr lang="en-US" sz="11999">
                <a:solidFill>
                  <a:srgbClr val="1B1B1B"/>
                </a:solidFill>
                <a:latin typeface="League Spartan Bold"/>
              </a:rPr>
              <a:t>04</a:t>
            </a:r>
          </a:p>
        </p:txBody>
      </p:sp>
      <p:grpSp>
        <p:nvGrpSpPr>
          <p:cNvPr id="637" name="Group 637"/>
          <p:cNvGrpSpPr/>
          <p:nvPr/>
        </p:nvGrpSpPr>
        <p:grpSpPr>
          <a:xfrm>
            <a:off x="838200" y="8853437"/>
            <a:ext cx="3396585" cy="595363"/>
            <a:chOff x="0" y="0"/>
            <a:chExt cx="4528780" cy="793817"/>
          </a:xfrm>
        </p:grpSpPr>
        <p:sp>
          <p:nvSpPr>
            <p:cNvPr id="638" name="AutoShape 638"/>
            <p:cNvSpPr/>
            <p:nvPr/>
          </p:nvSpPr>
          <p:spPr>
            <a:xfrm>
              <a:off x="0" y="0"/>
              <a:ext cx="4528780" cy="793817"/>
            </a:xfrm>
            <a:prstGeom prst="rect">
              <a:avLst/>
            </a:prstGeom>
            <a:solidFill>
              <a:srgbClr val="FEBA3D"/>
            </a:solidFill>
          </p:spPr>
          <p:txBody>
            <a:bodyPr/>
            <a:lstStyle/>
            <a:p>
              <a:endParaRPr lang="en-US"/>
            </a:p>
          </p:txBody>
        </p:sp>
        <p:sp>
          <p:nvSpPr>
            <p:cNvPr id="639" name="TextBox 639"/>
            <p:cNvSpPr txBox="1"/>
            <p:nvPr/>
          </p:nvSpPr>
          <p:spPr>
            <a:xfrm>
              <a:off x="237241" y="217928"/>
              <a:ext cx="4054298" cy="329386"/>
            </a:xfrm>
            <a:prstGeom prst="rect">
              <a:avLst/>
            </a:prstGeom>
          </p:spPr>
          <p:txBody>
            <a:bodyPr lIns="0" tIns="0" rIns="0" bIns="0" rtlCol="0" anchor="t">
              <a:spAutoFit/>
            </a:bodyPr>
            <a:lstStyle/>
            <a:p>
              <a:pPr>
                <a:lnSpc>
                  <a:spcPts val="2100"/>
                </a:lnSpc>
              </a:pPr>
              <a:r>
                <a:rPr lang="en-US" sz="1500" spc="75">
                  <a:solidFill>
                    <a:srgbClr val="1B1B1B"/>
                  </a:solidFill>
                  <a:latin typeface="Clear Sans Regular"/>
                </a:rPr>
                <a:t>IRC VPRU</a:t>
              </a:r>
            </a:p>
          </p:txBody>
        </p:sp>
      </p:grpSp>
      <p:pic>
        <p:nvPicPr>
          <p:cNvPr id="640" name="How to Administer the GBV Case Management Outcome Scales_FINAL">
            <a:hlinkClick r:id="" action="ppaction://media"/>
            <a:extLst>
              <a:ext uri="{FF2B5EF4-FFF2-40B4-BE49-F238E27FC236}">
                <a16:creationId xmlns:a16="http://schemas.microsoft.com/office/drawing/2014/main" id="{B8BC58F8-2AA5-47FF-8FF1-2B4F74F07E0D}"/>
              </a:ext>
            </a:extLst>
          </p:cNvPr>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a:xfrm>
            <a:off x="-1" y="0"/>
            <a:ext cx="18287999" cy="10287000"/>
          </a:xfrm>
          <a:prstGeom prst="rect">
            <a:avLst/>
          </a:prstGeom>
        </p:spPr>
      </p:pic>
    </p:spTree>
    <p:extLst>
      <p:ext uri="{BB962C8B-B14F-4D97-AF65-F5344CB8AC3E}">
        <p14:creationId xmlns:p14="http://schemas.microsoft.com/office/powerpoint/2010/main" val="29278990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86821" fill="hold"/>
                                        <p:tgtEl>
                                          <p:spTgt spid="640"/>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640"/>
                </p:tgtEl>
              </p:cMediaNode>
            </p:video>
            <p:seq concurrent="1" nextAc="seek">
              <p:cTn id="8" restart="whenNotActive" fill="hold" evtFilter="cancelBubble" nodeType="interactiveSeq">
                <p:stCondLst>
                  <p:cond evt="onClick" delay="0">
                    <p:tgtEl>
                      <p:spTgt spid="640"/>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640"/>
                                        </p:tgtEl>
                                      </p:cBhvr>
                                    </p:cmd>
                                  </p:childTnLst>
                                </p:cTn>
                              </p:par>
                            </p:childTnLst>
                          </p:cTn>
                        </p:par>
                      </p:childTnLst>
                    </p:cTn>
                  </p:par>
                </p:childTnLst>
              </p:cTn>
              <p:nextCondLst>
                <p:cond evt="onClick" delay="0">
                  <p:tgtEl>
                    <p:spTgt spid="640"/>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3724670" y="1163063"/>
            <a:ext cx="3271181" cy="8044740"/>
            <a:chOff x="0" y="0"/>
            <a:chExt cx="4361574" cy="10726320"/>
          </a:xfrm>
        </p:grpSpPr>
        <p:grpSp>
          <p:nvGrpSpPr>
            <p:cNvPr id="3" name="Group 3"/>
            <p:cNvGrpSpPr/>
            <p:nvPr/>
          </p:nvGrpSpPr>
          <p:grpSpPr>
            <a:xfrm>
              <a:off x="2109980" y="0"/>
              <a:ext cx="82785" cy="82785"/>
              <a:chOff x="0" y="0"/>
              <a:chExt cx="6350000" cy="6350000"/>
            </a:xfrm>
          </p:grpSpPr>
          <p:sp>
            <p:nvSpPr>
              <p:cNvPr id="4" name="Freeform 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5" name="Group 5"/>
            <p:cNvGrpSpPr/>
            <p:nvPr/>
          </p:nvGrpSpPr>
          <p:grpSpPr>
            <a:xfrm>
              <a:off x="2109980" y="6380485"/>
              <a:ext cx="82785" cy="82785"/>
              <a:chOff x="0" y="0"/>
              <a:chExt cx="6350000" cy="6350000"/>
            </a:xfrm>
          </p:grpSpPr>
          <p:sp>
            <p:nvSpPr>
              <p:cNvPr id="6" name="Freeform 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7" name="Group 7"/>
            <p:cNvGrpSpPr/>
            <p:nvPr/>
          </p:nvGrpSpPr>
          <p:grpSpPr>
            <a:xfrm>
              <a:off x="2109980" y="3187700"/>
              <a:ext cx="82785" cy="82785"/>
              <a:chOff x="0" y="0"/>
              <a:chExt cx="6350000" cy="6350000"/>
            </a:xfrm>
          </p:grpSpPr>
          <p:sp>
            <p:nvSpPr>
              <p:cNvPr id="8" name="Freeform 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9" name="Group 9"/>
            <p:cNvGrpSpPr/>
            <p:nvPr/>
          </p:nvGrpSpPr>
          <p:grpSpPr>
            <a:xfrm>
              <a:off x="2109980" y="9568185"/>
              <a:ext cx="82785" cy="82785"/>
              <a:chOff x="0" y="0"/>
              <a:chExt cx="6350000" cy="6350000"/>
            </a:xfrm>
          </p:grpSpPr>
          <p:sp>
            <p:nvSpPr>
              <p:cNvPr id="10" name="Freeform 1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11" name="Group 11"/>
            <p:cNvGrpSpPr/>
            <p:nvPr/>
          </p:nvGrpSpPr>
          <p:grpSpPr>
            <a:xfrm>
              <a:off x="2109980" y="1618080"/>
              <a:ext cx="82785" cy="82785"/>
              <a:chOff x="0" y="0"/>
              <a:chExt cx="6350000" cy="6350000"/>
            </a:xfrm>
          </p:grpSpPr>
          <p:sp>
            <p:nvSpPr>
              <p:cNvPr id="12" name="Freeform 1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13" name="Group 13"/>
            <p:cNvGrpSpPr/>
            <p:nvPr/>
          </p:nvGrpSpPr>
          <p:grpSpPr>
            <a:xfrm>
              <a:off x="2109980" y="7998564"/>
              <a:ext cx="82785" cy="82785"/>
              <a:chOff x="0" y="0"/>
              <a:chExt cx="6350000" cy="6350000"/>
            </a:xfrm>
          </p:grpSpPr>
          <p:sp>
            <p:nvSpPr>
              <p:cNvPr id="14" name="Freeform 1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15" name="Group 15"/>
            <p:cNvGrpSpPr/>
            <p:nvPr/>
          </p:nvGrpSpPr>
          <p:grpSpPr>
            <a:xfrm>
              <a:off x="2109980" y="4805780"/>
              <a:ext cx="82785" cy="82785"/>
              <a:chOff x="0" y="0"/>
              <a:chExt cx="6350000" cy="6350000"/>
            </a:xfrm>
          </p:grpSpPr>
          <p:sp>
            <p:nvSpPr>
              <p:cNvPr id="16" name="Freeform 1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17" name="Group 17"/>
            <p:cNvGrpSpPr/>
            <p:nvPr/>
          </p:nvGrpSpPr>
          <p:grpSpPr>
            <a:xfrm>
              <a:off x="2648641" y="537155"/>
              <a:ext cx="82785" cy="82785"/>
              <a:chOff x="0" y="0"/>
              <a:chExt cx="6350000" cy="6350000"/>
            </a:xfrm>
          </p:grpSpPr>
          <p:sp>
            <p:nvSpPr>
              <p:cNvPr id="18" name="Freeform 1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19" name="Group 19"/>
            <p:cNvGrpSpPr/>
            <p:nvPr/>
          </p:nvGrpSpPr>
          <p:grpSpPr>
            <a:xfrm>
              <a:off x="2648641" y="6917640"/>
              <a:ext cx="82785" cy="82785"/>
              <a:chOff x="0" y="0"/>
              <a:chExt cx="6350000" cy="6350000"/>
            </a:xfrm>
          </p:grpSpPr>
          <p:sp>
            <p:nvSpPr>
              <p:cNvPr id="20" name="Freeform 2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21" name="Group 21"/>
            <p:cNvGrpSpPr/>
            <p:nvPr/>
          </p:nvGrpSpPr>
          <p:grpSpPr>
            <a:xfrm>
              <a:off x="2648641" y="3724855"/>
              <a:ext cx="82785" cy="82785"/>
              <a:chOff x="0" y="0"/>
              <a:chExt cx="6350000" cy="6350000"/>
            </a:xfrm>
          </p:grpSpPr>
          <p:sp>
            <p:nvSpPr>
              <p:cNvPr id="22" name="Freeform 2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23" name="Group 23"/>
            <p:cNvGrpSpPr/>
            <p:nvPr/>
          </p:nvGrpSpPr>
          <p:grpSpPr>
            <a:xfrm>
              <a:off x="2648641" y="10105340"/>
              <a:ext cx="82785" cy="82785"/>
              <a:chOff x="0" y="0"/>
              <a:chExt cx="6350000" cy="6350000"/>
            </a:xfrm>
          </p:grpSpPr>
          <p:sp>
            <p:nvSpPr>
              <p:cNvPr id="24" name="Freeform 2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25" name="Group 25"/>
            <p:cNvGrpSpPr/>
            <p:nvPr/>
          </p:nvGrpSpPr>
          <p:grpSpPr>
            <a:xfrm>
              <a:off x="2648641" y="2155235"/>
              <a:ext cx="82785" cy="82785"/>
              <a:chOff x="0" y="0"/>
              <a:chExt cx="6350000" cy="6350000"/>
            </a:xfrm>
          </p:grpSpPr>
          <p:sp>
            <p:nvSpPr>
              <p:cNvPr id="26" name="Freeform 2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27" name="Group 27"/>
            <p:cNvGrpSpPr/>
            <p:nvPr/>
          </p:nvGrpSpPr>
          <p:grpSpPr>
            <a:xfrm>
              <a:off x="2648641" y="8535719"/>
              <a:ext cx="82785" cy="82785"/>
              <a:chOff x="0" y="0"/>
              <a:chExt cx="6350000" cy="6350000"/>
            </a:xfrm>
          </p:grpSpPr>
          <p:sp>
            <p:nvSpPr>
              <p:cNvPr id="28" name="Freeform 2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29" name="Group 29"/>
            <p:cNvGrpSpPr/>
            <p:nvPr/>
          </p:nvGrpSpPr>
          <p:grpSpPr>
            <a:xfrm>
              <a:off x="2648641" y="5342935"/>
              <a:ext cx="82785" cy="82785"/>
              <a:chOff x="0" y="0"/>
              <a:chExt cx="6350000" cy="6350000"/>
            </a:xfrm>
          </p:grpSpPr>
          <p:sp>
            <p:nvSpPr>
              <p:cNvPr id="30" name="Freeform 3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31" name="Group 31"/>
            <p:cNvGrpSpPr/>
            <p:nvPr/>
          </p:nvGrpSpPr>
          <p:grpSpPr>
            <a:xfrm>
              <a:off x="1122" y="1075351"/>
              <a:ext cx="82785" cy="82785"/>
              <a:chOff x="0" y="0"/>
              <a:chExt cx="6350000" cy="6350000"/>
            </a:xfrm>
          </p:grpSpPr>
          <p:sp>
            <p:nvSpPr>
              <p:cNvPr id="32" name="Freeform 3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33" name="Group 33"/>
            <p:cNvGrpSpPr/>
            <p:nvPr/>
          </p:nvGrpSpPr>
          <p:grpSpPr>
            <a:xfrm>
              <a:off x="1122" y="7455836"/>
              <a:ext cx="82785" cy="82785"/>
              <a:chOff x="0" y="0"/>
              <a:chExt cx="6350000" cy="6350000"/>
            </a:xfrm>
          </p:grpSpPr>
          <p:sp>
            <p:nvSpPr>
              <p:cNvPr id="34" name="Freeform 3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35" name="Group 35"/>
            <p:cNvGrpSpPr/>
            <p:nvPr/>
          </p:nvGrpSpPr>
          <p:grpSpPr>
            <a:xfrm>
              <a:off x="1122" y="4263051"/>
              <a:ext cx="82785" cy="82785"/>
              <a:chOff x="0" y="0"/>
              <a:chExt cx="6350000" cy="6350000"/>
            </a:xfrm>
          </p:grpSpPr>
          <p:sp>
            <p:nvSpPr>
              <p:cNvPr id="36" name="Freeform 3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37" name="Group 37"/>
            <p:cNvGrpSpPr/>
            <p:nvPr/>
          </p:nvGrpSpPr>
          <p:grpSpPr>
            <a:xfrm>
              <a:off x="1122" y="10643536"/>
              <a:ext cx="82785" cy="82785"/>
              <a:chOff x="0" y="0"/>
              <a:chExt cx="6350000" cy="6350000"/>
            </a:xfrm>
          </p:grpSpPr>
          <p:sp>
            <p:nvSpPr>
              <p:cNvPr id="38" name="Freeform 3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39" name="Group 39"/>
            <p:cNvGrpSpPr/>
            <p:nvPr/>
          </p:nvGrpSpPr>
          <p:grpSpPr>
            <a:xfrm>
              <a:off x="3188502" y="1075351"/>
              <a:ext cx="82785" cy="82785"/>
              <a:chOff x="0" y="0"/>
              <a:chExt cx="6350000" cy="6350000"/>
            </a:xfrm>
          </p:grpSpPr>
          <p:sp>
            <p:nvSpPr>
              <p:cNvPr id="40" name="Freeform 4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41" name="Group 41"/>
            <p:cNvGrpSpPr/>
            <p:nvPr/>
          </p:nvGrpSpPr>
          <p:grpSpPr>
            <a:xfrm>
              <a:off x="3188502" y="7455836"/>
              <a:ext cx="82785" cy="82785"/>
              <a:chOff x="0" y="0"/>
              <a:chExt cx="6350000" cy="6350000"/>
            </a:xfrm>
          </p:grpSpPr>
          <p:sp>
            <p:nvSpPr>
              <p:cNvPr id="42" name="Freeform 4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43" name="Group 43"/>
            <p:cNvGrpSpPr/>
            <p:nvPr/>
          </p:nvGrpSpPr>
          <p:grpSpPr>
            <a:xfrm>
              <a:off x="3188502" y="4263051"/>
              <a:ext cx="82785" cy="82785"/>
              <a:chOff x="0" y="0"/>
              <a:chExt cx="6350000" cy="6350000"/>
            </a:xfrm>
          </p:grpSpPr>
          <p:sp>
            <p:nvSpPr>
              <p:cNvPr id="44" name="Freeform 4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45" name="Group 45"/>
            <p:cNvGrpSpPr/>
            <p:nvPr/>
          </p:nvGrpSpPr>
          <p:grpSpPr>
            <a:xfrm>
              <a:off x="3188502" y="10643536"/>
              <a:ext cx="82785" cy="82785"/>
              <a:chOff x="0" y="0"/>
              <a:chExt cx="6350000" cy="6350000"/>
            </a:xfrm>
          </p:grpSpPr>
          <p:sp>
            <p:nvSpPr>
              <p:cNvPr id="46" name="Freeform 4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47" name="Group 47"/>
            <p:cNvGrpSpPr/>
            <p:nvPr/>
          </p:nvGrpSpPr>
          <p:grpSpPr>
            <a:xfrm>
              <a:off x="1122" y="2693431"/>
              <a:ext cx="82785" cy="82785"/>
              <a:chOff x="0" y="0"/>
              <a:chExt cx="6350000" cy="6350000"/>
            </a:xfrm>
          </p:grpSpPr>
          <p:sp>
            <p:nvSpPr>
              <p:cNvPr id="48" name="Freeform 4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49" name="Group 49"/>
            <p:cNvGrpSpPr/>
            <p:nvPr/>
          </p:nvGrpSpPr>
          <p:grpSpPr>
            <a:xfrm>
              <a:off x="1122" y="9073915"/>
              <a:ext cx="82785" cy="82785"/>
              <a:chOff x="0" y="0"/>
              <a:chExt cx="6350000" cy="6350000"/>
            </a:xfrm>
          </p:grpSpPr>
          <p:sp>
            <p:nvSpPr>
              <p:cNvPr id="50" name="Freeform 5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51" name="Group 51"/>
            <p:cNvGrpSpPr/>
            <p:nvPr/>
          </p:nvGrpSpPr>
          <p:grpSpPr>
            <a:xfrm>
              <a:off x="1122" y="5881131"/>
              <a:ext cx="82785" cy="82785"/>
              <a:chOff x="0" y="0"/>
              <a:chExt cx="6350000" cy="6350000"/>
            </a:xfrm>
          </p:grpSpPr>
          <p:sp>
            <p:nvSpPr>
              <p:cNvPr id="52" name="Freeform 5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53" name="Group 53"/>
            <p:cNvGrpSpPr/>
            <p:nvPr/>
          </p:nvGrpSpPr>
          <p:grpSpPr>
            <a:xfrm>
              <a:off x="3188502" y="2693431"/>
              <a:ext cx="82785" cy="82785"/>
              <a:chOff x="0" y="0"/>
              <a:chExt cx="6350000" cy="6350000"/>
            </a:xfrm>
          </p:grpSpPr>
          <p:sp>
            <p:nvSpPr>
              <p:cNvPr id="54" name="Freeform 5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55" name="Group 55"/>
            <p:cNvGrpSpPr/>
            <p:nvPr/>
          </p:nvGrpSpPr>
          <p:grpSpPr>
            <a:xfrm>
              <a:off x="3188502" y="9073915"/>
              <a:ext cx="82785" cy="82785"/>
              <a:chOff x="0" y="0"/>
              <a:chExt cx="6350000" cy="6350000"/>
            </a:xfrm>
          </p:grpSpPr>
          <p:sp>
            <p:nvSpPr>
              <p:cNvPr id="56" name="Freeform 5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57" name="Group 57"/>
            <p:cNvGrpSpPr/>
            <p:nvPr/>
          </p:nvGrpSpPr>
          <p:grpSpPr>
            <a:xfrm>
              <a:off x="3188502" y="5881131"/>
              <a:ext cx="82785" cy="82785"/>
              <a:chOff x="0" y="0"/>
              <a:chExt cx="6350000" cy="6350000"/>
            </a:xfrm>
          </p:grpSpPr>
          <p:sp>
            <p:nvSpPr>
              <p:cNvPr id="58" name="Freeform 5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59" name="Group 59"/>
            <p:cNvGrpSpPr/>
            <p:nvPr/>
          </p:nvGrpSpPr>
          <p:grpSpPr>
            <a:xfrm>
              <a:off x="550087" y="0"/>
              <a:ext cx="82785" cy="82785"/>
              <a:chOff x="0" y="0"/>
              <a:chExt cx="6350000" cy="6350000"/>
            </a:xfrm>
          </p:grpSpPr>
          <p:sp>
            <p:nvSpPr>
              <p:cNvPr id="60" name="Freeform 6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61" name="Group 61"/>
            <p:cNvGrpSpPr/>
            <p:nvPr/>
          </p:nvGrpSpPr>
          <p:grpSpPr>
            <a:xfrm>
              <a:off x="550087" y="6380485"/>
              <a:ext cx="82785" cy="82785"/>
              <a:chOff x="0" y="0"/>
              <a:chExt cx="6350000" cy="6350000"/>
            </a:xfrm>
          </p:grpSpPr>
          <p:sp>
            <p:nvSpPr>
              <p:cNvPr id="62" name="Freeform 6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63" name="Group 63"/>
            <p:cNvGrpSpPr/>
            <p:nvPr/>
          </p:nvGrpSpPr>
          <p:grpSpPr>
            <a:xfrm>
              <a:off x="550087" y="3187700"/>
              <a:ext cx="82785" cy="82785"/>
              <a:chOff x="0" y="0"/>
              <a:chExt cx="6350000" cy="6350000"/>
            </a:xfrm>
          </p:grpSpPr>
          <p:sp>
            <p:nvSpPr>
              <p:cNvPr id="64" name="Freeform 6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65" name="Group 65"/>
            <p:cNvGrpSpPr/>
            <p:nvPr/>
          </p:nvGrpSpPr>
          <p:grpSpPr>
            <a:xfrm>
              <a:off x="550087" y="9568185"/>
              <a:ext cx="82785" cy="82785"/>
              <a:chOff x="0" y="0"/>
              <a:chExt cx="6350000" cy="6350000"/>
            </a:xfrm>
          </p:grpSpPr>
          <p:sp>
            <p:nvSpPr>
              <p:cNvPr id="66" name="Freeform 6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67" name="Group 67"/>
            <p:cNvGrpSpPr/>
            <p:nvPr/>
          </p:nvGrpSpPr>
          <p:grpSpPr>
            <a:xfrm>
              <a:off x="3737467" y="0"/>
              <a:ext cx="82785" cy="82785"/>
              <a:chOff x="0" y="0"/>
              <a:chExt cx="6350000" cy="6350000"/>
            </a:xfrm>
          </p:grpSpPr>
          <p:sp>
            <p:nvSpPr>
              <p:cNvPr id="68" name="Freeform 6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69" name="Group 69"/>
            <p:cNvGrpSpPr/>
            <p:nvPr/>
          </p:nvGrpSpPr>
          <p:grpSpPr>
            <a:xfrm>
              <a:off x="3737467" y="6380485"/>
              <a:ext cx="82785" cy="82785"/>
              <a:chOff x="0" y="0"/>
              <a:chExt cx="6350000" cy="6350000"/>
            </a:xfrm>
          </p:grpSpPr>
          <p:sp>
            <p:nvSpPr>
              <p:cNvPr id="70" name="Freeform 7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71" name="Group 71"/>
            <p:cNvGrpSpPr/>
            <p:nvPr/>
          </p:nvGrpSpPr>
          <p:grpSpPr>
            <a:xfrm>
              <a:off x="3737467" y="3187700"/>
              <a:ext cx="82785" cy="82785"/>
              <a:chOff x="0" y="0"/>
              <a:chExt cx="6350000" cy="6350000"/>
            </a:xfrm>
          </p:grpSpPr>
          <p:sp>
            <p:nvSpPr>
              <p:cNvPr id="72" name="Freeform 7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73" name="Group 73"/>
            <p:cNvGrpSpPr/>
            <p:nvPr/>
          </p:nvGrpSpPr>
          <p:grpSpPr>
            <a:xfrm>
              <a:off x="3737467" y="9568185"/>
              <a:ext cx="82785" cy="82785"/>
              <a:chOff x="0" y="0"/>
              <a:chExt cx="6350000" cy="6350000"/>
            </a:xfrm>
          </p:grpSpPr>
          <p:sp>
            <p:nvSpPr>
              <p:cNvPr id="74" name="Freeform 7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75" name="Group 75"/>
            <p:cNvGrpSpPr/>
            <p:nvPr/>
          </p:nvGrpSpPr>
          <p:grpSpPr>
            <a:xfrm>
              <a:off x="550087" y="1618080"/>
              <a:ext cx="82785" cy="82785"/>
              <a:chOff x="0" y="0"/>
              <a:chExt cx="6350000" cy="6350000"/>
            </a:xfrm>
          </p:grpSpPr>
          <p:sp>
            <p:nvSpPr>
              <p:cNvPr id="76" name="Freeform 7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77" name="Group 77"/>
            <p:cNvGrpSpPr/>
            <p:nvPr/>
          </p:nvGrpSpPr>
          <p:grpSpPr>
            <a:xfrm>
              <a:off x="550087" y="7998564"/>
              <a:ext cx="82785" cy="82785"/>
              <a:chOff x="0" y="0"/>
              <a:chExt cx="6350000" cy="6350000"/>
            </a:xfrm>
          </p:grpSpPr>
          <p:sp>
            <p:nvSpPr>
              <p:cNvPr id="78" name="Freeform 7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79" name="Group 79"/>
            <p:cNvGrpSpPr/>
            <p:nvPr/>
          </p:nvGrpSpPr>
          <p:grpSpPr>
            <a:xfrm>
              <a:off x="550087" y="4805780"/>
              <a:ext cx="82785" cy="82785"/>
              <a:chOff x="0" y="0"/>
              <a:chExt cx="6350000" cy="6350000"/>
            </a:xfrm>
          </p:grpSpPr>
          <p:sp>
            <p:nvSpPr>
              <p:cNvPr id="80" name="Freeform 8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81" name="Group 81"/>
            <p:cNvGrpSpPr/>
            <p:nvPr/>
          </p:nvGrpSpPr>
          <p:grpSpPr>
            <a:xfrm>
              <a:off x="3737467" y="1618080"/>
              <a:ext cx="82785" cy="82785"/>
              <a:chOff x="0" y="0"/>
              <a:chExt cx="6350000" cy="6350000"/>
            </a:xfrm>
          </p:grpSpPr>
          <p:sp>
            <p:nvSpPr>
              <p:cNvPr id="82" name="Freeform 8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83" name="Group 83"/>
            <p:cNvGrpSpPr/>
            <p:nvPr/>
          </p:nvGrpSpPr>
          <p:grpSpPr>
            <a:xfrm>
              <a:off x="3737467" y="7998564"/>
              <a:ext cx="82785" cy="82785"/>
              <a:chOff x="0" y="0"/>
              <a:chExt cx="6350000" cy="6350000"/>
            </a:xfrm>
          </p:grpSpPr>
          <p:sp>
            <p:nvSpPr>
              <p:cNvPr id="84" name="Freeform 8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85" name="Group 85"/>
            <p:cNvGrpSpPr/>
            <p:nvPr/>
          </p:nvGrpSpPr>
          <p:grpSpPr>
            <a:xfrm>
              <a:off x="3737467" y="4805780"/>
              <a:ext cx="82785" cy="82785"/>
              <a:chOff x="0" y="0"/>
              <a:chExt cx="6350000" cy="6350000"/>
            </a:xfrm>
          </p:grpSpPr>
          <p:sp>
            <p:nvSpPr>
              <p:cNvPr id="86" name="Freeform 8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87" name="Group 87"/>
            <p:cNvGrpSpPr/>
            <p:nvPr/>
          </p:nvGrpSpPr>
          <p:grpSpPr>
            <a:xfrm>
              <a:off x="1088747" y="537155"/>
              <a:ext cx="82785" cy="82785"/>
              <a:chOff x="0" y="0"/>
              <a:chExt cx="6350000" cy="6350000"/>
            </a:xfrm>
          </p:grpSpPr>
          <p:sp>
            <p:nvSpPr>
              <p:cNvPr id="88" name="Freeform 8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89" name="Group 89"/>
            <p:cNvGrpSpPr/>
            <p:nvPr/>
          </p:nvGrpSpPr>
          <p:grpSpPr>
            <a:xfrm>
              <a:off x="1088747" y="6917640"/>
              <a:ext cx="82785" cy="82785"/>
              <a:chOff x="0" y="0"/>
              <a:chExt cx="6350000" cy="6350000"/>
            </a:xfrm>
          </p:grpSpPr>
          <p:sp>
            <p:nvSpPr>
              <p:cNvPr id="90" name="Freeform 9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91" name="Group 91"/>
            <p:cNvGrpSpPr/>
            <p:nvPr/>
          </p:nvGrpSpPr>
          <p:grpSpPr>
            <a:xfrm>
              <a:off x="1088747" y="3724855"/>
              <a:ext cx="82785" cy="82785"/>
              <a:chOff x="0" y="0"/>
              <a:chExt cx="6350000" cy="6350000"/>
            </a:xfrm>
          </p:grpSpPr>
          <p:sp>
            <p:nvSpPr>
              <p:cNvPr id="92" name="Freeform 9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93" name="Group 93"/>
            <p:cNvGrpSpPr/>
            <p:nvPr/>
          </p:nvGrpSpPr>
          <p:grpSpPr>
            <a:xfrm>
              <a:off x="1088747" y="10105340"/>
              <a:ext cx="82785" cy="82785"/>
              <a:chOff x="0" y="0"/>
              <a:chExt cx="6350000" cy="6350000"/>
            </a:xfrm>
          </p:grpSpPr>
          <p:sp>
            <p:nvSpPr>
              <p:cNvPr id="94" name="Freeform 9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95" name="Group 95"/>
            <p:cNvGrpSpPr/>
            <p:nvPr/>
          </p:nvGrpSpPr>
          <p:grpSpPr>
            <a:xfrm>
              <a:off x="4276128" y="537155"/>
              <a:ext cx="82785" cy="82785"/>
              <a:chOff x="0" y="0"/>
              <a:chExt cx="6350000" cy="6350000"/>
            </a:xfrm>
          </p:grpSpPr>
          <p:sp>
            <p:nvSpPr>
              <p:cNvPr id="96" name="Freeform 9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97" name="Group 97"/>
            <p:cNvGrpSpPr/>
            <p:nvPr/>
          </p:nvGrpSpPr>
          <p:grpSpPr>
            <a:xfrm>
              <a:off x="4276128" y="6917640"/>
              <a:ext cx="82785" cy="82785"/>
              <a:chOff x="0" y="0"/>
              <a:chExt cx="6350000" cy="6350000"/>
            </a:xfrm>
          </p:grpSpPr>
          <p:sp>
            <p:nvSpPr>
              <p:cNvPr id="98" name="Freeform 9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99" name="Group 99"/>
            <p:cNvGrpSpPr/>
            <p:nvPr/>
          </p:nvGrpSpPr>
          <p:grpSpPr>
            <a:xfrm>
              <a:off x="4276128" y="3724855"/>
              <a:ext cx="82785" cy="82785"/>
              <a:chOff x="0" y="0"/>
              <a:chExt cx="6350000" cy="6350000"/>
            </a:xfrm>
          </p:grpSpPr>
          <p:sp>
            <p:nvSpPr>
              <p:cNvPr id="100" name="Freeform 10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101" name="Group 101"/>
            <p:cNvGrpSpPr/>
            <p:nvPr/>
          </p:nvGrpSpPr>
          <p:grpSpPr>
            <a:xfrm>
              <a:off x="4276128" y="10105340"/>
              <a:ext cx="82785" cy="82785"/>
              <a:chOff x="0" y="0"/>
              <a:chExt cx="6350000" cy="6350000"/>
            </a:xfrm>
          </p:grpSpPr>
          <p:sp>
            <p:nvSpPr>
              <p:cNvPr id="102" name="Freeform 10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103" name="Group 103"/>
            <p:cNvGrpSpPr/>
            <p:nvPr/>
          </p:nvGrpSpPr>
          <p:grpSpPr>
            <a:xfrm>
              <a:off x="1088747" y="2155235"/>
              <a:ext cx="82785" cy="82785"/>
              <a:chOff x="0" y="0"/>
              <a:chExt cx="6350000" cy="6350000"/>
            </a:xfrm>
          </p:grpSpPr>
          <p:sp>
            <p:nvSpPr>
              <p:cNvPr id="104" name="Freeform 10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105" name="Group 105"/>
            <p:cNvGrpSpPr/>
            <p:nvPr/>
          </p:nvGrpSpPr>
          <p:grpSpPr>
            <a:xfrm>
              <a:off x="1088747" y="8535719"/>
              <a:ext cx="82785" cy="82785"/>
              <a:chOff x="0" y="0"/>
              <a:chExt cx="6350000" cy="6350000"/>
            </a:xfrm>
          </p:grpSpPr>
          <p:sp>
            <p:nvSpPr>
              <p:cNvPr id="106" name="Freeform 10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107" name="Group 107"/>
            <p:cNvGrpSpPr/>
            <p:nvPr/>
          </p:nvGrpSpPr>
          <p:grpSpPr>
            <a:xfrm>
              <a:off x="1088747" y="5342935"/>
              <a:ext cx="82785" cy="82785"/>
              <a:chOff x="0" y="0"/>
              <a:chExt cx="6350000" cy="6350000"/>
            </a:xfrm>
          </p:grpSpPr>
          <p:sp>
            <p:nvSpPr>
              <p:cNvPr id="108" name="Freeform 10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109" name="Group 109"/>
            <p:cNvGrpSpPr/>
            <p:nvPr/>
          </p:nvGrpSpPr>
          <p:grpSpPr>
            <a:xfrm>
              <a:off x="4276128" y="2155235"/>
              <a:ext cx="82785" cy="82785"/>
              <a:chOff x="0" y="0"/>
              <a:chExt cx="6350000" cy="6350000"/>
            </a:xfrm>
          </p:grpSpPr>
          <p:sp>
            <p:nvSpPr>
              <p:cNvPr id="110" name="Freeform 11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111" name="Group 111"/>
            <p:cNvGrpSpPr/>
            <p:nvPr/>
          </p:nvGrpSpPr>
          <p:grpSpPr>
            <a:xfrm>
              <a:off x="4276128" y="8535719"/>
              <a:ext cx="82785" cy="82785"/>
              <a:chOff x="0" y="0"/>
              <a:chExt cx="6350000" cy="6350000"/>
            </a:xfrm>
          </p:grpSpPr>
          <p:sp>
            <p:nvSpPr>
              <p:cNvPr id="112" name="Freeform 11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113" name="Group 113"/>
            <p:cNvGrpSpPr/>
            <p:nvPr/>
          </p:nvGrpSpPr>
          <p:grpSpPr>
            <a:xfrm>
              <a:off x="4276128" y="5342935"/>
              <a:ext cx="82785" cy="82785"/>
              <a:chOff x="0" y="0"/>
              <a:chExt cx="6350000" cy="6350000"/>
            </a:xfrm>
          </p:grpSpPr>
          <p:sp>
            <p:nvSpPr>
              <p:cNvPr id="114" name="Freeform 11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115" name="Group 115"/>
            <p:cNvGrpSpPr/>
            <p:nvPr/>
          </p:nvGrpSpPr>
          <p:grpSpPr>
            <a:xfrm>
              <a:off x="1628608" y="1075351"/>
              <a:ext cx="82785" cy="82785"/>
              <a:chOff x="0" y="0"/>
              <a:chExt cx="6350000" cy="6350000"/>
            </a:xfrm>
          </p:grpSpPr>
          <p:sp>
            <p:nvSpPr>
              <p:cNvPr id="116" name="Freeform 11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117" name="Group 117"/>
            <p:cNvGrpSpPr/>
            <p:nvPr/>
          </p:nvGrpSpPr>
          <p:grpSpPr>
            <a:xfrm>
              <a:off x="1628608" y="7455836"/>
              <a:ext cx="82785" cy="82785"/>
              <a:chOff x="0" y="0"/>
              <a:chExt cx="6350000" cy="6350000"/>
            </a:xfrm>
          </p:grpSpPr>
          <p:sp>
            <p:nvSpPr>
              <p:cNvPr id="118" name="Freeform 11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119" name="Group 119"/>
            <p:cNvGrpSpPr/>
            <p:nvPr/>
          </p:nvGrpSpPr>
          <p:grpSpPr>
            <a:xfrm>
              <a:off x="1628608" y="4263051"/>
              <a:ext cx="82785" cy="82785"/>
              <a:chOff x="0" y="0"/>
              <a:chExt cx="6350000" cy="6350000"/>
            </a:xfrm>
          </p:grpSpPr>
          <p:sp>
            <p:nvSpPr>
              <p:cNvPr id="120" name="Freeform 12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121" name="Group 121"/>
            <p:cNvGrpSpPr/>
            <p:nvPr/>
          </p:nvGrpSpPr>
          <p:grpSpPr>
            <a:xfrm>
              <a:off x="1628608" y="10643536"/>
              <a:ext cx="82785" cy="82785"/>
              <a:chOff x="0" y="0"/>
              <a:chExt cx="6350000" cy="6350000"/>
            </a:xfrm>
          </p:grpSpPr>
          <p:sp>
            <p:nvSpPr>
              <p:cNvPr id="122" name="Freeform 12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123" name="Group 123"/>
            <p:cNvGrpSpPr/>
            <p:nvPr/>
          </p:nvGrpSpPr>
          <p:grpSpPr>
            <a:xfrm>
              <a:off x="1628608" y="2693431"/>
              <a:ext cx="82785" cy="82785"/>
              <a:chOff x="0" y="0"/>
              <a:chExt cx="6350000" cy="6350000"/>
            </a:xfrm>
          </p:grpSpPr>
          <p:sp>
            <p:nvSpPr>
              <p:cNvPr id="124" name="Freeform 12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125" name="Group 125"/>
            <p:cNvGrpSpPr/>
            <p:nvPr/>
          </p:nvGrpSpPr>
          <p:grpSpPr>
            <a:xfrm>
              <a:off x="1628608" y="9073915"/>
              <a:ext cx="82785" cy="82785"/>
              <a:chOff x="0" y="0"/>
              <a:chExt cx="6350000" cy="6350000"/>
            </a:xfrm>
          </p:grpSpPr>
          <p:sp>
            <p:nvSpPr>
              <p:cNvPr id="126" name="Freeform 12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127" name="Group 127"/>
            <p:cNvGrpSpPr/>
            <p:nvPr/>
          </p:nvGrpSpPr>
          <p:grpSpPr>
            <a:xfrm>
              <a:off x="1628608" y="5881131"/>
              <a:ext cx="82785" cy="82785"/>
              <a:chOff x="0" y="0"/>
              <a:chExt cx="6350000" cy="6350000"/>
            </a:xfrm>
          </p:grpSpPr>
          <p:sp>
            <p:nvSpPr>
              <p:cNvPr id="128" name="Freeform 12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129" name="Group 129"/>
            <p:cNvGrpSpPr/>
            <p:nvPr/>
          </p:nvGrpSpPr>
          <p:grpSpPr>
            <a:xfrm>
              <a:off x="2648719" y="0"/>
              <a:ext cx="82785" cy="82785"/>
              <a:chOff x="0" y="0"/>
              <a:chExt cx="1913890" cy="1913890"/>
            </a:xfrm>
          </p:grpSpPr>
          <p:sp>
            <p:nvSpPr>
              <p:cNvPr id="130" name="Freeform 13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131" name="Group 131"/>
            <p:cNvGrpSpPr/>
            <p:nvPr/>
          </p:nvGrpSpPr>
          <p:grpSpPr>
            <a:xfrm>
              <a:off x="2648719" y="6380485"/>
              <a:ext cx="82785" cy="82785"/>
              <a:chOff x="0" y="0"/>
              <a:chExt cx="1913890" cy="1913890"/>
            </a:xfrm>
          </p:grpSpPr>
          <p:sp>
            <p:nvSpPr>
              <p:cNvPr id="132" name="Freeform 132"/>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133" name="Group 133"/>
            <p:cNvGrpSpPr/>
            <p:nvPr/>
          </p:nvGrpSpPr>
          <p:grpSpPr>
            <a:xfrm>
              <a:off x="2648719" y="3187700"/>
              <a:ext cx="82785" cy="82785"/>
              <a:chOff x="0" y="0"/>
              <a:chExt cx="1913890" cy="1913890"/>
            </a:xfrm>
          </p:grpSpPr>
          <p:sp>
            <p:nvSpPr>
              <p:cNvPr id="134" name="Freeform 134"/>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135" name="Group 135"/>
            <p:cNvGrpSpPr/>
            <p:nvPr/>
          </p:nvGrpSpPr>
          <p:grpSpPr>
            <a:xfrm>
              <a:off x="2648719" y="9568185"/>
              <a:ext cx="82785" cy="82785"/>
              <a:chOff x="0" y="0"/>
              <a:chExt cx="1913890" cy="1913890"/>
            </a:xfrm>
          </p:grpSpPr>
          <p:sp>
            <p:nvSpPr>
              <p:cNvPr id="136" name="Freeform 136"/>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137" name="Group 137"/>
            <p:cNvGrpSpPr/>
            <p:nvPr/>
          </p:nvGrpSpPr>
          <p:grpSpPr>
            <a:xfrm>
              <a:off x="2648719" y="1618080"/>
              <a:ext cx="82785" cy="82785"/>
              <a:chOff x="0" y="0"/>
              <a:chExt cx="1913890" cy="1913890"/>
            </a:xfrm>
          </p:grpSpPr>
          <p:sp>
            <p:nvSpPr>
              <p:cNvPr id="138" name="Freeform 138"/>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139" name="Group 139"/>
            <p:cNvGrpSpPr/>
            <p:nvPr/>
          </p:nvGrpSpPr>
          <p:grpSpPr>
            <a:xfrm>
              <a:off x="2648719" y="7998564"/>
              <a:ext cx="82785" cy="82785"/>
              <a:chOff x="0" y="0"/>
              <a:chExt cx="1913890" cy="1913890"/>
            </a:xfrm>
          </p:grpSpPr>
          <p:sp>
            <p:nvSpPr>
              <p:cNvPr id="140" name="Freeform 14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141" name="Group 141"/>
            <p:cNvGrpSpPr/>
            <p:nvPr/>
          </p:nvGrpSpPr>
          <p:grpSpPr>
            <a:xfrm>
              <a:off x="2648719" y="4805780"/>
              <a:ext cx="82785" cy="82785"/>
              <a:chOff x="0" y="0"/>
              <a:chExt cx="1913890" cy="1913890"/>
            </a:xfrm>
          </p:grpSpPr>
          <p:sp>
            <p:nvSpPr>
              <p:cNvPr id="142" name="Freeform 142"/>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143" name="Group 143"/>
            <p:cNvGrpSpPr/>
            <p:nvPr/>
          </p:nvGrpSpPr>
          <p:grpSpPr>
            <a:xfrm>
              <a:off x="0" y="537155"/>
              <a:ext cx="82785" cy="82785"/>
              <a:chOff x="0" y="0"/>
              <a:chExt cx="1913890" cy="1913890"/>
            </a:xfrm>
          </p:grpSpPr>
          <p:sp>
            <p:nvSpPr>
              <p:cNvPr id="144" name="Freeform 144"/>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145" name="Group 145"/>
            <p:cNvGrpSpPr/>
            <p:nvPr/>
          </p:nvGrpSpPr>
          <p:grpSpPr>
            <a:xfrm>
              <a:off x="0" y="6917640"/>
              <a:ext cx="82785" cy="82785"/>
              <a:chOff x="0" y="0"/>
              <a:chExt cx="1913890" cy="1913890"/>
            </a:xfrm>
          </p:grpSpPr>
          <p:sp>
            <p:nvSpPr>
              <p:cNvPr id="146" name="Freeform 146"/>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147" name="Group 147"/>
            <p:cNvGrpSpPr/>
            <p:nvPr/>
          </p:nvGrpSpPr>
          <p:grpSpPr>
            <a:xfrm>
              <a:off x="0" y="3724855"/>
              <a:ext cx="82785" cy="82785"/>
              <a:chOff x="0" y="0"/>
              <a:chExt cx="1913890" cy="1913890"/>
            </a:xfrm>
          </p:grpSpPr>
          <p:sp>
            <p:nvSpPr>
              <p:cNvPr id="148" name="Freeform 148"/>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149" name="Group 149"/>
            <p:cNvGrpSpPr/>
            <p:nvPr/>
          </p:nvGrpSpPr>
          <p:grpSpPr>
            <a:xfrm>
              <a:off x="0" y="10105340"/>
              <a:ext cx="82785" cy="82785"/>
              <a:chOff x="0" y="0"/>
              <a:chExt cx="1913890" cy="1913890"/>
            </a:xfrm>
          </p:grpSpPr>
          <p:sp>
            <p:nvSpPr>
              <p:cNvPr id="150" name="Freeform 15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151" name="Group 151"/>
            <p:cNvGrpSpPr/>
            <p:nvPr/>
          </p:nvGrpSpPr>
          <p:grpSpPr>
            <a:xfrm>
              <a:off x="3187380" y="537155"/>
              <a:ext cx="82785" cy="82785"/>
              <a:chOff x="0" y="0"/>
              <a:chExt cx="1913890" cy="1913890"/>
            </a:xfrm>
          </p:grpSpPr>
          <p:sp>
            <p:nvSpPr>
              <p:cNvPr id="152" name="Freeform 152"/>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153" name="Group 153"/>
            <p:cNvGrpSpPr/>
            <p:nvPr/>
          </p:nvGrpSpPr>
          <p:grpSpPr>
            <a:xfrm>
              <a:off x="3187380" y="6917640"/>
              <a:ext cx="82785" cy="82785"/>
              <a:chOff x="0" y="0"/>
              <a:chExt cx="1913890" cy="1913890"/>
            </a:xfrm>
          </p:grpSpPr>
          <p:sp>
            <p:nvSpPr>
              <p:cNvPr id="154" name="Freeform 154"/>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155" name="Group 155"/>
            <p:cNvGrpSpPr/>
            <p:nvPr/>
          </p:nvGrpSpPr>
          <p:grpSpPr>
            <a:xfrm>
              <a:off x="3187380" y="3724855"/>
              <a:ext cx="82785" cy="82785"/>
              <a:chOff x="0" y="0"/>
              <a:chExt cx="1913890" cy="1913890"/>
            </a:xfrm>
          </p:grpSpPr>
          <p:sp>
            <p:nvSpPr>
              <p:cNvPr id="156" name="Freeform 156"/>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157" name="Group 157"/>
            <p:cNvGrpSpPr/>
            <p:nvPr/>
          </p:nvGrpSpPr>
          <p:grpSpPr>
            <a:xfrm>
              <a:off x="3187380" y="10105340"/>
              <a:ext cx="82785" cy="82785"/>
              <a:chOff x="0" y="0"/>
              <a:chExt cx="1913890" cy="1913890"/>
            </a:xfrm>
          </p:grpSpPr>
          <p:sp>
            <p:nvSpPr>
              <p:cNvPr id="158" name="Freeform 158"/>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159" name="Group 159"/>
            <p:cNvGrpSpPr/>
            <p:nvPr/>
          </p:nvGrpSpPr>
          <p:grpSpPr>
            <a:xfrm>
              <a:off x="0" y="2155235"/>
              <a:ext cx="82785" cy="82785"/>
              <a:chOff x="0" y="0"/>
              <a:chExt cx="1913890" cy="1913890"/>
            </a:xfrm>
          </p:grpSpPr>
          <p:sp>
            <p:nvSpPr>
              <p:cNvPr id="160" name="Freeform 16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161" name="Group 161"/>
            <p:cNvGrpSpPr/>
            <p:nvPr/>
          </p:nvGrpSpPr>
          <p:grpSpPr>
            <a:xfrm>
              <a:off x="0" y="8535719"/>
              <a:ext cx="82785" cy="82785"/>
              <a:chOff x="0" y="0"/>
              <a:chExt cx="1913890" cy="1913890"/>
            </a:xfrm>
          </p:grpSpPr>
          <p:sp>
            <p:nvSpPr>
              <p:cNvPr id="162" name="Freeform 162"/>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163" name="Group 163"/>
            <p:cNvGrpSpPr/>
            <p:nvPr/>
          </p:nvGrpSpPr>
          <p:grpSpPr>
            <a:xfrm>
              <a:off x="0" y="5342935"/>
              <a:ext cx="82785" cy="82785"/>
              <a:chOff x="0" y="0"/>
              <a:chExt cx="1913890" cy="1913890"/>
            </a:xfrm>
          </p:grpSpPr>
          <p:sp>
            <p:nvSpPr>
              <p:cNvPr id="164" name="Freeform 164"/>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165" name="Group 165"/>
            <p:cNvGrpSpPr/>
            <p:nvPr/>
          </p:nvGrpSpPr>
          <p:grpSpPr>
            <a:xfrm>
              <a:off x="3187380" y="2155235"/>
              <a:ext cx="82785" cy="82785"/>
              <a:chOff x="0" y="0"/>
              <a:chExt cx="1913890" cy="1913890"/>
            </a:xfrm>
          </p:grpSpPr>
          <p:sp>
            <p:nvSpPr>
              <p:cNvPr id="166" name="Freeform 166"/>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167" name="Group 167"/>
            <p:cNvGrpSpPr/>
            <p:nvPr/>
          </p:nvGrpSpPr>
          <p:grpSpPr>
            <a:xfrm>
              <a:off x="3187380" y="8535719"/>
              <a:ext cx="82785" cy="82785"/>
              <a:chOff x="0" y="0"/>
              <a:chExt cx="1913890" cy="1913890"/>
            </a:xfrm>
          </p:grpSpPr>
          <p:sp>
            <p:nvSpPr>
              <p:cNvPr id="168" name="Freeform 168"/>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169" name="Group 169"/>
            <p:cNvGrpSpPr/>
            <p:nvPr/>
          </p:nvGrpSpPr>
          <p:grpSpPr>
            <a:xfrm>
              <a:off x="3187380" y="5342935"/>
              <a:ext cx="82785" cy="82785"/>
              <a:chOff x="0" y="0"/>
              <a:chExt cx="1913890" cy="1913890"/>
            </a:xfrm>
          </p:grpSpPr>
          <p:sp>
            <p:nvSpPr>
              <p:cNvPr id="170" name="Freeform 17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171" name="Group 171"/>
            <p:cNvGrpSpPr/>
            <p:nvPr/>
          </p:nvGrpSpPr>
          <p:grpSpPr>
            <a:xfrm>
              <a:off x="539861" y="1075351"/>
              <a:ext cx="82785" cy="82785"/>
              <a:chOff x="0" y="0"/>
              <a:chExt cx="1913890" cy="1913890"/>
            </a:xfrm>
          </p:grpSpPr>
          <p:sp>
            <p:nvSpPr>
              <p:cNvPr id="172" name="Freeform 172"/>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173" name="Group 173"/>
            <p:cNvGrpSpPr/>
            <p:nvPr/>
          </p:nvGrpSpPr>
          <p:grpSpPr>
            <a:xfrm>
              <a:off x="539861" y="7455836"/>
              <a:ext cx="82785" cy="82785"/>
              <a:chOff x="0" y="0"/>
              <a:chExt cx="1913890" cy="1913890"/>
            </a:xfrm>
          </p:grpSpPr>
          <p:sp>
            <p:nvSpPr>
              <p:cNvPr id="174" name="Freeform 174"/>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175" name="Group 175"/>
            <p:cNvGrpSpPr/>
            <p:nvPr/>
          </p:nvGrpSpPr>
          <p:grpSpPr>
            <a:xfrm>
              <a:off x="539861" y="4263051"/>
              <a:ext cx="82785" cy="82785"/>
              <a:chOff x="0" y="0"/>
              <a:chExt cx="1913890" cy="1913890"/>
            </a:xfrm>
          </p:grpSpPr>
          <p:sp>
            <p:nvSpPr>
              <p:cNvPr id="176" name="Freeform 176"/>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177" name="Group 177"/>
            <p:cNvGrpSpPr/>
            <p:nvPr/>
          </p:nvGrpSpPr>
          <p:grpSpPr>
            <a:xfrm>
              <a:off x="539861" y="10643536"/>
              <a:ext cx="82785" cy="82785"/>
              <a:chOff x="0" y="0"/>
              <a:chExt cx="1913890" cy="1913890"/>
            </a:xfrm>
          </p:grpSpPr>
          <p:sp>
            <p:nvSpPr>
              <p:cNvPr id="178" name="Freeform 178"/>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179" name="Group 179"/>
            <p:cNvGrpSpPr/>
            <p:nvPr/>
          </p:nvGrpSpPr>
          <p:grpSpPr>
            <a:xfrm>
              <a:off x="3727241" y="1075351"/>
              <a:ext cx="82785" cy="82785"/>
              <a:chOff x="0" y="0"/>
              <a:chExt cx="1913890" cy="1913890"/>
            </a:xfrm>
          </p:grpSpPr>
          <p:sp>
            <p:nvSpPr>
              <p:cNvPr id="180" name="Freeform 18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181" name="Group 181"/>
            <p:cNvGrpSpPr/>
            <p:nvPr/>
          </p:nvGrpSpPr>
          <p:grpSpPr>
            <a:xfrm>
              <a:off x="3727241" y="7455836"/>
              <a:ext cx="82785" cy="82785"/>
              <a:chOff x="0" y="0"/>
              <a:chExt cx="1913890" cy="1913890"/>
            </a:xfrm>
          </p:grpSpPr>
          <p:sp>
            <p:nvSpPr>
              <p:cNvPr id="182" name="Freeform 182"/>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183" name="Group 183"/>
            <p:cNvGrpSpPr/>
            <p:nvPr/>
          </p:nvGrpSpPr>
          <p:grpSpPr>
            <a:xfrm>
              <a:off x="3727241" y="4263051"/>
              <a:ext cx="82785" cy="82785"/>
              <a:chOff x="0" y="0"/>
              <a:chExt cx="1913890" cy="1913890"/>
            </a:xfrm>
          </p:grpSpPr>
          <p:sp>
            <p:nvSpPr>
              <p:cNvPr id="184" name="Freeform 184"/>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185" name="Group 185"/>
            <p:cNvGrpSpPr/>
            <p:nvPr/>
          </p:nvGrpSpPr>
          <p:grpSpPr>
            <a:xfrm>
              <a:off x="3727241" y="10643536"/>
              <a:ext cx="82785" cy="82785"/>
              <a:chOff x="0" y="0"/>
              <a:chExt cx="1913890" cy="1913890"/>
            </a:xfrm>
          </p:grpSpPr>
          <p:sp>
            <p:nvSpPr>
              <p:cNvPr id="186" name="Freeform 186"/>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187" name="Group 187"/>
            <p:cNvGrpSpPr/>
            <p:nvPr/>
          </p:nvGrpSpPr>
          <p:grpSpPr>
            <a:xfrm>
              <a:off x="539861" y="2693431"/>
              <a:ext cx="82785" cy="82785"/>
              <a:chOff x="0" y="0"/>
              <a:chExt cx="1913890" cy="1913890"/>
            </a:xfrm>
          </p:grpSpPr>
          <p:sp>
            <p:nvSpPr>
              <p:cNvPr id="188" name="Freeform 188"/>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189" name="Group 189"/>
            <p:cNvGrpSpPr/>
            <p:nvPr/>
          </p:nvGrpSpPr>
          <p:grpSpPr>
            <a:xfrm>
              <a:off x="539861" y="9073915"/>
              <a:ext cx="82785" cy="82785"/>
              <a:chOff x="0" y="0"/>
              <a:chExt cx="1913890" cy="1913890"/>
            </a:xfrm>
          </p:grpSpPr>
          <p:sp>
            <p:nvSpPr>
              <p:cNvPr id="190" name="Freeform 19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191" name="Group 191"/>
            <p:cNvGrpSpPr/>
            <p:nvPr/>
          </p:nvGrpSpPr>
          <p:grpSpPr>
            <a:xfrm>
              <a:off x="539861" y="5881131"/>
              <a:ext cx="82785" cy="82785"/>
              <a:chOff x="0" y="0"/>
              <a:chExt cx="1913890" cy="1913890"/>
            </a:xfrm>
          </p:grpSpPr>
          <p:sp>
            <p:nvSpPr>
              <p:cNvPr id="192" name="Freeform 192"/>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193" name="Group 193"/>
            <p:cNvGrpSpPr/>
            <p:nvPr/>
          </p:nvGrpSpPr>
          <p:grpSpPr>
            <a:xfrm>
              <a:off x="3727241" y="2693431"/>
              <a:ext cx="82785" cy="82785"/>
              <a:chOff x="0" y="0"/>
              <a:chExt cx="1913890" cy="1913890"/>
            </a:xfrm>
          </p:grpSpPr>
          <p:sp>
            <p:nvSpPr>
              <p:cNvPr id="194" name="Freeform 194"/>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195" name="Group 195"/>
            <p:cNvGrpSpPr/>
            <p:nvPr/>
          </p:nvGrpSpPr>
          <p:grpSpPr>
            <a:xfrm>
              <a:off x="3727241" y="9073915"/>
              <a:ext cx="82785" cy="82785"/>
              <a:chOff x="0" y="0"/>
              <a:chExt cx="1913890" cy="1913890"/>
            </a:xfrm>
          </p:grpSpPr>
          <p:sp>
            <p:nvSpPr>
              <p:cNvPr id="196" name="Freeform 196"/>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197" name="Group 197"/>
            <p:cNvGrpSpPr/>
            <p:nvPr/>
          </p:nvGrpSpPr>
          <p:grpSpPr>
            <a:xfrm>
              <a:off x="3727241" y="5881131"/>
              <a:ext cx="82785" cy="82785"/>
              <a:chOff x="0" y="0"/>
              <a:chExt cx="1913890" cy="1913890"/>
            </a:xfrm>
          </p:grpSpPr>
          <p:sp>
            <p:nvSpPr>
              <p:cNvPr id="198" name="Freeform 198"/>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199" name="Group 199"/>
            <p:cNvGrpSpPr/>
            <p:nvPr/>
          </p:nvGrpSpPr>
          <p:grpSpPr>
            <a:xfrm>
              <a:off x="2109980" y="1075351"/>
              <a:ext cx="82785" cy="82785"/>
              <a:chOff x="0" y="0"/>
              <a:chExt cx="1913890" cy="1913890"/>
            </a:xfrm>
          </p:grpSpPr>
          <p:sp>
            <p:nvSpPr>
              <p:cNvPr id="200" name="Freeform 20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201" name="Group 201"/>
            <p:cNvGrpSpPr/>
            <p:nvPr/>
          </p:nvGrpSpPr>
          <p:grpSpPr>
            <a:xfrm>
              <a:off x="2109980" y="7455836"/>
              <a:ext cx="82785" cy="82785"/>
              <a:chOff x="0" y="0"/>
              <a:chExt cx="1913890" cy="1913890"/>
            </a:xfrm>
          </p:grpSpPr>
          <p:sp>
            <p:nvSpPr>
              <p:cNvPr id="202" name="Freeform 202"/>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203" name="Group 203"/>
            <p:cNvGrpSpPr/>
            <p:nvPr/>
          </p:nvGrpSpPr>
          <p:grpSpPr>
            <a:xfrm>
              <a:off x="2109980" y="4263051"/>
              <a:ext cx="82785" cy="82785"/>
              <a:chOff x="0" y="0"/>
              <a:chExt cx="1913890" cy="1913890"/>
            </a:xfrm>
          </p:grpSpPr>
          <p:sp>
            <p:nvSpPr>
              <p:cNvPr id="204" name="Freeform 204"/>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205" name="Group 205"/>
            <p:cNvGrpSpPr/>
            <p:nvPr/>
          </p:nvGrpSpPr>
          <p:grpSpPr>
            <a:xfrm>
              <a:off x="2109980" y="10643536"/>
              <a:ext cx="82785" cy="82785"/>
              <a:chOff x="0" y="0"/>
              <a:chExt cx="1913890" cy="1913890"/>
            </a:xfrm>
          </p:grpSpPr>
          <p:sp>
            <p:nvSpPr>
              <p:cNvPr id="206" name="Freeform 206"/>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207" name="Group 207"/>
            <p:cNvGrpSpPr/>
            <p:nvPr/>
          </p:nvGrpSpPr>
          <p:grpSpPr>
            <a:xfrm>
              <a:off x="2109980" y="2693431"/>
              <a:ext cx="82785" cy="82785"/>
              <a:chOff x="0" y="0"/>
              <a:chExt cx="1913890" cy="1913890"/>
            </a:xfrm>
          </p:grpSpPr>
          <p:sp>
            <p:nvSpPr>
              <p:cNvPr id="208" name="Freeform 208"/>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209" name="Group 209"/>
            <p:cNvGrpSpPr/>
            <p:nvPr/>
          </p:nvGrpSpPr>
          <p:grpSpPr>
            <a:xfrm>
              <a:off x="2109980" y="9073915"/>
              <a:ext cx="82785" cy="82785"/>
              <a:chOff x="0" y="0"/>
              <a:chExt cx="1913890" cy="1913890"/>
            </a:xfrm>
          </p:grpSpPr>
          <p:sp>
            <p:nvSpPr>
              <p:cNvPr id="210" name="Freeform 21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211" name="Group 211"/>
            <p:cNvGrpSpPr/>
            <p:nvPr/>
          </p:nvGrpSpPr>
          <p:grpSpPr>
            <a:xfrm>
              <a:off x="2109980" y="5881131"/>
              <a:ext cx="82785" cy="82785"/>
              <a:chOff x="0" y="0"/>
              <a:chExt cx="1913890" cy="1913890"/>
            </a:xfrm>
          </p:grpSpPr>
          <p:sp>
            <p:nvSpPr>
              <p:cNvPr id="212" name="Freeform 212"/>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213" name="Group 213"/>
            <p:cNvGrpSpPr/>
            <p:nvPr/>
          </p:nvGrpSpPr>
          <p:grpSpPr>
            <a:xfrm>
              <a:off x="1088826" y="0"/>
              <a:ext cx="82785" cy="82785"/>
              <a:chOff x="0" y="0"/>
              <a:chExt cx="1913890" cy="1913890"/>
            </a:xfrm>
          </p:grpSpPr>
          <p:sp>
            <p:nvSpPr>
              <p:cNvPr id="214" name="Freeform 214"/>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215" name="Group 215"/>
            <p:cNvGrpSpPr/>
            <p:nvPr/>
          </p:nvGrpSpPr>
          <p:grpSpPr>
            <a:xfrm>
              <a:off x="1088826" y="6380485"/>
              <a:ext cx="82785" cy="82785"/>
              <a:chOff x="0" y="0"/>
              <a:chExt cx="1913890" cy="1913890"/>
            </a:xfrm>
          </p:grpSpPr>
          <p:sp>
            <p:nvSpPr>
              <p:cNvPr id="216" name="Freeform 216"/>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217" name="Group 217"/>
            <p:cNvGrpSpPr/>
            <p:nvPr/>
          </p:nvGrpSpPr>
          <p:grpSpPr>
            <a:xfrm>
              <a:off x="1088826" y="3187700"/>
              <a:ext cx="82785" cy="82785"/>
              <a:chOff x="0" y="0"/>
              <a:chExt cx="1913890" cy="1913890"/>
            </a:xfrm>
          </p:grpSpPr>
          <p:sp>
            <p:nvSpPr>
              <p:cNvPr id="218" name="Freeform 218"/>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219" name="Group 219"/>
            <p:cNvGrpSpPr/>
            <p:nvPr/>
          </p:nvGrpSpPr>
          <p:grpSpPr>
            <a:xfrm>
              <a:off x="1088826" y="9568185"/>
              <a:ext cx="82785" cy="82785"/>
              <a:chOff x="0" y="0"/>
              <a:chExt cx="1913890" cy="1913890"/>
            </a:xfrm>
          </p:grpSpPr>
          <p:sp>
            <p:nvSpPr>
              <p:cNvPr id="220" name="Freeform 22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221" name="Group 221"/>
            <p:cNvGrpSpPr/>
            <p:nvPr/>
          </p:nvGrpSpPr>
          <p:grpSpPr>
            <a:xfrm>
              <a:off x="4276206" y="0"/>
              <a:ext cx="82785" cy="82785"/>
              <a:chOff x="0" y="0"/>
              <a:chExt cx="1913890" cy="1913890"/>
            </a:xfrm>
          </p:grpSpPr>
          <p:sp>
            <p:nvSpPr>
              <p:cNvPr id="222" name="Freeform 222"/>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223" name="Group 223"/>
            <p:cNvGrpSpPr/>
            <p:nvPr/>
          </p:nvGrpSpPr>
          <p:grpSpPr>
            <a:xfrm>
              <a:off x="4276206" y="6380485"/>
              <a:ext cx="82785" cy="82785"/>
              <a:chOff x="0" y="0"/>
              <a:chExt cx="1913890" cy="1913890"/>
            </a:xfrm>
          </p:grpSpPr>
          <p:sp>
            <p:nvSpPr>
              <p:cNvPr id="224" name="Freeform 224"/>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225" name="Group 225"/>
            <p:cNvGrpSpPr/>
            <p:nvPr/>
          </p:nvGrpSpPr>
          <p:grpSpPr>
            <a:xfrm>
              <a:off x="4276206" y="3187700"/>
              <a:ext cx="82785" cy="82785"/>
              <a:chOff x="0" y="0"/>
              <a:chExt cx="1913890" cy="1913890"/>
            </a:xfrm>
          </p:grpSpPr>
          <p:sp>
            <p:nvSpPr>
              <p:cNvPr id="226" name="Freeform 226"/>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227" name="Group 227"/>
            <p:cNvGrpSpPr/>
            <p:nvPr/>
          </p:nvGrpSpPr>
          <p:grpSpPr>
            <a:xfrm>
              <a:off x="4276206" y="9568185"/>
              <a:ext cx="82785" cy="82785"/>
              <a:chOff x="0" y="0"/>
              <a:chExt cx="1913890" cy="1913890"/>
            </a:xfrm>
          </p:grpSpPr>
          <p:sp>
            <p:nvSpPr>
              <p:cNvPr id="228" name="Freeform 228"/>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229" name="Group 229"/>
            <p:cNvGrpSpPr/>
            <p:nvPr/>
          </p:nvGrpSpPr>
          <p:grpSpPr>
            <a:xfrm>
              <a:off x="1088826" y="1618080"/>
              <a:ext cx="82785" cy="82785"/>
              <a:chOff x="0" y="0"/>
              <a:chExt cx="1913890" cy="1913890"/>
            </a:xfrm>
          </p:grpSpPr>
          <p:sp>
            <p:nvSpPr>
              <p:cNvPr id="230" name="Freeform 23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231" name="Group 231"/>
            <p:cNvGrpSpPr/>
            <p:nvPr/>
          </p:nvGrpSpPr>
          <p:grpSpPr>
            <a:xfrm>
              <a:off x="1088826" y="7998564"/>
              <a:ext cx="82785" cy="82785"/>
              <a:chOff x="0" y="0"/>
              <a:chExt cx="1913890" cy="1913890"/>
            </a:xfrm>
          </p:grpSpPr>
          <p:sp>
            <p:nvSpPr>
              <p:cNvPr id="232" name="Freeform 232"/>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233" name="Group 233"/>
            <p:cNvGrpSpPr/>
            <p:nvPr/>
          </p:nvGrpSpPr>
          <p:grpSpPr>
            <a:xfrm>
              <a:off x="1088826" y="4805780"/>
              <a:ext cx="82785" cy="82785"/>
              <a:chOff x="0" y="0"/>
              <a:chExt cx="1913890" cy="1913890"/>
            </a:xfrm>
          </p:grpSpPr>
          <p:sp>
            <p:nvSpPr>
              <p:cNvPr id="234" name="Freeform 234"/>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235" name="Group 235"/>
            <p:cNvGrpSpPr/>
            <p:nvPr/>
          </p:nvGrpSpPr>
          <p:grpSpPr>
            <a:xfrm>
              <a:off x="4276206" y="1618080"/>
              <a:ext cx="82785" cy="82785"/>
              <a:chOff x="0" y="0"/>
              <a:chExt cx="1913890" cy="1913890"/>
            </a:xfrm>
          </p:grpSpPr>
          <p:sp>
            <p:nvSpPr>
              <p:cNvPr id="236" name="Freeform 236"/>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237" name="Group 237"/>
            <p:cNvGrpSpPr/>
            <p:nvPr/>
          </p:nvGrpSpPr>
          <p:grpSpPr>
            <a:xfrm>
              <a:off x="4276206" y="7998564"/>
              <a:ext cx="82785" cy="82785"/>
              <a:chOff x="0" y="0"/>
              <a:chExt cx="1913890" cy="1913890"/>
            </a:xfrm>
          </p:grpSpPr>
          <p:sp>
            <p:nvSpPr>
              <p:cNvPr id="238" name="Freeform 238"/>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239" name="Group 239"/>
            <p:cNvGrpSpPr/>
            <p:nvPr/>
          </p:nvGrpSpPr>
          <p:grpSpPr>
            <a:xfrm>
              <a:off x="4276206" y="4805780"/>
              <a:ext cx="82785" cy="82785"/>
              <a:chOff x="0" y="0"/>
              <a:chExt cx="1913890" cy="1913890"/>
            </a:xfrm>
          </p:grpSpPr>
          <p:sp>
            <p:nvSpPr>
              <p:cNvPr id="240" name="Freeform 24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241" name="Group 241"/>
            <p:cNvGrpSpPr/>
            <p:nvPr/>
          </p:nvGrpSpPr>
          <p:grpSpPr>
            <a:xfrm>
              <a:off x="1627486" y="537155"/>
              <a:ext cx="82785" cy="82785"/>
              <a:chOff x="0" y="0"/>
              <a:chExt cx="1913890" cy="1913890"/>
            </a:xfrm>
          </p:grpSpPr>
          <p:sp>
            <p:nvSpPr>
              <p:cNvPr id="242" name="Freeform 242"/>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243" name="Group 243"/>
            <p:cNvGrpSpPr/>
            <p:nvPr/>
          </p:nvGrpSpPr>
          <p:grpSpPr>
            <a:xfrm>
              <a:off x="1627486" y="6917640"/>
              <a:ext cx="82785" cy="82785"/>
              <a:chOff x="0" y="0"/>
              <a:chExt cx="1913890" cy="1913890"/>
            </a:xfrm>
          </p:grpSpPr>
          <p:sp>
            <p:nvSpPr>
              <p:cNvPr id="244" name="Freeform 244"/>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245" name="Group 245"/>
            <p:cNvGrpSpPr/>
            <p:nvPr/>
          </p:nvGrpSpPr>
          <p:grpSpPr>
            <a:xfrm>
              <a:off x="1627486" y="3724855"/>
              <a:ext cx="82785" cy="82785"/>
              <a:chOff x="0" y="0"/>
              <a:chExt cx="1913890" cy="1913890"/>
            </a:xfrm>
          </p:grpSpPr>
          <p:sp>
            <p:nvSpPr>
              <p:cNvPr id="246" name="Freeform 246"/>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247" name="Group 247"/>
            <p:cNvGrpSpPr/>
            <p:nvPr/>
          </p:nvGrpSpPr>
          <p:grpSpPr>
            <a:xfrm>
              <a:off x="1627486" y="10105340"/>
              <a:ext cx="82785" cy="82785"/>
              <a:chOff x="0" y="0"/>
              <a:chExt cx="1913890" cy="1913890"/>
            </a:xfrm>
          </p:grpSpPr>
          <p:sp>
            <p:nvSpPr>
              <p:cNvPr id="248" name="Freeform 248"/>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249" name="Group 249"/>
            <p:cNvGrpSpPr/>
            <p:nvPr/>
          </p:nvGrpSpPr>
          <p:grpSpPr>
            <a:xfrm>
              <a:off x="1627486" y="2155235"/>
              <a:ext cx="82785" cy="82785"/>
              <a:chOff x="0" y="0"/>
              <a:chExt cx="1913890" cy="1913890"/>
            </a:xfrm>
          </p:grpSpPr>
          <p:sp>
            <p:nvSpPr>
              <p:cNvPr id="250" name="Freeform 25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251" name="Group 251"/>
            <p:cNvGrpSpPr/>
            <p:nvPr/>
          </p:nvGrpSpPr>
          <p:grpSpPr>
            <a:xfrm>
              <a:off x="1627486" y="8535719"/>
              <a:ext cx="82785" cy="82785"/>
              <a:chOff x="0" y="0"/>
              <a:chExt cx="1913890" cy="1913890"/>
            </a:xfrm>
          </p:grpSpPr>
          <p:sp>
            <p:nvSpPr>
              <p:cNvPr id="252" name="Freeform 252"/>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253" name="Group 253"/>
            <p:cNvGrpSpPr/>
            <p:nvPr/>
          </p:nvGrpSpPr>
          <p:grpSpPr>
            <a:xfrm>
              <a:off x="1627486" y="5342935"/>
              <a:ext cx="82785" cy="82785"/>
              <a:chOff x="0" y="0"/>
              <a:chExt cx="1913890" cy="1913890"/>
            </a:xfrm>
          </p:grpSpPr>
          <p:sp>
            <p:nvSpPr>
              <p:cNvPr id="254" name="Freeform 254"/>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255" name="Group 255"/>
            <p:cNvGrpSpPr>
              <a:grpSpLocks noChangeAspect="1"/>
            </p:cNvGrpSpPr>
            <p:nvPr/>
          </p:nvGrpSpPr>
          <p:grpSpPr>
            <a:xfrm>
              <a:off x="78" y="0"/>
              <a:ext cx="95594" cy="82785"/>
              <a:chOff x="0" y="0"/>
              <a:chExt cx="6350000" cy="5499100"/>
            </a:xfrm>
          </p:grpSpPr>
          <p:sp>
            <p:nvSpPr>
              <p:cNvPr id="256" name="Freeform 25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257" name="Group 257"/>
            <p:cNvGrpSpPr>
              <a:grpSpLocks noChangeAspect="1"/>
            </p:cNvGrpSpPr>
            <p:nvPr/>
          </p:nvGrpSpPr>
          <p:grpSpPr>
            <a:xfrm>
              <a:off x="78" y="6380485"/>
              <a:ext cx="95594" cy="82785"/>
              <a:chOff x="0" y="0"/>
              <a:chExt cx="6350000" cy="5499100"/>
            </a:xfrm>
          </p:grpSpPr>
          <p:sp>
            <p:nvSpPr>
              <p:cNvPr id="258" name="Freeform 25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259" name="Group 259"/>
            <p:cNvGrpSpPr>
              <a:grpSpLocks noChangeAspect="1"/>
            </p:cNvGrpSpPr>
            <p:nvPr/>
          </p:nvGrpSpPr>
          <p:grpSpPr>
            <a:xfrm>
              <a:off x="78" y="3187700"/>
              <a:ext cx="95594" cy="82785"/>
              <a:chOff x="0" y="0"/>
              <a:chExt cx="6350000" cy="5499100"/>
            </a:xfrm>
          </p:grpSpPr>
          <p:sp>
            <p:nvSpPr>
              <p:cNvPr id="260" name="Freeform 26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261" name="Group 261"/>
            <p:cNvGrpSpPr>
              <a:grpSpLocks noChangeAspect="1"/>
            </p:cNvGrpSpPr>
            <p:nvPr/>
          </p:nvGrpSpPr>
          <p:grpSpPr>
            <a:xfrm>
              <a:off x="78" y="9568185"/>
              <a:ext cx="95594" cy="82785"/>
              <a:chOff x="0" y="0"/>
              <a:chExt cx="6350000" cy="5499100"/>
            </a:xfrm>
          </p:grpSpPr>
          <p:sp>
            <p:nvSpPr>
              <p:cNvPr id="262" name="Freeform 262"/>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263" name="Group 263"/>
            <p:cNvGrpSpPr>
              <a:grpSpLocks noChangeAspect="1"/>
            </p:cNvGrpSpPr>
            <p:nvPr/>
          </p:nvGrpSpPr>
          <p:grpSpPr>
            <a:xfrm>
              <a:off x="3187459" y="0"/>
              <a:ext cx="95594" cy="82785"/>
              <a:chOff x="0" y="0"/>
              <a:chExt cx="6350000" cy="5499100"/>
            </a:xfrm>
          </p:grpSpPr>
          <p:sp>
            <p:nvSpPr>
              <p:cNvPr id="264" name="Freeform 264"/>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265" name="Group 265"/>
            <p:cNvGrpSpPr>
              <a:grpSpLocks noChangeAspect="1"/>
            </p:cNvGrpSpPr>
            <p:nvPr/>
          </p:nvGrpSpPr>
          <p:grpSpPr>
            <a:xfrm>
              <a:off x="3187459" y="6380485"/>
              <a:ext cx="95594" cy="82785"/>
              <a:chOff x="0" y="0"/>
              <a:chExt cx="6350000" cy="5499100"/>
            </a:xfrm>
          </p:grpSpPr>
          <p:sp>
            <p:nvSpPr>
              <p:cNvPr id="266" name="Freeform 26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267" name="Group 267"/>
            <p:cNvGrpSpPr>
              <a:grpSpLocks noChangeAspect="1"/>
            </p:cNvGrpSpPr>
            <p:nvPr/>
          </p:nvGrpSpPr>
          <p:grpSpPr>
            <a:xfrm>
              <a:off x="3187459" y="3187700"/>
              <a:ext cx="95594" cy="82785"/>
              <a:chOff x="0" y="0"/>
              <a:chExt cx="6350000" cy="5499100"/>
            </a:xfrm>
          </p:grpSpPr>
          <p:sp>
            <p:nvSpPr>
              <p:cNvPr id="268" name="Freeform 26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269" name="Group 269"/>
            <p:cNvGrpSpPr>
              <a:grpSpLocks noChangeAspect="1"/>
            </p:cNvGrpSpPr>
            <p:nvPr/>
          </p:nvGrpSpPr>
          <p:grpSpPr>
            <a:xfrm>
              <a:off x="3187459" y="9568185"/>
              <a:ext cx="95594" cy="82785"/>
              <a:chOff x="0" y="0"/>
              <a:chExt cx="6350000" cy="5499100"/>
            </a:xfrm>
          </p:grpSpPr>
          <p:sp>
            <p:nvSpPr>
              <p:cNvPr id="270" name="Freeform 27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271" name="Group 271"/>
            <p:cNvGrpSpPr>
              <a:grpSpLocks noChangeAspect="1"/>
            </p:cNvGrpSpPr>
            <p:nvPr/>
          </p:nvGrpSpPr>
          <p:grpSpPr>
            <a:xfrm>
              <a:off x="78" y="1618080"/>
              <a:ext cx="95594" cy="82785"/>
              <a:chOff x="0" y="0"/>
              <a:chExt cx="6350000" cy="5499100"/>
            </a:xfrm>
          </p:grpSpPr>
          <p:sp>
            <p:nvSpPr>
              <p:cNvPr id="272" name="Freeform 272"/>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273" name="Group 273"/>
            <p:cNvGrpSpPr>
              <a:grpSpLocks noChangeAspect="1"/>
            </p:cNvGrpSpPr>
            <p:nvPr/>
          </p:nvGrpSpPr>
          <p:grpSpPr>
            <a:xfrm>
              <a:off x="78" y="7998564"/>
              <a:ext cx="95594" cy="82785"/>
              <a:chOff x="0" y="0"/>
              <a:chExt cx="6350000" cy="5499100"/>
            </a:xfrm>
          </p:grpSpPr>
          <p:sp>
            <p:nvSpPr>
              <p:cNvPr id="274" name="Freeform 274"/>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275" name="Group 275"/>
            <p:cNvGrpSpPr>
              <a:grpSpLocks noChangeAspect="1"/>
            </p:cNvGrpSpPr>
            <p:nvPr/>
          </p:nvGrpSpPr>
          <p:grpSpPr>
            <a:xfrm>
              <a:off x="78" y="4805780"/>
              <a:ext cx="95594" cy="82785"/>
              <a:chOff x="0" y="0"/>
              <a:chExt cx="6350000" cy="5499100"/>
            </a:xfrm>
          </p:grpSpPr>
          <p:sp>
            <p:nvSpPr>
              <p:cNvPr id="276" name="Freeform 27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277" name="Group 277"/>
            <p:cNvGrpSpPr>
              <a:grpSpLocks noChangeAspect="1"/>
            </p:cNvGrpSpPr>
            <p:nvPr/>
          </p:nvGrpSpPr>
          <p:grpSpPr>
            <a:xfrm>
              <a:off x="3187459" y="1618080"/>
              <a:ext cx="95594" cy="82785"/>
              <a:chOff x="0" y="0"/>
              <a:chExt cx="6350000" cy="5499100"/>
            </a:xfrm>
          </p:grpSpPr>
          <p:sp>
            <p:nvSpPr>
              <p:cNvPr id="278" name="Freeform 27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279" name="Group 279"/>
            <p:cNvGrpSpPr>
              <a:grpSpLocks noChangeAspect="1"/>
            </p:cNvGrpSpPr>
            <p:nvPr/>
          </p:nvGrpSpPr>
          <p:grpSpPr>
            <a:xfrm>
              <a:off x="3187459" y="7998564"/>
              <a:ext cx="95594" cy="82785"/>
              <a:chOff x="0" y="0"/>
              <a:chExt cx="6350000" cy="5499100"/>
            </a:xfrm>
          </p:grpSpPr>
          <p:sp>
            <p:nvSpPr>
              <p:cNvPr id="280" name="Freeform 28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281" name="Group 281"/>
            <p:cNvGrpSpPr>
              <a:grpSpLocks noChangeAspect="1"/>
            </p:cNvGrpSpPr>
            <p:nvPr/>
          </p:nvGrpSpPr>
          <p:grpSpPr>
            <a:xfrm>
              <a:off x="3187459" y="4805780"/>
              <a:ext cx="95594" cy="82785"/>
              <a:chOff x="0" y="0"/>
              <a:chExt cx="6350000" cy="5499100"/>
            </a:xfrm>
          </p:grpSpPr>
          <p:sp>
            <p:nvSpPr>
              <p:cNvPr id="282" name="Freeform 282"/>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283" name="Group 283"/>
            <p:cNvGrpSpPr>
              <a:grpSpLocks noChangeAspect="1"/>
            </p:cNvGrpSpPr>
            <p:nvPr/>
          </p:nvGrpSpPr>
          <p:grpSpPr>
            <a:xfrm>
              <a:off x="538739" y="537155"/>
              <a:ext cx="95594" cy="82785"/>
              <a:chOff x="0" y="0"/>
              <a:chExt cx="6350000" cy="5499100"/>
            </a:xfrm>
          </p:grpSpPr>
          <p:sp>
            <p:nvSpPr>
              <p:cNvPr id="284" name="Freeform 284"/>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285" name="Group 285"/>
            <p:cNvGrpSpPr>
              <a:grpSpLocks noChangeAspect="1"/>
            </p:cNvGrpSpPr>
            <p:nvPr/>
          </p:nvGrpSpPr>
          <p:grpSpPr>
            <a:xfrm>
              <a:off x="538739" y="6917640"/>
              <a:ext cx="95594" cy="82785"/>
              <a:chOff x="0" y="0"/>
              <a:chExt cx="6350000" cy="5499100"/>
            </a:xfrm>
          </p:grpSpPr>
          <p:sp>
            <p:nvSpPr>
              <p:cNvPr id="286" name="Freeform 28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287" name="Group 287"/>
            <p:cNvGrpSpPr>
              <a:grpSpLocks noChangeAspect="1"/>
            </p:cNvGrpSpPr>
            <p:nvPr/>
          </p:nvGrpSpPr>
          <p:grpSpPr>
            <a:xfrm>
              <a:off x="538739" y="3724855"/>
              <a:ext cx="95594" cy="82785"/>
              <a:chOff x="0" y="0"/>
              <a:chExt cx="6350000" cy="5499100"/>
            </a:xfrm>
          </p:grpSpPr>
          <p:sp>
            <p:nvSpPr>
              <p:cNvPr id="288" name="Freeform 28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289" name="Group 289"/>
            <p:cNvGrpSpPr>
              <a:grpSpLocks noChangeAspect="1"/>
            </p:cNvGrpSpPr>
            <p:nvPr/>
          </p:nvGrpSpPr>
          <p:grpSpPr>
            <a:xfrm>
              <a:off x="538739" y="10105340"/>
              <a:ext cx="95594" cy="82785"/>
              <a:chOff x="0" y="0"/>
              <a:chExt cx="6350000" cy="5499100"/>
            </a:xfrm>
          </p:grpSpPr>
          <p:sp>
            <p:nvSpPr>
              <p:cNvPr id="290" name="Freeform 29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291" name="Group 291"/>
            <p:cNvGrpSpPr>
              <a:grpSpLocks noChangeAspect="1"/>
            </p:cNvGrpSpPr>
            <p:nvPr/>
          </p:nvGrpSpPr>
          <p:grpSpPr>
            <a:xfrm>
              <a:off x="3726119" y="537155"/>
              <a:ext cx="95594" cy="82785"/>
              <a:chOff x="0" y="0"/>
              <a:chExt cx="6350000" cy="5499100"/>
            </a:xfrm>
          </p:grpSpPr>
          <p:sp>
            <p:nvSpPr>
              <p:cNvPr id="292" name="Freeform 292"/>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293" name="Group 293"/>
            <p:cNvGrpSpPr>
              <a:grpSpLocks noChangeAspect="1"/>
            </p:cNvGrpSpPr>
            <p:nvPr/>
          </p:nvGrpSpPr>
          <p:grpSpPr>
            <a:xfrm>
              <a:off x="3726119" y="6917640"/>
              <a:ext cx="95594" cy="82785"/>
              <a:chOff x="0" y="0"/>
              <a:chExt cx="6350000" cy="5499100"/>
            </a:xfrm>
          </p:grpSpPr>
          <p:sp>
            <p:nvSpPr>
              <p:cNvPr id="294" name="Freeform 294"/>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295" name="Group 295"/>
            <p:cNvGrpSpPr>
              <a:grpSpLocks noChangeAspect="1"/>
            </p:cNvGrpSpPr>
            <p:nvPr/>
          </p:nvGrpSpPr>
          <p:grpSpPr>
            <a:xfrm>
              <a:off x="3726119" y="3724855"/>
              <a:ext cx="95594" cy="82785"/>
              <a:chOff x="0" y="0"/>
              <a:chExt cx="6350000" cy="5499100"/>
            </a:xfrm>
          </p:grpSpPr>
          <p:sp>
            <p:nvSpPr>
              <p:cNvPr id="296" name="Freeform 29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297" name="Group 297"/>
            <p:cNvGrpSpPr>
              <a:grpSpLocks noChangeAspect="1"/>
            </p:cNvGrpSpPr>
            <p:nvPr/>
          </p:nvGrpSpPr>
          <p:grpSpPr>
            <a:xfrm>
              <a:off x="3726119" y="10105340"/>
              <a:ext cx="95594" cy="82785"/>
              <a:chOff x="0" y="0"/>
              <a:chExt cx="6350000" cy="5499100"/>
            </a:xfrm>
          </p:grpSpPr>
          <p:sp>
            <p:nvSpPr>
              <p:cNvPr id="298" name="Freeform 29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299" name="Group 299"/>
            <p:cNvGrpSpPr>
              <a:grpSpLocks noChangeAspect="1"/>
            </p:cNvGrpSpPr>
            <p:nvPr/>
          </p:nvGrpSpPr>
          <p:grpSpPr>
            <a:xfrm>
              <a:off x="538739" y="2155235"/>
              <a:ext cx="95594" cy="82785"/>
              <a:chOff x="0" y="0"/>
              <a:chExt cx="6350000" cy="5499100"/>
            </a:xfrm>
          </p:grpSpPr>
          <p:sp>
            <p:nvSpPr>
              <p:cNvPr id="300" name="Freeform 30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301" name="Group 301"/>
            <p:cNvGrpSpPr>
              <a:grpSpLocks noChangeAspect="1"/>
            </p:cNvGrpSpPr>
            <p:nvPr/>
          </p:nvGrpSpPr>
          <p:grpSpPr>
            <a:xfrm>
              <a:off x="538739" y="8535719"/>
              <a:ext cx="95594" cy="82785"/>
              <a:chOff x="0" y="0"/>
              <a:chExt cx="6350000" cy="5499100"/>
            </a:xfrm>
          </p:grpSpPr>
          <p:sp>
            <p:nvSpPr>
              <p:cNvPr id="302" name="Freeform 302"/>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303" name="Group 303"/>
            <p:cNvGrpSpPr>
              <a:grpSpLocks noChangeAspect="1"/>
            </p:cNvGrpSpPr>
            <p:nvPr/>
          </p:nvGrpSpPr>
          <p:grpSpPr>
            <a:xfrm>
              <a:off x="538739" y="5342935"/>
              <a:ext cx="95594" cy="82785"/>
              <a:chOff x="0" y="0"/>
              <a:chExt cx="6350000" cy="5499100"/>
            </a:xfrm>
          </p:grpSpPr>
          <p:sp>
            <p:nvSpPr>
              <p:cNvPr id="304" name="Freeform 304"/>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305" name="Group 305"/>
            <p:cNvGrpSpPr>
              <a:grpSpLocks noChangeAspect="1"/>
            </p:cNvGrpSpPr>
            <p:nvPr/>
          </p:nvGrpSpPr>
          <p:grpSpPr>
            <a:xfrm>
              <a:off x="3726119" y="2155235"/>
              <a:ext cx="95594" cy="82785"/>
              <a:chOff x="0" y="0"/>
              <a:chExt cx="6350000" cy="5499100"/>
            </a:xfrm>
          </p:grpSpPr>
          <p:sp>
            <p:nvSpPr>
              <p:cNvPr id="306" name="Freeform 30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307" name="Group 307"/>
            <p:cNvGrpSpPr>
              <a:grpSpLocks noChangeAspect="1"/>
            </p:cNvGrpSpPr>
            <p:nvPr/>
          </p:nvGrpSpPr>
          <p:grpSpPr>
            <a:xfrm>
              <a:off x="3726119" y="8535719"/>
              <a:ext cx="95594" cy="82785"/>
              <a:chOff x="0" y="0"/>
              <a:chExt cx="6350000" cy="5499100"/>
            </a:xfrm>
          </p:grpSpPr>
          <p:sp>
            <p:nvSpPr>
              <p:cNvPr id="308" name="Freeform 30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309" name="Group 309"/>
            <p:cNvGrpSpPr>
              <a:grpSpLocks noChangeAspect="1"/>
            </p:cNvGrpSpPr>
            <p:nvPr/>
          </p:nvGrpSpPr>
          <p:grpSpPr>
            <a:xfrm>
              <a:off x="3726119" y="5342935"/>
              <a:ext cx="95594" cy="82785"/>
              <a:chOff x="0" y="0"/>
              <a:chExt cx="6350000" cy="5499100"/>
            </a:xfrm>
          </p:grpSpPr>
          <p:sp>
            <p:nvSpPr>
              <p:cNvPr id="310" name="Freeform 31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311" name="Group 311"/>
            <p:cNvGrpSpPr>
              <a:grpSpLocks noChangeAspect="1"/>
            </p:cNvGrpSpPr>
            <p:nvPr/>
          </p:nvGrpSpPr>
          <p:grpSpPr>
            <a:xfrm>
              <a:off x="1078600" y="1075351"/>
              <a:ext cx="95594" cy="82785"/>
              <a:chOff x="0" y="0"/>
              <a:chExt cx="6350000" cy="5499100"/>
            </a:xfrm>
          </p:grpSpPr>
          <p:sp>
            <p:nvSpPr>
              <p:cNvPr id="312" name="Freeform 312"/>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313" name="Group 313"/>
            <p:cNvGrpSpPr>
              <a:grpSpLocks noChangeAspect="1"/>
            </p:cNvGrpSpPr>
            <p:nvPr/>
          </p:nvGrpSpPr>
          <p:grpSpPr>
            <a:xfrm>
              <a:off x="1078600" y="7455836"/>
              <a:ext cx="95594" cy="82785"/>
              <a:chOff x="0" y="0"/>
              <a:chExt cx="6350000" cy="5499100"/>
            </a:xfrm>
          </p:grpSpPr>
          <p:sp>
            <p:nvSpPr>
              <p:cNvPr id="314" name="Freeform 314"/>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315" name="Group 315"/>
            <p:cNvGrpSpPr>
              <a:grpSpLocks noChangeAspect="1"/>
            </p:cNvGrpSpPr>
            <p:nvPr/>
          </p:nvGrpSpPr>
          <p:grpSpPr>
            <a:xfrm>
              <a:off x="1078600" y="4263051"/>
              <a:ext cx="95594" cy="82785"/>
              <a:chOff x="0" y="0"/>
              <a:chExt cx="6350000" cy="5499100"/>
            </a:xfrm>
          </p:grpSpPr>
          <p:sp>
            <p:nvSpPr>
              <p:cNvPr id="316" name="Freeform 31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317" name="Group 317"/>
            <p:cNvGrpSpPr>
              <a:grpSpLocks noChangeAspect="1"/>
            </p:cNvGrpSpPr>
            <p:nvPr/>
          </p:nvGrpSpPr>
          <p:grpSpPr>
            <a:xfrm>
              <a:off x="1078600" y="10643536"/>
              <a:ext cx="95594" cy="82785"/>
              <a:chOff x="0" y="0"/>
              <a:chExt cx="6350000" cy="5499100"/>
            </a:xfrm>
          </p:grpSpPr>
          <p:sp>
            <p:nvSpPr>
              <p:cNvPr id="318" name="Freeform 31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319" name="Group 319"/>
            <p:cNvGrpSpPr>
              <a:grpSpLocks noChangeAspect="1"/>
            </p:cNvGrpSpPr>
            <p:nvPr/>
          </p:nvGrpSpPr>
          <p:grpSpPr>
            <a:xfrm>
              <a:off x="4265980" y="1075351"/>
              <a:ext cx="95594" cy="82785"/>
              <a:chOff x="0" y="0"/>
              <a:chExt cx="6350000" cy="5499100"/>
            </a:xfrm>
          </p:grpSpPr>
          <p:sp>
            <p:nvSpPr>
              <p:cNvPr id="320" name="Freeform 32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321" name="Group 321"/>
            <p:cNvGrpSpPr>
              <a:grpSpLocks noChangeAspect="1"/>
            </p:cNvGrpSpPr>
            <p:nvPr/>
          </p:nvGrpSpPr>
          <p:grpSpPr>
            <a:xfrm>
              <a:off x="4265980" y="7455836"/>
              <a:ext cx="95594" cy="82785"/>
              <a:chOff x="0" y="0"/>
              <a:chExt cx="6350000" cy="5499100"/>
            </a:xfrm>
          </p:grpSpPr>
          <p:sp>
            <p:nvSpPr>
              <p:cNvPr id="322" name="Freeform 322"/>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323" name="Group 323"/>
            <p:cNvGrpSpPr>
              <a:grpSpLocks noChangeAspect="1"/>
            </p:cNvGrpSpPr>
            <p:nvPr/>
          </p:nvGrpSpPr>
          <p:grpSpPr>
            <a:xfrm>
              <a:off x="4265980" y="4263051"/>
              <a:ext cx="95594" cy="82785"/>
              <a:chOff x="0" y="0"/>
              <a:chExt cx="6350000" cy="5499100"/>
            </a:xfrm>
          </p:grpSpPr>
          <p:sp>
            <p:nvSpPr>
              <p:cNvPr id="324" name="Freeform 324"/>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325" name="Group 325"/>
            <p:cNvGrpSpPr>
              <a:grpSpLocks noChangeAspect="1"/>
            </p:cNvGrpSpPr>
            <p:nvPr/>
          </p:nvGrpSpPr>
          <p:grpSpPr>
            <a:xfrm>
              <a:off x="4265980" y="10643536"/>
              <a:ext cx="95594" cy="82785"/>
              <a:chOff x="0" y="0"/>
              <a:chExt cx="6350000" cy="5499100"/>
            </a:xfrm>
          </p:grpSpPr>
          <p:sp>
            <p:nvSpPr>
              <p:cNvPr id="326" name="Freeform 32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327" name="Group 327"/>
            <p:cNvGrpSpPr>
              <a:grpSpLocks noChangeAspect="1"/>
            </p:cNvGrpSpPr>
            <p:nvPr/>
          </p:nvGrpSpPr>
          <p:grpSpPr>
            <a:xfrm>
              <a:off x="1078600" y="2693431"/>
              <a:ext cx="95594" cy="82785"/>
              <a:chOff x="0" y="0"/>
              <a:chExt cx="6350000" cy="5499100"/>
            </a:xfrm>
          </p:grpSpPr>
          <p:sp>
            <p:nvSpPr>
              <p:cNvPr id="328" name="Freeform 32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329" name="Group 329"/>
            <p:cNvGrpSpPr>
              <a:grpSpLocks noChangeAspect="1"/>
            </p:cNvGrpSpPr>
            <p:nvPr/>
          </p:nvGrpSpPr>
          <p:grpSpPr>
            <a:xfrm>
              <a:off x="1078600" y="9073915"/>
              <a:ext cx="95594" cy="82785"/>
              <a:chOff x="0" y="0"/>
              <a:chExt cx="6350000" cy="5499100"/>
            </a:xfrm>
          </p:grpSpPr>
          <p:sp>
            <p:nvSpPr>
              <p:cNvPr id="330" name="Freeform 33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331" name="Group 331"/>
            <p:cNvGrpSpPr>
              <a:grpSpLocks noChangeAspect="1"/>
            </p:cNvGrpSpPr>
            <p:nvPr/>
          </p:nvGrpSpPr>
          <p:grpSpPr>
            <a:xfrm>
              <a:off x="1078600" y="5881131"/>
              <a:ext cx="95594" cy="82785"/>
              <a:chOff x="0" y="0"/>
              <a:chExt cx="6350000" cy="5499100"/>
            </a:xfrm>
          </p:grpSpPr>
          <p:sp>
            <p:nvSpPr>
              <p:cNvPr id="332" name="Freeform 332"/>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333" name="Group 333"/>
            <p:cNvGrpSpPr>
              <a:grpSpLocks noChangeAspect="1"/>
            </p:cNvGrpSpPr>
            <p:nvPr/>
          </p:nvGrpSpPr>
          <p:grpSpPr>
            <a:xfrm>
              <a:off x="4265980" y="2693431"/>
              <a:ext cx="95594" cy="82785"/>
              <a:chOff x="0" y="0"/>
              <a:chExt cx="6350000" cy="5499100"/>
            </a:xfrm>
          </p:grpSpPr>
          <p:sp>
            <p:nvSpPr>
              <p:cNvPr id="334" name="Freeform 334"/>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335" name="Group 335"/>
            <p:cNvGrpSpPr>
              <a:grpSpLocks noChangeAspect="1"/>
            </p:cNvGrpSpPr>
            <p:nvPr/>
          </p:nvGrpSpPr>
          <p:grpSpPr>
            <a:xfrm>
              <a:off x="4265980" y="9073915"/>
              <a:ext cx="95594" cy="82785"/>
              <a:chOff x="0" y="0"/>
              <a:chExt cx="6350000" cy="5499100"/>
            </a:xfrm>
          </p:grpSpPr>
          <p:sp>
            <p:nvSpPr>
              <p:cNvPr id="336" name="Freeform 33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337" name="Group 337"/>
            <p:cNvGrpSpPr>
              <a:grpSpLocks noChangeAspect="1"/>
            </p:cNvGrpSpPr>
            <p:nvPr/>
          </p:nvGrpSpPr>
          <p:grpSpPr>
            <a:xfrm>
              <a:off x="4265980" y="5881131"/>
              <a:ext cx="95594" cy="82785"/>
              <a:chOff x="0" y="0"/>
              <a:chExt cx="6350000" cy="5499100"/>
            </a:xfrm>
          </p:grpSpPr>
          <p:sp>
            <p:nvSpPr>
              <p:cNvPr id="338" name="Freeform 33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339" name="Group 339"/>
            <p:cNvGrpSpPr>
              <a:grpSpLocks noChangeAspect="1"/>
            </p:cNvGrpSpPr>
            <p:nvPr/>
          </p:nvGrpSpPr>
          <p:grpSpPr>
            <a:xfrm>
              <a:off x="2648719" y="1075351"/>
              <a:ext cx="95594" cy="82785"/>
              <a:chOff x="0" y="0"/>
              <a:chExt cx="6350000" cy="5499100"/>
            </a:xfrm>
          </p:grpSpPr>
          <p:sp>
            <p:nvSpPr>
              <p:cNvPr id="340" name="Freeform 34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341" name="Group 341"/>
            <p:cNvGrpSpPr>
              <a:grpSpLocks noChangeAspect="1"/>
            </p:cNvGrpSpPr>
            <p:nvPr/>
          </p:nvGrpSpPr>
          <p:grpSpPr>
            <a:xfrm>
              <a:off x="2648719" y="7455836"/>
              <a:ext cx="95594" cy="82785"/>
              <a:chOff x="0" y="0"/>
              <a:chExt cx="6350000" cy="5499100"/>
            </a:xfrm>
          </p:grpSpPr>
          <p:sp>
            <p:nvSpPr>
              <p:cNvPr id="342" name="Freeform 342"/>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343" name="Group 343"/>
            <p:cNvGrpSpPr>
              <a:grpSpLocks noChangeAspect="1"/>
            </p:cNvGrpSpPr>
            <p:nvPr/>
          </p:nvGrpSpPr>
          <p:grpSpPr>
            <a:xfrm>
              <a:off x="2648719" y="4263051"/>
              <a:ext cx="95594" cy="82785"/>
              <a:chOff x="0" y="0"/>
              <a:chExt cx="6350000" cy="5499100"/>
            </a:xfrm>
          </p:grpSpPr>
          <p:sp>
            <p:nvSpPr>
              <p:cNvPr id="344" name="Freeform 344"/>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345" name="Group 345"/>
            <p:cNvGrpSpPr>
              <a:grpSpLocks noChangeAspect="1"/>
            </p:cNvGrpSpPr>
            <p:nvPr/>
          </p:nvGrpSpPr>
          <p:grpSpPr>
            <a:xfrm>
              <a:off x="2648719" y="10643536"/>
              <a:ext cx="95594" cy="82785"/>
              <a:chOff x="0" y="0"/>
              <a:chExt cx="6350000" cy="5499100"/>
            </a:xfrm>
          </p:grpSpPr>
          <p:sp>
            <p:nvSpPr>
              <p:cNvPr id="346" name="Freeform 34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347" name="Group 347"/>
            <p:cNvGrpSpPr>
              <a:grpSpLocks noChangeAspect="1"/>
            </p:cNvGrpSpPr>
            <p:nvPr/>
          </p:nvGrpSpPr>
          <p:grpSpPr>
            <a:xfrm>
              <a:off x="2648719" y="2693431"/>
              <a:ext cx="95594" cy="82785"/>
              <a:chOff x="0" y="0"/>
              <a:chExt cx="6350000" cy="5499100"/>
            </a:xfrm>
          </p:grpSpPr>
          <p:sp>
            <p:nvSpPr>
              <p:cNvPr id="348" name="Freeform 34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349" name="Group 349"/>
            <p:cNvGrpSpPr>
              <a:grpSpLocks noChangeAspect="1"/>
            </p:cNvGrpSpPr>
            <p:nvPr/>
          </p:nvGrpSpPr>
          <p:grpSpPr>
            <a:xfrm>
              <a:off x="2648719" y="9073915"/>
              <a:ext cx="95594" cy="82785"/>
              <a:chOff x="0" y="0"/>
              <a:chExt cx="6350000" cy="5499100"/>
            </a:xfrm>
          </p:grpSpPr>
          <p:sp>
            <p:nvSpPr>
              <p:cNvPr id="350" name="Freeform 35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351" name="Group 351"/>
            <p:cNvGrpSpPr>
              <a:grpSpLocks noChangeAspect="1"/>
            </p:cNvGrpSpPr>
            <p:nvPr/>
          </p:nvGrpSpPr>
          <p:grpSpPr>
            <a:xfrm>
              <a:off x="2648719" y="5881131"/>
              <a:ext cx="95594" cy="82785"/>
              <a:chOff x="0" y="0"/>
              <a:chExt cx="6350000" cy="5499100"/>
            </a:xfrm>
          </p:grpSpPr>
          <p:sp>
            <p:nvSpPr>
              <p:cNvPr id="352" name="Freeform 352"/>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353" name="Group 353"/>
            <p:cNvGrpSpPr>
              <a:grpSpLocks noChangeAspect="1"/>
            </p:cNvGrpSpPr>
            <p:nvPr/>
          </p:nvGrpSpPr>
          <p:grpSpPr>
            <a:xfrm>
              <a:off x="1627565" y="0"/>
              <a:ext cx="95594" cy="82785"/>
              <a:chOff x="0" y="0"/>
              <a:chExt cx="6350000" cy="5499100"/>
            </a:xfrm>
          </p:grpSpPr>
          <p:sp>
            <p:nvSpPr>
              <p:cNvPr id="354" name="Freeform 354"/>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355" name="Group 355"/>
            <p:cNvGrpSpPr>
              <a:grpSpLocks noChangeAspect="1"/>
            </p:cNvGrpSpPr>
            <p:nvPr/>
          </p:nvGrpSpPr>
          <p:grpSpPr>
            <a:xfrm>
              <a:off x="1627565" y="6380485"/>
              <a:ext cx="95594" cy="82785"/>
              <a:chOff x="0" y="0"/>
              <a:chExt cx="6350000" cy="5499100"/>
            </a:xfrm>
          </p:grpSpPr>
          <p:sp>
            <p:nvSpPr>
              <p:cNvPr id="356" name="Freeform 35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357" name="Group 357"/>
            <p:cNvGrpSpPr>
              <a:grpSpLocks noChangeAspect="1"/>
            </p:cNvGrpSpPr>
            <p:nvPr/>
          </p:nvGrpSpPr>
          <p:grpSpPr>
            <a:xfrm>
              <a:off x="1627565" y="3187700"/>
              <a:ext cx="95594" cy="82785"/>
              <a:chOff x="0" y="0"/>
              <a:chExt cx="6350000" cy="5499100"/>
            </a:xfrm>
          </p:grpSpPr>
          <p:sp>
            <p:nvSpPr>
              <p:cNvPr id="358" name="Freeform 35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359" name="Group 359"/>
            <p:cNvGrpSpPr>
              <a:grpSpLocks noChangeAspect="1"/>
            </p:cNvGrpSpPr>
            <p:nvPr/>
          </p:nvGrpSpPr>
          <p:grpSpPr>
            <a:xfrm>
              <a:off x="1627565" y="9568185"/>
              <a:ext cx="95594" cy="82785"/>
              <a:chOff x="0" y="0"/>
              <a:chExt cx="6350000" cy="5499100"/>
            </a:xfrm>
          </p:grpSpPr>
          <p:sp>
            <p:nvSpPr>
              <p:cNvPr id="360" name="Freeform 36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361" name="Group 361"/>
            <p:cNvGrpSpPr>
              <a:grpSpLocks noChangeAspect="1"/>
            </p:cNvGrpSpPr>
            <p:nvPr/>
          </p:nvGrpSpPr>
          <p:grpSpPr>
            <a:xfrm>
              <a:off x="1627565" y="1618080"/>
              <a:ext cx="95594" cy="82785"/>
              <a:chOff x="0" y="0"/>
              <a:chExt cx="6350000" cy="5499100"/>
            </a:xfrm>
          </p:grpSpPr>
          <p:sp>
            <p:nvSpPr>
              <p:cNvPr id="362" name="Freeform 362"/>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363" name="Group 363"/>
            <p:cNvGrpSpPr>
              <a:grpSpLocks noChangeAspect="1"/>
            </p:cNvGrpSpPr>
            <p:nvPr/>
          </p:nvGrpSpPr>
          <p:grpSpPr>
            <a:xfrm>
              <a:off x="1627565" y="7998564"/>
              <a:ext cx="95594" cy="82785"/>
              <a:chOff x="0" y="0"/>
              <a:chExt cx="6350000" cy="5499100"/>
            </a:xfrm>
          </p:grpSpPr>
          <p:sp>
            <p:nvSpPr>
              <p:cNvPr id="364" name="Freeform 364"/>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365" name="Group 365"/>
            <p:cNvGrpSpPr>
              <a:grpSpLocks noChangeAspect="1"/>
            </p:cNvGrpSpPr>
            <p:nvPr/>
          </p:nvGrpSpPr>
          <p:grpSpPr>
            <a:xfrm>
              <a:off x="1627565" y="4805780"/>
              <a:ext cx="95594" cy="82785"/>
              <a:chOff x="0" y="0"/>
              <a:chExt cx="6350000" cy="5499100"/>
            </a:xfrm>
          </p:grpSpPr>
          <p:sp>
            <p:nvSpPr>
              <p:cNvPr id="366" name="Freeform 36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367" name="Group 367"/>
            <p:cNvGrpSpPr>
              <a:grpSpLocks noChangeAspect="1"/>
            </p:cNvGrpSpPr>
            <p:nvPr/>
          </p:nvGrpSpPr>
          <p:grpSpPr>
            <a:xfrm>
              <a:off x="2103575" y="537155"/>
              <a:ext cx="95594" cy="82785"/>
              <a:chOff x="0" y="0"/>
              <a:chExt cx="6350000" cy="5499100"/>
            </a:xfrm>
          </p:grpSpPr>
          <p:sp>
            <p:nvSpPr>
              <p:cNvPr id="368" name="Freeform 36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369" name="Group 369"/>
            <p:cNvGrpSpPr>
              <a:grpSpLocks noChangeAspect="1"/>
            </p:cNvGrpSpPr>
            <p:nvPr/>
          </p:nvGrpSpPr>
          <p:grpSpPr>
            <a:xfrm>
              <a:off x="2103575" y="6917640"/>
              <a:ext cx="95594" cy="82785"/>
              <a:chOff x="0" y="0"/>
              <a:chExt cx="6350000" cy="5499100"/>
            </a:xfrm>
          </p:grpSpPr>
          <p:sp>
            <p:nvSpPr>
              <p:cNvPr id="370" name="Freeform 37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371" name="Group 371"/>
            <p:cNvGrpSpPr>
              <a:grpSpLocks noChangeAspect="1"/>
            </p:cNvGrpSpPr>
            <p:nvPr/>
          </p:nvGrpSpPr>
          <p:grpSpPr>
            <a:xfrm>
              <a:off x="2103575" y="3724855"/>
              <a:ext cx="95594" cy="82785"/>
              <a:chOff x="0" y="0"/>
              <a:chExt cx="6350000" cy="5499100"/>
            </a:xfrm>
          </p:grpSpPr>
          <p:sp>
            <p:nvSpPr>
              <p:cNvPr id="372" name="Freeform 372"/>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373" name="Group 373"/>
            <p:cNvGrpSpPr>
              <a:grpSpLocks noChangeAspect="1"/>
            </p:cNvGrpSpPr>
            <p:nvPr/>
          </p:nvGrpSpPr>
          <p:grpSpPr>
            <a:xfrm>
              <a:off x="2103575" y="10105340"/>
              <a:ext cx="95594" cy="82785"/>
              <a:chOff x="0" y="0"/>
              <a:chExt cx="6350000" cy="5499100"/>
            </a:xfrm>
          </p:grpSpPr>
          <p:sp>
            <p:nvSpPr>
              <p:cNvPr id="374" name="Freeform 374"/>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375" name="Group 375"/>
            <p:cNvGrpSpPr>
              <a:grpSpLocks noChangeAspect="1"/>
            </p:cNvGrpSpPr>
            <p:nvPr/>
          </p:nvGrpSpPr>
          <p:grpSpPr>
            <a:xfrm>
              <a:off x="2103575" y="2155235"/>
              <a:ext cx="95594" cy="82785"/>
              <a:chOff x="0" y="0"/>
              <a:chExt cx="6350000" cy="5499100"/>
            </a:xfrm>
          </p:grpSpPr>
          <p:sp>
            <p:nvSpPr>
              <p:cNvPr id="376" name="Freeform 37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377" name="Group 377"/>
            <p:cNvGrpSpPr>
              <a:grpSpLocks noChangeAspect="1"/>
            </p:cNvGrpSpPr>
            <p:nvPr/>
          </p:nvGrpSpPr>
          <p:grpSpPr>
            <a:xfrm>
              <a:off x="2103575" y="8535719"/>
              <a:ext cx="95594" cy="82785"/>
              <a:chOff x="0" y="0"/>
              <a:chExt cx="6350000" cy="5499100"/>
            </a:xfrm>
          </p:grpSpPr>
          <p:sp>
            <p:nvSpPr>
              <p:cNvPr id="378" name="Freeform 37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379" name="Group 379"/>
            <p:cNvGrpSpPr>
              <a:grpSpLocks noChangeAspect="1"/>
            </p:cNvGrpSpPr>
            <p:nvPr/>
          </p:nvGrpSpPr>
          <p:grpSpPr>
            <a:xfrm>
              <a:off x="2103575" y="5342935"/>
              <a:ext cx="95594" cy="82785"/>
              <a:chOff x="0" y="0"/>
              <a:chExt cx="6350000" cy="5499100"/>
            </a:xfrm>
          </p:grpSpPr>
          <p:sp>
            <p:nvSpPr>
              <p:cNvPr id="380" name="Freeform 38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grpSp>
        <p:nvGrpSpPr>
          <p:cNvPr id="381" name="Group 381"/>
          <p:cNvGrpSpPr/>
          <p:nvPr/>
        </p:nvGrpSpPr>
        <p:grpSpPr>
          <a:xfrm>
            <a:off x="16713352" y="6153883"/>
            <a:ext cx="526898" cy="3209192"/>
            <a:chOff x="0" y="0"/>
            <a:chExt cx="702530" cy="4278922"/>
          </a:xfrm>
        </p:grpSpPr>
        <p:sp>
          <p:nvSpPr>
            <p:cNvPr id="382" name="AutoShape 382"/>
            <p:cNvSpPr/>
            <p:nvPr/>
          </p:nvSpPr>
          <p:spPr>
            <a:xfrm rot="-5400000">
              <a:off x="-1788196" y="1788196"/>
              <a:ext cx="4278922" cy="702530"/>
            </a:xfrm>
            <a:prstGeom prst="rect">
              <a:avLst/>
            </a:prstGeom>
            <a:solidFill>
              <a:srgbClr val="FFFFFF"/>
            </a:solidFill>
          </p:spPr>
          <p:txBody>
            <a:bodyPr/>
            <a:lstStyle/>
            <a:p>
              <a:endParaRPr lang="en-US"/>
            </a:p>
          </p:txBody>
        </p:sp>
        <p:sp>
          <p:nvSpPr>
            <p:cNvPr id="383" name="TextBox 383"/>
            <p:cNvSpPr txBox="1"/>
            <p:nvPr/>
          </p:nvSpPr>
          <p:spPr>
            <a:xfrm rot="-5400000">
              <a:off x="-1632394" y="1974769"/>
              <a:ext cx="3933719" cy="329386"/>
            </a:xfrm>
            <a:prstGeom prst="rect">
              <a:avLst/>
            </a:prstGeom>
          </p:spPr>
          <p:txBody>
            <a:bodyPr lIns="0" tIns="0" rIns="0" bIns="0" rtlCol="0" anchor="t">
              <a:spAutoFit/>
            </a:bodyPr>
            <a:lstStyle/>
            <a:p>
              <a:pPr>
                <a:lnSpc>
                  <a:spcPts val="2100"/>
                </a:lnSpc>
              </a:pPr>
              <a:r>
                <a:rPr lang="en-US" sz="1500" spc="75">
                  <a:solidFill>
                    <a:srgbClr val="FEBA3D"/>
                  </a:solidFill>
                  <a:latin typeface="Clear Sans Regular"/>
                </a:rPr>
                <a:t>IRC VPRU</a:t>
              </a:r>
            </a:p>
          </p:txBody>
        </p:sp>
      </p:grpSp>
      <p:sp>
        <p:nvSpPr>
          <p:cNvPr id="384" name="TextBox 384"/>
          <p:cNvSpPr txBox="1"/>
          <p:nvPr/>
        </p:nvSpPr>
        <p:spPr>
          <a:xfrm rot="-5400000">
            <a:off x="-2245108" y="4540771"/>
            <a:ext cx="7960874" cy="1205458"/>
          </a:xfrm>
          <a:prstGeom prst="rect">
            <a:avLst/>
          </a:prstGeom>
        </p:spPr>
        <p:txBody>
          <a:bodyPr lIns="0" tIns="0" rIns="0" bIns="0" rtlCol="0" anchor="t">
            <a:spAutoFit/>
          </a:bodyPr>
          <a:lstStyle/>
          <a:p>
            <a:pPr algn="r">
              <a:lnSpc>
                <a:spcPts val="9375"/>
              </a:lnSpc>
            </a:pPr>
            <a:r>
              <a:rPr lang="en-US" sz="7500" dirty="0">
                <a:solidFill>
                  <a:srgbClr val="FEBA3D"/>
                </a:solidFill>
                <a:latin typeface="League Spartan Bold"/>
              </a:rPr>
              <a:t>Comment ?</a:t>
            </a:r>
          </a:p>
        </p:txBody>
      </p:sp>
      <p:sp>
        <p:nvSpPr>
          <p:cNvPr id="386" name="AutoShape 386"/>
          <p:cNvSpPr/>
          <p:nvPr/>
        </p:nvSpPr>
        <p:spPr>
          <a:xfrm>
            <a:off x="13724670" y="1163063"/>
            <a:ext cx="1736609" cy="1358024"/>
          </a:xfrm>
          <a:prstGeom prst="rect">
            <a:avLst/>
          </a:prstGeom>
          <a:solidFill>
            <a:srgbClr val="FEBA3D"/>
          </a:solidFill>
        </p:spPr>
        <p:txBody>
          <a:bodyPr/>
          <a:lstStyle/>
          <a:p>
            <a:endParaRPr lang="en-US"/>
          </a:p>
        </p:txBody>
      </p:sp>
      <p:sp>
        <p:nvSpPr>
          <p:cNvPr id="388" name="TextBox 388"/>
          <p:cNvSpPr txBox="1"/>
          <p:nvPr/>
        </p:nvSpPr>
        <p:spPr>
          <a:xfrm>
            <a:off x="5162776" y="1534806"/>
            <a:ext cx="6419623" cy="1148715"/>
          </a:xfrm>
          <a:prstGeom prst="rect">
            <a:avLst/>
          </a:prstGeom>
        </p:spPr>
        <p:txBody>
          <a:bodyPr wrap="square" lIns="0" tIns="0" rIns="0" bIns="0" rtlCol="0" anchor="t">
            <a:spAutoFit/>
          </a:bodyPr>
          <a:lstStyle/>
          <a:p>
            <a:pPr>
              <a:lnSpc>
                <a:spcPts val="4500"/>
              </a:lnSpc>
            </a:pPr>
            <a:r>
              <a:rPr lang="en-US" sz="3600" dirty="0" err="1">
                <a:solidFill>
                  <a:srgbClr val="1B1B1B"/>
                </a:solidFill>
                <a:latin typeface="League Spartan"/>
              </a:rPr>
              <a:t>Présenter</a:t>
            </a:r>
            <a:r>
              <a:rPr lang="en-US" sz="3600" dirty="0">
                <a:solidFill>
                  <a:srgbClr val="1B1B1B"/>
                </a:solidFill>
                <a:latin typeface="League Spartan"/>
              </a:rPr>
              <a:t> la/les </a:t>
            </a:r>
            <a:r>
              <a:rPr lang="en-US" sz="3600" dirty="0" err="1">
                <a:solidFill>
                  <a:srgbClr val="1B1B1B"/>
                </a:solidFill>
                <a:latin typeface="League Spartan"/>
              </a:rPr>
              <a:t>échelle</a:t>
            </a:r>
            <a:r>
              <a:rPr lang="en-US" sz="3600" dirty="0">
                <a:solidFill>
                  <a:srgbClr val="1B1B1B"/>
                </a:solidFill>
                <a:latin typeface="League Spartan"/>
              </a:rPr>
              <a:t>(s) à la </a:t>
            </a:r>
            <a:r>
              <a:rPr lang="en-US" sz="3600" dirty="0" err="1">
                <a:solidFill>
                  <a:srgbClr val="1B1B1B"/>
                </a:solidFill>
                <a:latin typeface="League Spartan"/>
              </a:rPr>
              <a:t>survivante</a:t>
            </a:r>
            <a:endParaRPr lang="en-US" sz="3600" dirty="0">
              <a:solidFill>
                <a:srgbClr val="1B1B1B"/>
              </a:solidFill>
              <a:latin typeface="League Spartan" panose="020B0604020202020204" charset="0"/>
            </a:endParaRPr>
          </a:p>
        </p:txBody>
      </p:sp>
      <p:sp>
        <p:nvSpPr>
          <p:cNvPr id="389" name="TextBox 389"/>
          <p:cNvSpPr txBox="1"/>
          <p:nvPr/>
        </p:nvSpPr>
        <p:spPr>
          <a:xfrm>
            <a:off x="4347698" y="1526530"/>
            <a:ext cx="552287" cy="567690"/>
          </a:xfrm>
          <a:prstGeom prst="rect">
            <a:avLst/>
          </a:prstGeom>
        </p:spPr>
        <p:txBody>
          <a:bodyPr lIns="0" tIns="0" rIns="0" bIns="0" rtlCol="0" anchor="t">
            <a:spAutoFit/>
          </a:bodyPr>
          <a:lstStyle/>
          <a:p>
            <a:pPr>
              <a:lnSpc>
                <a:spcPts val="4500"/>
              </a:lnSpc>
            </a:pPr>
            <a:r>
              <a:rPr lang="en-US" sz="3600" dirty="0">
                <a:solidFill>
                  <a:srgbClr val="1B1B1B"/>
                </a:solidFill>
                <a:latin typeface="League Spartan Bold"/>
              </a:rPr>
              <a:t>01</a:t>
            </a:r>
          </a:p>
        </p:txBody>
      </p:sp>
      <p:sp>
        <p:nvSpPr>
          <p:cNvPr id="390" name="TextBox 390"/>
          <p:cNvSpPr txBox="1"/>
          <p:nvPr/>
        </p:nvSpPr>
        <p:spPr>
          <a:xfrm>
            <a:off x="5162776" y="4367277"/>
            <a:ext cx="6724423" cy="1154162"/>
          </a:xfrm>
          <a:prstGeom prst="rect">
            <a:avLst/>
          </a:prstGeom>
        </p:spPr>
        <p:txBody>
          <a:bodyPr wrap="square" lIns="0" tIns="0" rIns="0" bIns="0" rtlCol="0" anchor="t">
            <a:spAutoFit/>
          </a:bodyPr>
          <a:lstStyle/>
          <a:p>
            <a:pPr>
              <a:lnSpc>
                <a:spcPts val="4500"/>
              </a:lnSpc>
            </a:pPr>
            <a:r>
              <a:rPr lang="en-US" sz="3600" dirty="0">
                <a:solidFill>
                  <a:srgbClr val="1B1B1B"/>
                </a:solidFill>
                <a:latin typeface="League Spartan" panose="020B0604020202020204" charset="0"/>
              </a:rPr>
              <a:t>Guider la </a:t>
            </a:r>
            <a:r>
              <a:rPr lang="en-US" sz="3600" dirty="0" err="1">
                <a:solidFill>
                  <a:srgbClr val="1B1B1B"/>
                </a:solidFill>
                <a:latin typeface="League Spartan" panose="020B0604020202020204" charset="0"/>
              </a:rPr>
              <a:t>survivante</a:t>
            </a:r>
            <a:r>
              <a:rPr lang="en-US" sz="3600" dirty="0">
                <a:solidFill>
                  <a:srgbClr val="1B1B1B"/>
                </a:solidFill>
                <a:latin typeface="League Spartan" panose="020B0604020202020204" charset="0"/>
              </a:rPr>
              <a:t> à travers le questionnaire</a:t>
            </a:r>
          </a:p>
        </p:txBody>
      </p:sp>
      <p:sp>
        <p:nvSpPr>
          <p:cNvPr id="391" name="TextBox 391"/>
          <p:cNvSpPr txBox="1"/>
          <p:nvPr/>
        </p:nvSpPr>
        <p:spPr>
          <a:xfrm>
            <a:off x="4216302" y="4388232"/>
            <a:ext cx="815079" cy="567690"/>
          </a:xfrm>
          <a:prstGeom prst="rect">
            <a:avLst/>
          </a:prstGeom>
        </p:spPr>
        <p:txBody>
          <a:bodyPr lIns="0" tIns="0" rIns="0" bIns="0" rtlCol="0" anchor="t">
            <a:spAutoFit/>
          </a:bodyPr>
          <a:lstStyle/>
          <a:p>
            <a:pPr>
              <a:lnSpc>
                <a:spcPts val="4500"/>
              </a:lnSpc>
            </a:pPr>
            <a:r>
              <a:rPr lang="en-US" sz="3600">
                <a:solidFill>
                  <a:srgbClr val="1B1B1B"/>
                </a:solidFill>
                <a:latin typeface="League Spartan Bold"/>
              </a:rPr>
              <a:t>02</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3724670" y="1163063"/>
            <a:ext cx="3271181" cy="8044740"/>
            <a:chOff x="0" y="0"/>
            <a:chExt cx="4361574" cy="10726320"/>
          </a:xfrm>
        </p:grpSpPr>
        <p:grpSp>
          <p:nvGrpSpPr>
            <p:cNvPr id="3" name="Group 3"/>
            <p:cNvGrpSpPr/>
            <p:nvPr/>
          </p:nvGrpSpPr>
          <p:grpSpPr>
            <a:xfrm>
              <a:off x="2109980" y="0"/>
              <a:ext cx="82785" cy="82785"/>
              <a:chOff x="0" y="0"/>
              <a:chExt cx="6350000" cy="6350000"/>
            </a:xfrm>
          </p:grpSpPr>
          <p:sp>
            <p:nvSpPr>
              <p:cNvPr id="4" name="Freeform 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5" name="Group 5"/>
            <p:cNvGrpSpPr/>
            <p:nvPr/>
          </p:nvGrpSpPr>
          <p:grpSpPr>
            <a:xfrm>
              <a:off x="2109980" y="6380485"/>
              <a:ext cx="82785" cy="82785"/>
              <a:chOff x="0" y="0"/>
              <a:chExt cx="6350000" cy="6350000"/>
            </a:xfrm>
          </p:grpSpPr>
          <p:sp>
            <p:nvSpPr>
              <p:cNvPr id="6" name="Freeform 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7" name="Group 7"/>
            <p:cNvGrpSpPr/>
            <p:nvPr/>
          </p:nvGrpSpPr>
          <p:grpSpPr>
            <a:xfrm>
              <a:off x="2109980" y="3187700"/>
              <a:ext cx="82785" cy="82785"/>
              <a:chOff x="0" y="0"/>
              <a:chExt cx="6350000" cy="6350000"/>
            </a:xfrm>
          </p:grpSpPr>
          <p:sp>
            <p:nvSpPr>
              <p:cNvPr id="8" name="Freeform 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9" name="Group 9"/>
            <p:cNvGrpSpPr/>
            <p:nvPr/>
          </p:nvGrpSpPr>
          <p:grpSpPr>
            <a:xfrm>
              <a:off x="2109980" y="9568185"/>
              <a:ext cx="82785" cy="82785"/>
              <a:chOff x="0" y="0"/>
              <a:chExt cx="6350000" cy="6350000"/>
            </a:xfrm>
          </p:grpSpPr>
          <p:sp>
            <p:nvSpPr>
              <p:cNvPr id="10" name="Freeform 1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11" name="Group 11"/>
            <p:cNvGrpSpPr/>
            <p:nvPr/>
          </p:nvGrpSpPr>
          <p:grpSpPr>
            <a:xfrm>
              <a:off x="2109980" y="1618080"/>
              <a:ext cx="82785" cy="82785"/>
              <a:chOff x="0" y="0"/>
              <a:chExt cx="6350000" cy="6350000"/>
            </a:xfrm>
          </p:grpSpPr>
          <p:sp>
            <p:nvSpPr>
              <p:cNvPr id="12" name="Freeform 1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13" name="Group 13"/>
            <p:cNvGrpSpPr/>
            <p:nvPr/>
          </p:nvGrpSpPr>
          <p:grpSpPr>
            <a:xfrm>
              <a:off x="2109980" y="7998564"/>
              <a:ext cx="82785" cy="82785"/>
              <a:chOff x="0" y="0"/>
              <a:chExt cx="6350000" cy="6350000"/>
            </a:xfrm>
          </p:grpSpPr>
          <p:sp>
            <p:nvSpPr>
              <p:cNvPr id="14" name="Freeform 1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15" name="Group 15"/>
            <p:cNvGrpSpPr/>
            <p:nvPr/>
          </p:nvGrpSpPr>
          <p:grpSpPr>
            <a:xfrm>
              <a:off x="2109980" y="4805780"/>
              <a:ext cx="82785" cy="82785"/>
              <a:chOff x="0" y="0"/>
              <a:chExt cx="6350000" cy="6350000"/>
            </a:xfrm>
          </p:grpSpPr>
          <p:sp>
            <p:nvSpPr>
              <p:cNvPr id="16" name="Freeform 1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17" name="Group 17"/>
            <p:cNvGrpSpPr/>
            <p:nvPr/>
          </p:nvGrpSpPr>
          <p:grpSpPr>
            <a:xfrm>
              <a:off x="2648641" y="537155"/>
              <a:ext cx="82785" cy="82785"/>
              <a:chOff x="0" y="0"/>
              <a:chExt cx="6350000" cy="6350000"/>
            </a:xfrm>
          </p:grpSpPr>
          <p:sp>
            <p:nvSpPr>
              <p:cNvPr id="18" name="Freeform 1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19" name="Group 19"/>
            <p:cNvGrpSpPr/>
            <p:nvPr/>
          </p:nvGrpSpPr>
          <p:grpSpPr>
            <a:xfrm>
              <a:off x="2648641" y="6917640"/>
              <a:ext cx="82785" cy="82785"/>
              <a:chOff x="0" y="0"/>
              <a:chExt cx="6350000" cy="6350000"/>
            </a:xfrm>
          </p:grpSpPr>
          <p:sp>
            <p:nvSpPr>
              <p:cNvPr id="20" name="Freeform 2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21" name="Group 21"/>
            <p:cNvGrpSpPr/>
            <p:nvPr/>
          </p:nvGrpSpPr>
          <p:grpSpPr>
            <a:xfrm>
              <a:off x="2648641" y="3724855"/>
              <a:ext cx="82785" cy="82785"/>
              <a:chOff x="0" y="0"/>
              <a:chExt cx="6350000" cy="6350000"/>
            </a:xfrm>
          </p:grpSpPr>
          <p:sp>
            <p:nvSpPr>
              <p:cNvPr id="22" name="Freeform 2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23" name="Group 23"/>
            <p:cNvGrpSpPr/>
            <p:nvPr/>
          </p:nvGrpSpPr>
          <p:grpSpPr>
            <a:xfrm>
              <a:off x="2648641" y="10105340"/>
              <a:ext cx="82785" cy="82785"/>
              <a:chOff x="0" y="0"/>
              <a:chExt cx="6350000" cy="6350000"/>
            </a:xfrm>
          </p:grpSpPr>
          <p:sp>
            <p:nvSpPr>
              <p:cNvPr id="24" name="Freeform 2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25" name="Group 25"/>
            <p:cNvGrpSpPr/>
            <p:nvPr/>
          </p:nvGrpSpPr>
          <p:grpSpPr>
            <a:xfrm>
              <a:off x="2648641" y="2155235"/>
              <a:ext cx="82785" cy="82785"/>
              <a:chOff x="0" y="0"/>
              <a:chExt cx="6350000" cy="6350000"/>
            </a:xfrm>
          </p:grpSpPr>
          <p:sp>
            <p:nvSpPr>
              <p:cNvPr id="26" name="Freeform 2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27" name="Group 27"/>
            <p:cNvGrpSpPr/>
            <p:nvPr/>
          </p:nvGrpSpPr>
          <p:grpSpPr>
            <a:xfrm>
              <a:off x="2648641" y="8535719"/>
              <a:ext cx="82785" cy="82785"/>
              <a:chOff x="0" y="0"/>
              <a:chExt cx="6350000" cy="6350000"/>
            </a:xfrm>
          </p:grpSpPr>
          <p:sp>
            <p:nvSpPr>
              <p:cNvPr id="28" name="Freeform 2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29" name="Group 29"/>
            <p:cNvGrpSpPr/>
            <p:nvPr/>
          </p:nvGrpSpPr>
          <p:grpSpPr>
            <a:xfrm>
              <a:off x="2648641" y="5342935"/>
              <a:ext cx="82785" cy="82785"/>
              <a:chOff x="0" y="0"/>
              <a:chExt cx="6350000" cy="6350000"/>
            </a:xfrm>
          </p:grpSpPr>
          <p:sp>
            <p:nvSpPr>
              <p:cNvPr id="30" name="Freeform 3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31" name="Group 31"/>
            <p:cNvGrpSpPr/>
            <p:nvPr/>
          </p:nvGrpSpPr>
          <p:grpSpPr>
            <a:xfrm>
              <a:off x="1122" y="1075351"/>
              <a:ext cx="82785" cy="82785"/>
              <a:chOff x="0" y="0"/>
              <a:chExt cx="6350000" cy="6350000"/>
            </a:xfrm>
          </p:grpSpPr>
          <p:sp>
            <p:nvSpPr>
              <p:cNvPr id="32" name="Freeform 3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33" name="Group 33"/>
            <p:cNvGrpSpPr/>
            <p:nvPr/>
          </p:nvGrpSpPr>
          <p:grpSpPr>
            <a:xfrm>
              <a:off x="1122" y="7455836"/>
              <a:ext cx="82785" cy="82785"/>
              <a:chOff x="0" y="0"/>
              <a:chExt cx="6350000" cy="6350000"/>
            </a:xfrm>
          </p:grpSpPr>
          <p:sp>
            <p:nvSpPr>
              <p:cNvPr id="34" name="Freeform 3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35" name="Group 35"/>
            <p:cNvGrpSpPr/>
            <p:nvPr/>
          </p:nvGrpSpPr>
          <p:grpSpPr>
            <a:xfrm>
              <a:off x="1122" y="4263051"/>
              <a:ext cx="82785" cy="82785"/>
              <a:chOff x="0" y="0"/>
              <a:chExt cx="6350000" cy="6350000"/>
            </a:xfrm>
          </p:grpSpPr>
          <p:sp>
            <p:nvSpPr>
              <p:cNvPr id="36" name="Freeform 3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37" name="Group 37"/>
            <p:cNvGrpSpPr/>
            <p:nvPr/>
          </p:nvGrpSpPr>
          <p:grpSpPr>
            <a:xfrm>
              <a:off x="1122" y="10643536"/>
              <a:ext cx="82785" cy="82785"/>
              <a:chOff x="0" y="0"/>
              <a:chExt cx="6350000" cy="6350000"/>
            </a:xfrm>
          </p:grpSpPr>
          <p:sp>
            <p:nvSpPr>
              <p:cNvPr id="38" name="Freeform 3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39" name="Group 39"/>
            <p:cNvGrpSpPr/>
            <p:nvPr/>
          </p:nvGrpSpPr>
          <p:grpSpPr>
            <a:xfrm>
              <a:off x="3188502" y="1075351"/>
              <a:ext cx="82785" cy="82785"/>
              <a:chOff x="0" y="0"/>
              <a:chExt cx="6350000" cy="6350000"/>
            </a:xfrm>
          </p:grpSpPr>
          <p:sp>
            <p:nvSpPr>
              <p:cNvPr id="40" name="Freeform 4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41" name="Group 41"/>
            <p:cNvGrpSpPr/>
            <p:nvPr/>
          </p:nvGrpSpPr>
          <p:grpSpPr>
            <a:xfrm>
              <a:off x="3188502" y="7455836"/>
              <a:ext cx="82785" cy="82785"/>
              <a:chOff x="0" y="0"/>
              <a:chExt cx="6350000" cy="6350000"/>
            </a:xfrm>
          </p:grpSpPr>
          <p:sp>
            <p:nvSpPr>
              <p:cNvPr id="42" name="Freeform 4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43" name="Group 43"/>
            <p:cNvGrpSpPr/>
            <p:nvPr/>
          </p:nvGrpSpPr>
          <p:grpSpPr>
            <a:xfrm>
              <a:off x="3188502" y="4263051"/>
              <a:ext cx="82785" cy="82785"/>
              <a:chOff x="0" y="0"/>
              <a:chExt cx="6350000" cy="6350000"/>
            </a:xfrm>
          </p:grpSpPr>
          <p:sp>
            <p:nvSpPr>
              <p:cNvPr id="44" name="Freeform 4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45" name="Group 45"/>
            <p:cNvGrpSpPr/>
            <p:nvPr/>
          </p:nvGrpSpPr>
          <p:grpSpPr>
            <a:xfrm>
              <a:off x="3188502" y="10643536"/>
              <a:ext cx="82785" cy="82785"/>
              <a:chOff x="0" y="0"/>
              <a:chExt cx="6350000" cy="6350000"/>
            </a:xfrm>
          </p:grpSpPr>
          <p:sp>
            <p:nvSpPr>
              <p:cNvPr id="46" name="Freeform 4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47" name="Group 47"/>
            <p:cNvGrpSpPr/>
            <p:nvPr/>
          </p:nvGrpSpPr>
          <p:grpSpPr>
            <a:xfrm>
              <a:off x="1122" y="2693431"/>
              <a:ext cx="82785" cy="82785"/>
              <a:chOff x="0" y="0"/>
              <a:chExt cx="6350000" cy="6350000"/>
            </a:xfrm>
          </p:grpSpPr>
          <p:sp>
            <p:nvSpPr>
              <p:cNvPr id="48" name="Freeform 4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49" name="Group 49"/>
            <p:cNvGrpSpPr/>
            <p:nvPr/>
          </p:nvGrpSpPr>
          <p:grpSpPr>
            <a:xfrm>
              <a:off x="1122" y="9073915"/>
              <a:ext cx="82785" cy="82785"/>
              <a:chOff x="0" y="0"/>
              <a:chExt cx="6350000" cy="6350000"/>
            </a:xfrm>
          </p:grpSpPr>
          <p:sp>
            <p:nvSpPr>
              <p:cNvPr id="50" name="Freeform 5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51" name="Group 51"/>
            <p:cNvGrpSpPr/>
            <p:nvPr/>
          </p:nvGrpSpPr>
          <p:grpSpPr>
            <a:xfrm>
              <a:off x="1122" y="5881131"/>
              <a:ext cx="82785" cy="82785"/>
              <a:chOff x="0" y="0"/>
              <a:chExt cx="6350000" cy="6350000"/>
            </a:xfrm>
          </p:grpSpPr>
          <p:sp>
            <p:nvSpPr>
              <p:cNvPr id="52" name="Freeform 5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53" name="Group 53"/>
            <p:cNvGrpSpPr/>
            <p:nvPr/>
          </p:nvGrpSpPr>
          <p:grpSpPr>
            <a:xfrm>
              <a:off x="3188502" y="2693431"/>
              <a:ext cx="82785" cy="82785"/>
              <a:chOff x="0" y="0"/>
              <a:chExt cx="6350000" cy="6350000"/>
            </a:xfrm>
          </p:grpSpPr>
          <p:sp>
            <p:nvSpPr>
              <p:cNvPr id="54" name="Freeform 5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55" name="Group 55"/>
            <p:cNvGrpSpPr/>
            <p:nvPr/>
          </p:nvGrpSpPr>
          <p:grpSpPr>
            <a:xfrm>
              <a:off x="3188502" y="9073915"/>
              <a:ext cx="82785" cy="82785"/>
              <a:chOff x="0" y="0"/>
              <a:chExt cx="6350000" cy="6350000"/>
            </a:xfrm>
          </p:grpSpPr>
          <p:sp>
            <p:nvSpPr>
              <p:cNvPr id="56" name="Freeform 5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57" name="Group 57"/>
            <p:cNvGrpSpPr/>
            <p:nvPr/>
          </p:nvGrpSpPr>
          <p:grpSpPr>
            <a:xfrm>
              <a:off x="3188502" y="5881131"/>
              <a:ext cx="82785" cy="82785"/>
              <a:chOff x="0" y="0"/>
              <a:chExt cx="6350000" cy="6350000"/>
            </a:xfrm>
          </p:grpSpPr>
          <p:sp>
            <p:nvSpPr>
              <p:cNvPr id="58" name="Freeform 5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59" name="Group 59"/>
            <p:cNvGrpSpPr/>
            <p:nvPr/>
          </p:nvGrpSpPr>
          <p:grpSpPr>
            <a:xfrm>
              <a:off x="550087" y="0"/>
              <a:ext cx="82785" cy="82785"/>
              <a:chOff x="0" y="0"/>
              <a:chExt cx="6350000" cy="6350000"/>
            </a:xfrm>
          </p:grpSpPr>
          <p:sp>
            <p:nvSpPr>
              <p:cNvPr id="60" name="Freeform 6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61" name="Group 61"/>
            <p:cNvGrpSpPr/>
            <p:nvPr/>
          </p:nvGrpSpPr>
          <p:grpSpPr>
            <a:xfrm>
              <a:off x="550087" y="6380485"/>
              <a:ext cx="82785" cy="82785"/>
              <a:chOff x="0" y="0"/>
              <a:chExt cx="6350000" cy="6350000"/>
            </a:xfrm>
          </p:grpSpPr>
          <p:sp>
            <p:nvSpPr>
              <p:cNvPr id="62" name="Freeform 6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63" name="Group 63"/>
            <p:cNvGrpSpPr/>
            <p:nvPr/>
          </p:nvGrpSpPr>
          <p:grpSpPr>
            <a:xfrm>
              <a:off x="550087" y="3187700"/>
              <a:ext cx="82785" cy="82785"/>
              <a:chOff x="0" y="0"/>
              <a:chExt cx="6350000" cy="6350000"/>
            </a:xfrm>
          </p:grpSpPr>
          <p:sp>
            <p:nvSpPr>
              <p:cNvPr id="64" name="Freeform 6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65" name="Group 65"/>
            <p:cNvGrpSpPr/>
            <p:nvPr/>
          </p:nvGrpSpPr>
          <p:grpSpPr>
            <a:xfrm>
              <a:off x="550087" y="9568185"/>
              <a:ext cx="82785" cy="82785"/>
              <a:chOff x="0" y="0"/>
              <a:chExt cx="6350000" cy="6350000"/>
            </a:xfrm>
          </p:grpSpPr>
          <p:sp>
            <p:nvSpPr>
              <p:cNvPr id="66" name="Freeform 6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67" name="Group 67"/>
            <p:cNvGrpSpPr/>
            <p:nvPr/>
          </p:nvGrpSpPr>
          <p:grpSpPr>
            <a:xfrm>
              <a:off x="3737467" y="0"/>
              <a:ext cx="82785" cy="82785"/>
              <a:chOff x="0" y="0"/>
              <a:chExt cx="6350000" cy="6350000"/>
            </a:xfrm>
          </p:grpSpPr>
          <p:sp>
            <p:nvSpPr>
              <p:cNvPr id="68" name="Freeform 6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69" name="Group 69"/>
            <p:cNvGrpSpPr/>
            <p:nvPr/>
          </p:nvGrpSpPr>
          <p:grpSpPr>
            <a:xfrm>
              <a:off x="3737467" y="6380485"/>
              <a:ext cx="82785" cy="82785"/>
              <a:chOff x="0" y="0"/>
              <a:chExt cx="6350000" cy="6350000"/>
            </a:xfrm>
          </p:grpSpPr>
          <p:sp>
            <p:nvSpPr>
              <p:cNvPr id="70" name="Freeform 7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71" name="Group 71"/>
            <p:cNvGrpSpPr/>
            <p:nvPr/>
          </p:nvGrpSpPr>
          <p:grpSpPr>
            <a:xfrm>
              <a:off x="3737467" y="3187700"/>
              <a:ext cx="82785" cy="82785"/>
              <a:chOff x="0" y="0"/>
              <a:chExt cx="6350000" cy="6350000"/>
            </a:xfrm>
          </p:grpSpPr>
          <p:sp>
            <p:nvSpPr>
              <p:cNvPr id="72" name="Freeform 7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73" name="Group 73"/>
            <p:cNvGrpSpPr/>
            <p:nvPr/>
          </p:nvGrpSpPr>
          <p:grpSpPr>
            <a:xfrm>
              <a:off x="3737467" y="9568185"/>
              <a:ext cx="82785" cy="82785"/>
              <a:chOff x="0" y="0"/>
              <a:chExt cx="6350000" cy="6350000"/>
            </a:xfrm>
          </p:grpSpPr>
          <p:sp>
            <p:nvSpPr>
              <p:cNvPr id="74" name="Freeform 7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75" name="Group 75"/>
            <p:cNvGrpSpPr/>
            <p:nvPr/>
          </p:nvGrpSpPr>
          <p:grpSpPr>
            <a:xfrm>
              <a:off x="550087" y="1618080"/>
              <a:ext cx="82785" cy="82785"/>
              <a:chOff x="0" y="0"/>
              <a:chExt cx="6350000" cy="6350000"/>
            </a:xfrm>
          </p:grpSpPr>
          <p:sp>
            <p:nvSpPr>
              <p:cNvPr id="76" name="Freeform 7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77" name="Group 77"/>
            <p:cNvGrpSpPr/>
            <p:nvPr/>
          </p:nvGrpSpPr>
          <p:grpSpPr>
            <a:xfrm>
              <a:off x="550087" y="7998564"/>
              <a:ext cx="82785" cy="82785"/>
              <a:chOff x="0" y="0"/>
              <a:chExt cx="6350000" cy="6350000"/>
            </a:xfrm>
          </p:grpSpPr>
          <p:sp>
            <p:nvSpPr>
              <p:cNvPr id="78" name="Freeform 7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79" name="Group 79"/>
            <p:cNvGrpSpPr/>
            <p:nvPr/>
          </p:nvGrpSpPr>
          <p:grpSpPr>
            <a:xfrm>
              <a:off x="550087" y="4805780"/>
              <a:ext cx="82785" cy="82785"/>
              <a:chOff x="0" y="0"/>
              <a:chExt cx="6350000" cy="6350000"/>
            </a:xfrm>
          </p:grpSpPr>
          <p:sp>
            <p:nvSpPr>
              <p:cNvPr id="80" name="Freeform 8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81" name="Group 81"/>
            <p:cNvGrpSpPr/>
            <p:nvPr/>
          </p:nvGrpSpPr>
          <p:grpSpPr>
            <a:xfrm>
              <a:off x="3737467" y="1618080"/>
              <a:ext cx="82785" cy="82785"/>
              <a:chOff x="0" y="0"/>
              <a:chExt cx="6350000" cy="6350000"/>
            </a:xfrm>
          </p:grpSpPr>
          <p:sp>
            <p:nvSpPr>
              <p:cNvPr id="82" name="Freeform 8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83" name="Group 83"/>
            <p:cNvGrpSpPr/>
            <p:nvPr/>
          </p:nvGrpSpPr>
          <p:grpSpPr>
            <a:xfrm>
              <a:off x="3737467" y="7998564"/>
              <a:ext cx="82785" cy="82785"/>
              <a:chOff x="0" y="0"/>
              <a:chExt cx="6350000" cy="6350000"/>
            </a:xfrm>
          </p:grpSpPr>
          <p:sp>
            <p:nvSpPr>
              <p:cNvPr id="84" name="Freeform 8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85" name="Group 85"/>
            <p:cNvGrpSpPr/>
            <p:nvPr/>
          </p:nvGrpSpPr>
          <p:grpSpPr>
            <a:xfrm>
              <a:off x="3737467" y="4805780"/>
              <a:ext cx="82785" cy="82785"/>
              <a:chOff x="0" y="0"/>
              <a:chExt cx="6350000" cy="6350000"/>
            </a:xfrm>
          </p:grpSpPr>
          <p:sp>
            <p:nvSpPr>
              <p:cNvPr id="86" name="Freeform 8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87" name="Group 87"/>
            <p:cNvGrpSpPr/>
            <p:nvPr/>
          </p:nvGrpSpPr>
          <p:grpSpPr>
            <a:xfrm>
              <a:off x="1088747" y="537155"/>
              <a:ext cx="82785" cy="82785"/>
              <a:chOff x="0" y="0"/>
              <a:chExt cx="6350000" cy="6350000"/>
            </a:xfrm>
          </p:grpSpPr>
          <p:sp>
            <p:nvSpPr>
              <p:cNvPr id="88" name="Freeform 8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89" name="Group 89"/>
            <p:cNvGrpSpPr/>
            <p:nvPr/>
          </p:nvGrpSpPr>
          <p:grpSpPr>
            <a:xfrm>
              <a:off x="1088747" y="6917640"/>
              <a:ext cx="82785" cy="82785"/>
              <a:chOff x="0" y="0"/>
              <a:chExt cx="6350000" cy="6350000"/>
            </a:xfrm>
          </p:grpSpPr>
          <p:sp>
            <p:nvSpPr>
              <p:cNvPr id="90" name="Freeform 9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91" name="Group 91"/>
            <p:cNvGrpSpPr/>
            <p:nvPr/>
          </p:nvGrpSpPr>
          <p:grpSpPr>
            <a:xfrm>
              <a:off x="1088747" y="3724855"/>
              <a:ext cx="82785" cy="82785"/>
              <a:chOff x="0" y="0"/>
              <a:chExt cx="6350000" cy="6350000"/>
            </a:xfrm>
          </p:grpSpPr>
          <p:sp>
            <p:nvSpPr>
              <p:cNvPr id="92" name="Freeform 9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93" name="Group 93"/>
            <p:cNvGrpSpPr/>
            <p:nvPr/>
          </p:nvGrpSpPr>
          <p:grpSpPr>
            <a:xfrm>
              <a:off x="1088747" y="10105340"/>
              <a:ext cx="82785" cy="82785"/>
              <a:chOff x="0" y="0"/>
              <a:chExt cx="6350000" cy="6350000"/>
            </a:xfrm>
          </p:grpSpPr>
          <p:sp>
            <p:nvSpPr>
              <p:cNvPr id="94" name="Freeform 9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95" name="Group 95"/>
            <p:cNvGrpSpPr/>
            <p:nvPr/>
          </p:nvGrpSpPr>
          <p:grpSpPr>
            <a:xfrm>
              <a:off x="4276128" y="537155"/>
              <a:ext cx="82785" cy="82785"/>
              <a:chOff x="0" y="0"/>
              <a:chExt cx="6350000" cy="6350000"/>
            </a:xfrm>
          </p:grpSpPr>
          <p:sp>
            <p:nvSpPr>
              <p:cNvPr id="96" name="Freeform 9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97" name="Group 97"/>
            <p:cNvGrpSpPr/>
            <p:nvPr/>
          </p:nvGrpSpPr>
          <p:grpSpPr>
            <a:xfrm>
              <a:off x="4276128" y="6917640"/>
              <a:ext cx="82785" cy="82785"/>
              <a:chOff x="0" y="0"/>
              <a:chExt cx="6350000" cy="6350000"/>
            </a:xfrm>
          </p:grpSpPr>
          <p:sp>
            <p:nvSpPr>
              <p:cNvPr id="98" name="Freeform 9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99" name="Group 99"/>
            <p:cNvGrpSpPr/>
            <p:nvPr/>
          </p:nvGrpSpPr>
          <p:grpSpPr>
            <a:xfrm>
              <a:off x="4276128" y="3724855"/>
              <a:ext cx="82785" cy="82785"/>
              <a:chOff x="0" y="0"/>
              <a:chExt cx="6350000" cy="6350000"/>
            </a:xfrm>
          </p:grpSpPr>
          <p:sp>
            <p:nvSpPr>
              <p:cNvPr id="100" name="Freeform 10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101" name="Group 101"/>
            <p:cNvGrpSpPr/>
            <p:nvPr/>
          </p:nvGrpSpPr>
          <p:grpSpPr>
            <a:xfrm>
              <a:off x="4276128" y="10105340"/>
              <a:ext cx="82785" cy="82785"/>
              <a:chOff x="0" y="0"/>
              <a:chExt cx="6350000" cy="6350000"/>
            </a:xfrm>
          </p:grpSpPr>
          <p:sp>
            <p:nvSpPr>
              <p:cNvPr id="102" name="Freeform 10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103" name="Group 103"/>
            <p:cNvGrpSpPr/>
            <p:nvPr/>
          </p:nvGrpSpPr>
          <p:grpSpPr>
            <a:xfrm>
              <a:off x="1088747" y="2155235"/>
              <a:ext cx="82785" cy="82785"/>
              <a:chOff x="0" y="0"/>
              <a:chExt cx="6350000" cy="6350000"/>
            </a:xfrm>
          </p:grpSpPr>
          <p:sp>
            <p:nvSpPr>
              <p:cNvPr id="104" name="Freeform 10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105" name="Group 105"/>
            <p:cNvGrpSpPr/>
            <p:nvPr/>
          </p:nvGrpSpPr>
          <p:grpSpPr>
            <a:xfrm>
              <a:off x="1088747" y="8535719"/>
              <a:ext cx="82785" cy="82785"/>
              <a:chOff x="0" y="0"/>
              <a:chExt cx="6350000" cy="6350000"/>
            </a:xfrm>
          </p:grpSpPr>
          <p:sp>
            <p:nvSpPr>
              <p:cNvPr id="106" name="Freeform 10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107" name="Group 107"/>
            <p:cNvGrpSpPr/>
            <p:nvPr/>
          </p:nvGrpSpPr>
          <p:grpSpPr>
            <a:xfrm>
              <a:off x="1088747" y="5342935"/>
              <a:ext cx="82785" cy="82785"/>
              <a:chOff x="0" y="0"/>
              <a:chExt cx="6350000" cy="6350000"/>
            </a:xfrm>
          </p:grpSpPr>
          <p:sp>
            <p:nvSpPr>
              <p:cNvPr id="108" name="Freeform 10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109" name="Group 109"/>
            <p:cNvGrpSpPr/>
            <p:nvPr/>
          </p:nvGrpSpPr>
          <p:grpSpPr>
            <a:xfrm>
              <a:off x="4276128" y="2155235"/>
              <a:ext cx="82785" cy="82785"/>
              <a:chOff x="0" y="0"/>
              <a:chExt cx="6350000" cy="6350000"/>
            </a:xfrm>
          </p:grpSpPr>
          <p:sp>
            <p:nvSpPr>
              <p:cNvPr id="110" name="Freeform 11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111" name="Group 111"/>
            <p:cNvGrpSpPr/>
            <p:nvPr/>
          </p:nvGrpSpPr>
          <p:grpSpPr>
            <a:xfrm>
              <a:off x="4276128" y="8535719"/>
              <a:ext cx="82785" cy="82785"/>
              <a:chOff x="0" y="0"/>
              <a:chExt cx="6350000" cy="6350000"/>
            </a:xfrm>
          </p:grpSpPr>
          <p:sp>
            <p:nvSpPr>
              <p:cNvPr id="112" name="Freeform 11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113" name="Group 113"/>
            <p:cNvGrpSpPr/>
            <p:nvPr/>
          </p:nvGrpSpPr>
          <p:grpSpPr>
            <a:xfrm>
              <a:off x="4276128" y="5342935"/>
              <a:ext cx="82785" cy="82785"/>
              <a:chOff x="0" y="0"/>
              <a:chExt cx="6350000" cy="6350000"/>
            </a:xfrm>
          </p:grpSpPr>
          <p:sp>
            <p:nvSpPr>
              <p:cNvPr id="114" name="Freeform 11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115" name="Group 115"/>
            <p:cNvGrpSpPr/>
            <p:nvPr/>
          </p:nvGrpSpPr>
          <p:grpSpPr>
            <a:xfrm>
              <a:off x="1628608" y="1075351"/>
              <a:ext cx="82785" cy="82785"/>
              <a:chOff x="0" y="0"/>
              <a:chExt cx="6350000" cy="6350000"/>
            </a:xfrm>
          </p:grpSpPr>
          <p:sp>
            <p:nvSpPr>
              <p:cNvPr id="116" name="Freeform 11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117" name="Group 117"/>
            <p:cNvGrpSpPr/>
            <p:nvPr/>
          </p:nvGrpSpPr>
          <p:grpSpPr>
            <a:xfrm>
              <a:off x="1628608" y="7455836"/>
              <a:ext cx="82785" cy="82785"/>
              <a:chOff x="0" y="0"/>
              <a:chExt cx="6350000" cy="6350000"/>
            </a:xfrm>
          </p:grpSpPr>
          <p:sp>
            <p:nvSpPr>
              <p:cNvPr id="118" name="Freeform 11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119" name="Group 119"/>
            <p:cNvGrpSpPr/>
            <p:nvPr/>
          </p:nvGrpSpPr>
          <p:grpSpPr>
            <a:xfrm>
              <a:off x="1628608" y="4263051"/>
              <a:ext cx="82785" cy="82785"/>
              <a:chOff x="0" y="0"/>
              <a:chExt cx="6350000" cy="6350000"/>
            </a:xfrm>
          </p:grpSpPr>
          <p:sp>
            <p:nvSpPr>
              <p:cNvPr id="120" name="Freeform 12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121" name="Group 121"/>
            <p:cNvGrpSpPr/>
            <p:nvPr/>
          </p:nvGrpSpPr>
          <p:grpSpPr>
            <a:xfrm>
              <a:off x="1628608" y="10643536"/>
              <a:ext cx="82785" cy="82785"/>
              <a:chOff x="0" y="0"/>
              <a:chExt cx="6350000" cy="6350000"/>
            </a:xfrm>
          </p:grpSpPr>
          <p:sp>
            <p:nvSpPr>
              <p:cNvPr id="122" name="Freeform 12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123" name="Group 123"/>
            <p:cNvGrpSpPr/>
            <p:nvPr/>
          </p:nvGrpSpPr>
          <p:grpSpPr>
            <a:xfrm>
              <a:off x="1628608" y="2693431"/>
              <a:ext cx="82785" cy="82785"/>
              <a:chOff x="0" y="0"/>
              <a:chExt cx="6350000" cy="6350000"/>
            </a:xfrm>
          </p:grpSpPr>
          <p:sp>
            <p:nvSpPr>
              <p:cNvPr id="124" name="Freeform 12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125" name="Group 125"/>
            <p:cNvGrpSpPr/>
            <p:nvPr/>
          </p:nvGrpSpPr>
          <p:grpSpPr>
            <a:xfrm>
              <a:off x="1628608" y="9073915"/>
              <a:ext cx="82785" cy="82785"/>
              <a:chOff x="0" y="0"/>
              <a:chExt cx="6350000" cy="6350000"/>
            </a:xfrm>
          </p:grpSpPr>
          <p:sp>
            <p:nvSpPr>
              <p:cNvPr id="126" name="Freeform 12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127" name="Group 127"/>
            <p:cNvGrpSpPr/>
            <p:nvPr/>
          </p:nvGrpSpPr>
          <p:grpSpPr>
            <a:xfrm>
              <a:off x="1628608" y="5881131"/>
              <a:ext cx="82785" cy="82785"/>
              <a:chOff x="0" y="0"/>
              <a:chExt cx="6350000" cy="6350000"/>
            </a:xfrm>
          </p:grpSpPr>
          <p:sp>
            <p:nvSpPr>
              <p:cNvPr id="128" name="Freeform 12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129" name="Group 129"/>
            <p:cNvGrpSpPr/>
            <p:nvPr/>
          </p:nvGrpSpPr>
          <p:grpSpPr>
            <a:xfrm>
              <a:off x="2648719" y="0"/>
              <a:ext cx="82785" cy="82785"/>
              <a:chOff x="0" y="0"/>
              <a:chExt cx="1913890" cy="1913890"/>
            </a:xfrm>
          </p:grpSpPr>
          <p:sp>
            <p:nvSpPr>
              <p:cNvPr id="130" name="Freeform 13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131" name="Group 131"/>
            <p:cNvGrpSpPr/>
            <p:nvPr/>
          </p:nvGrpSpPr>
          <p:grpSpPr>
            <a:xfrm>
              <a:off x="2648719" y="6380485"/>
              <a:ext cx="82785" cy="82785"/>
              <a:chOff x="0" y="0"/>
              <a:chExt cx="1913890" cy="1913890"/>
            </a:xfrm>
          </p:grpSpPr>
          <p:sp>
            <p:nvSpPr>
              <p:cNvPr id="132" name="Freeform 132"/>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133" name="Group 133"/>
            <p:cNvGrpSpPr/>
            <p:nvPr/>
          </p:nvGrpSpPr>
          <p:grpSpPr>
            <a:xfrm>
              <a:off x="2648719" y="3187700"/>
              <a:ext cx="82785" cy="82785"/>
              <a:chOff x="0" y="0"/>
              <a:chExt cx="1913890" cy="1913890"/>
            </a:xfrm>
          </p:grpSpPr>
          <p:sp>
            <p:nvSpPr>
              <p:cNvPr id="134" name="Freeform 134"/>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135" name="Group 135"/>
            <p:cNvGrpSpPr/>
            <p:nvPr/>
          </p:nvGrpSpPr>
          <p:grpSpPr>
            <a:xfrm>
              <a:off x="2648719" y="9568185"/>
              <a:ext cx="82785" cy="82785"/>
              <a:chOff x="0" y="0"/>
              <a:chExt cx="1913890" cy="1913890"/>
            </a:xfrm>
          </p:grpSpPr>
          <p:sp>
            <p:nvSpPr>
              <p:cNvPr id="136" name="Freeform 136"/>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137" name="Group 137"/>
            <p:cNvGrpSpPr/>
            <p:nvPr/>
          </p:nvGrpSpPr>
          <p:grpSpPr>
            <a:xfrm>
              <a:off x="2648719" y="1618080"/>
              <a:ext cx="82785" cy="82785"/>
              <a:chOff x="0" y="0"/>
              <a:chExt cx="1913890" cy="1913890"/>
            </a:xfrm>
          </p:grpSpPr>
          <p:sp>
            <p:nvSpPr>
              <p:cNvPr id="138" name="Freeform 138"/>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139" name="Group 139"/>
            <p:cNvGrpSpPr/>
            <p:nvPr/>
          </p:nvGrpSpPr>
          <p:grpSpPr>
            <a:xfrm>
              <a:off x="2648719" y="7998564"/>
              <a:ext cx="82785" cy="82785"/>
              <a:chOff x="0" y="0"/>
              <a:chExt cx="1913890" cy="1913890"/>
            </a:xfrm>
          </p:grpSpPr>
          <p:sp>
            <p:nvSpPr>
              <p:cNvPr id="140" name="Freeform 14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141" name="Group 141"/>
            <p:cNvGrpSpPr/>
            <p:nvPr/>
          </p:nvGrpSpPr>
          <p:grpSpPr>
            <a:xfrm>
              <a:off x="2648719" y="4805780"/>
              <a:ext cx="82785" cy="82785"/>
              <a:chOff x="0" y="0"/>
              <a:chExt cx="1913890" cy="1913890"/>
            </a:xfrm>
          </p:grpSpPr>
          <p:sp>
            <p:nvSpPr>
              <p:cNvPr id="142" name="Freeform 142"/>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143" name="Group 143"/>
            <p:cNvGrpSpPr/>
            <p:nvPr/>
          </p:nvGrpSpPr>
          <p:grpSpPr>
            <a:xfrm>
              <a:off x="0" y="537155"/>
              <a:ext cx="82785" cy="82785"/>
              <a:chOff x="0" y="0"/>
              <a:chExt cx="1913890" cy="1913890"/>
            </a:xfrm>
          </p:grpSpPr>
          <p:sp>
            <p:nvSpPr>
              <p:cNvPr id="144" name="Freeform 144"/>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145" name="Group 145"/>
            <p:cNvGrpSpPr/>
            <p:nvPr/>
          </p:nvGrpSpPr>
          <p:grpSpPr>
            <a:xfrm>
              <a:off x="0" y="6917640"/>
              <a:ext cx="82785" cy="82785"/>
              <a:chOff x="0" y="0"/>
              <a:chExt cx="1913890" cy="1913890"/>
            </a:xfrm>
          </p:grpSpPr>
          <p:sp>
            <p:nvSpPr>
              <p:cNvPr id="146" name="Freeform 146"/>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147" name="Group 147"/>
            <p:cNvGrpSpPr/>
            <p:nvPr/>
          </p:nvGrpSpPr>
          <p:grpSpPr>
            <a:xfrm>
              <a:off x="0" y="3724855"/>
              <a:ext cx="82785" cy="82785"/>
              <a:chOff x="0" y="0"/>
              <a:chExt cx="1913890" cy="1913890"/>
            </a:xfrm>
          </p:grpSpPr>
          <p:sp>
            <p:nvSpPr>
              <p:cNvPr id="148" name="Freeform 148"/>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149" name="Group 149"/>
            <p:cNvGrpSpPr/>
            <p:nvPr/>
          </p:nvGrpSpPr>
          <p:grpSpPr>
            <a:xfrm>
              <a:off x="0" y="10105340"/>
              <a:ext cx="82785" cy="82785"/>
              <a:chOff x="0" y="0"/>
              <a:chExt cx="1913890" cy="1913890"/>
            </a:xfrm>
          </p:grpSpPr>
          <p:sp>
            <p:nvSpPr>
              <p:cNvPr id="150" name="Freeform 15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151" name="Group 151"/>
            <p:cNvGrpSpPr/>
            <p:nvPr/>
          </p:nvGrpSpPr>
          <p:grpSpPr>
            <a:xfrm>
              <a:off x="3187380" y="537155"/>
              <a:ext cx="82785" cy="82785"/>
              <a:chOff x="0" y="0"/>
              <a:chExt cx="1913890" cy="1913890"/>
            </a:xfrm>
          </p:grpSpPr>
          <p:sp>
            <p:nvSpPr>
              <p:cNvPr id="152" name="Freeform 152"/>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153" name="Group 153"/>
            <p:cNvGrpSpPr/>
            <p:nvPr/>
          </p:nvGrpSpPr>
          <p:grpSpPr>
            <a:xfrm>
              <a:off x="3187380" y="6917640"/>
              <a:ext cx="82785" cy="82785"/>
              <a:chOff x="0" y="0"/>
              <a:chExt cx="1913890" cy="1913890"/>
            </a:xfrm>
          </p:grpSpPr>
          <p:sp>
            <p:nvSpPr>
              <p:cNvPr id="154" name="Freeform 154"/>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155" name="Group 155"/>
            <p:cNvGrpSpPr/>
            <p:nvPr/>
          </p:nvGrpSpPr>
          <p:grpSpPr>
            <a:xfrm>
              <a:off x="3187380" y="3724855"/>
              <a:ext cx="82785" cy="82785"/>
              <a:chOff x="0" y="0"/>
              <a:chExt cx="1913890" cy="1913890"/>
            </a:xfrm>
          </p:grpSpPr>
          <p:sp>
            <p:nvSpPr>
              <p:cNvPr id="156" name="Freeform 156"/>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157" name="Group 157"/>
            <p:cNvGrpSpPr/>
            <p:nvPr/>
          </p:nvGrpSpPr>
          <p:grpSpPr>
            <a:xfrm>
              <a:off x="3187380" y="10105340"/>
              <a:ext cx="82785" cy="82785"/>
              <a:chOff x="0" y="0"/>
              <a:chExt cx="1913890" cy="1913890"/>
            </a:xfrm>
          </p:grpSpPr>
          <p:sp>
            <p:nvSpPr>
              <p:cNvPr id="158" name="Freeform 158"/>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159" name="Group 159"/>
            <p:cNvGrpSpPr/>
            <p:nvPr/>
          </p:nvGrpSpPr>
          <p:grpSpPr>
            <a:xfrm>
              <a:off x="0" y="2155235"/>
              <a:ext cx="82785" cy="82785"/>
              <a:chOff x="0" y="0"/>
              <a:chExt cx="1913890" cy="1913890"/>
            </a:xfrm>
          </p:grpSpPr>
          <p:sp>
            <p:nvSpPr>
              <p:cNvPr id="160" name="Freeform 16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161" name="Group 161"/>
            <p:cNvGrpSpPr/>
            <p:nvPr/>
          </p:nvGrpSpPr>
          <p:grpSpPr>
            <a:xfrm>
              <a:off x="0" y="8535719"/>
              <a:ext cx="82785" cy="82785"/>
              <a:chOff x="0" y="0"/>
              <a:chExt cx="1913890" cy="1913890"/>
            </a:xfrm>
          </p:grpSpPr>
          <p:sp>
            <p:nvSpPr>
              <p:cNvPr id="162" name="Freeform 162"/>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163" name="Group 163"/>
            <p:cNvGrpSpPr/>
            <p:nvPr/>
          </p:nvGrpSpPr>
          <p:grpSpPr>
            <a:xfrm>
              <a:off x="0" y="5342935"/>
              <a:ext cx="82785" cy="82785"/>
              <a:chOff x="0" y="0"/>
              <a:chExt cx="1913890" cy="1913890"/>
            </a:xfrm>
          </p:grpSpPr>
          <p:sp>
            <p:nvSpPr>
              <p:cNvPr id="164" name="Freeform 164"/>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165" name="Group 165"/>
            <p:cNvGrpSpPr/>
            <p:nvPr/>
          </p:nvGrpSpPr>
          <p:grpSpPr>
            <a:xfrm>
              <a:off x="3187380" y="2155235"/>
              <a:ext cx="82785" cy="82785"/>
              <a:chOff x="0" y="0"/>
              <a:chExt cx="1913890" cy="1913890"/>
            </a:xfrm>
          </p:grpSpPr>
          <p:sp>
            <p:nvSpPr>
              <p:cNvPr id="166" name="Freeform 166"/>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167" name="Group 167"/>
            <p:cNvGrpSpPr/>
            <p:nvPr/>
          </p:nvGrpSpPr>
          <p:grpSpPr>
            <a:xfrm>
              <a:off x="3187380" y="8535719"/>
              <a:ext cx="82785" cy="82785"/>
              <a:chOff x="0" y="0"/>
              <a:chExt cx="1913890" cy="1913890"/>
            </a:xfrm>
          </p:grpSpPr>
          <p:sp>
            <p:nvSpPr>
              <p:cNvPr id="168" name="Freeform 168"/>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169" name="Group 169"/>
            <p:cNvGrpSpPr/>
            <p:nvPr/>
          </p:nvGrpSpPr>
          <p:grpSpPr>
            <a:xfrm>
              <a:off x="3187380" y="5342935"/>
              <a:ext cx="82785" cy="82785"/>
              <a:chOff x="0" y="0"/>
              <a:chExt cx="1913890" cy="1913890"/>
            </a:xfrm>
          </p:grpSpPr>
          <p:sp>
            <p:nvSpPr>
              <p:cNvPr id="170" name="Freeform 17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171" name="Group 171"/>
            <p:cNvGrpSpPr/>
            <p:nvPr/>
          </p:nvGrpSpPr>
          <p:grpSpPr>
            <a:xfrm>
              <a:off x="539861" y="1075351"/>
              <a:ext cx="82785" cy="82785"/>
              <a:chOff x="0" y="0"/>
              <a:chExt cx="1913890" cy="1913890"/>
            </a:xfrm>
          </p:grpSpPr>
          <p:sp>
            <p:nvSpPr>
              <p:cNvPr id="172" name="Freeform 172"/>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173" name="Group 173"/>
            <p:cNvGrpSpPr/>
            <p:nvPr/>
          </p:nvGrpSpPr>
          <p:grpSpPr>
            <a:xfrm>
              <a:off x="539861" y="7455836"/>
              <a:ext cx="82785" cy="82785"/>
              <a:chOff x="0" y="0"/>
              <a:chExt cx="1913890" cy="1913890"/>
            </a:xfrm>
          </p:grpSpPr>
          <p:sp>
            <p:nvSpPr>
              <p:cNvPr id="174" name="Freeform 174"/>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175" name="Group 175"/>
            <p:cNvGrpSpPr/>
            <p:nvPr/>
          </p:nvGrpSpPr>
          <p:grpSpPr>
            <a:xfrm>
              <a:off x="539861" y="4263051"/>
              <a:ext cx="82785" cy="82785"/>
              <a:chOff x="0" y="0"/>
              <a:chExt cx="1913890" cy="1913890"/>
            </a:xfrm>
          </p:grpSpPr>
          <p:sp>
            <p:nvSpPr>
              <p:cNvPr id="176" name="Freeform 176"/>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177" name="Group 177"/>
            <p:cNvGrpSpPr/>
            <p:nvPr/>
          </p:nvGrpSpPr>
          <p:grpSpPr>
            <a:xfrm>
              <a:off x="539861" y="10643536"/>
              <a:ext cx="82785" cy="82785"/>
              <a:chOff x="0" y="0"/>
              <a:chExt cx="1913890" cy="1913890"/>
            </a:xfrm>
          </p:grpSpPr>
          <p:sp>
            <p:nvSpPr>
              <p:cNvPr id="178" name="Freeform 178"/>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179" name="Group 179"/>
            <p:cNvGrpSpPr/>
            <p:nvPr/>
          </p:nvGrpSpPr>
          <p:grpSpPr>
            <a:xfrm>
              <a:off x="3727241" y="1075351"/>
              <a:ext cx="82785" cy="82785"/>
              <a:chOff x="0" y="0"/>
              <a:chExt cx="1913890" cy="1913890"/>
            </a:xfrm>
          </p:grpSpPr>
          <p:sp>
            <p:nvSpPr>
              <p:cNvPr id="180" name="Freeform 18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181" name="Group 181"/>
            <p:cNvGrpSpPr/>
            <p:nvPr/>
          </p:nvGrpSpPr>
          <p:grpSpPr>
            <a:xfrm>
              <a:off x="3727241" y="7455836"/>
              <a:ext cx="82785" cy="82785"/>
              <a:chOff x="0" y="0"/>
              <a:chExt cx="1913890" cy="1913890"/>
            </a:xfrm>
          </p:grpSpPr>
          <p:sp>
            <p:nvSpPr>
              <p:cNvPr id="182" name="Freeform 182"/>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183" name="Group 183"/>
            <p:cNvGrpSpPr/>
            <p:nvPr/>
          </p:nvGrpSpPr>
          <p:grpSpPr>
            <a:xfrm>
              <a:off x="3727241" y="4263051"/>
              <a:ext cx="82785" cy="82785"/>
              <a:chOff x="0" y="0"/>
              <a:chExt cx="1913890" cy="1913890"/>
            </a:xfrm>
          </p:grpSpPr>
          <p:sp>
            <p:nvSpPr>
              <p:cNvPr id="184" name="Freeform 184"/>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185" name="Group 185"/>
            <p:cNvGrpSpPr/>
            <p:nvPr/>
          </p:nvGrpSpPr>
          <p:grpSpPr>
            <a:xfrm>
              <a:off x="3727241" y="10643536"/>
              <a:ext cx="82785" cy="82785"/>
              <a:chOff x="0" y="0"/>
              <a:chExt cx="1913890" cy="1913890"/>
            </a:xfrm>
          </p:grpSpPr>
          <p:sp>
            <p:nvSpPr>
              <p:cNvPr id="186" name="Freeform 186"/>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187" name="Group 187"/>
            <p:cNvGrpSpPr/>
            <p:nvPr/>
          </p:nvGrpSpPr>
          <p:grpSpPr>
            <a:xfrm>
              <a:off x="539861" y="2693431"/>
              <a:ext cx="82785" cy="82785"/>
              <a:chOff x="0" y="0"/>
              <a:chExt cx="1913890" cy="1913890"/>
            </a:xfrm>
          </p:grpSpPr>
          <p:sp>
            <p:nvSpPr>
              <p:cNvPr id="188" name="Freeform 188"/>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189" name="Group 189"/>
            <p:cNvGrpSpPr/>
            <p:nvPr/>
          </p:nvGrpSpPr>
          <p:grpSpPr>
            <a:xfrm>
              <a:off x="539861" y="9073915"/>
              <a:ext cx="82785" cy="82785"/>
              <a:chOff x="0" y="0"/>
              <a:chExt cx="1913890" cy="1913890"/>
            </a:xfrm>
          </p:grpSpPr>
          <p:sp>
            <p:nvSpPr>
              <p:cNvPr id="190" name="Freeform 19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191" name="Group 191"/>
            <p:cNvGrpSpPr/>
            <p:nvPr/>
          </p:nvGrpSpPr>
          <p:grpSpPr>
            <a:xfrm>
              <a:off x="539861" y="5881131"/>
              <a:ext cx="82785" cy="82785"/>
              <a:chOff x="0" y="0"/>
              <a:chExt cx="1913890" cy="1913890"/>
            </a:xfrm>
          </p:grpSpPr>
          <p:sp>
            <p:nvSpPr>
              <p:cNvPr id="192" name="Freeform 192"/>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193" name="Group 193"/>
            <p:cNvGrpSpPr/>
            <p:nvPr/>
          </p:nvGrpSpPr>
          <p:grpSpPr>
            <a:xfrm>
              <a:off x="3727241" y="2693431"/>
              <a:ext cx="82785" cy="82785"/>
              <a:chOff x="0" y="0"/>
              <a:chExt cx="1913890" cy="1913890"/>
            </a:xfrm>
          </p:grpSpPr>
          <p:sp>
            <p:nvSpPr>
              <p:cNvPr id="194" name="Freeform 194"/>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195" name="Group 195"/>
            <p:cNvGrpSpPr/>
            <p:nvPr/>
          </p:nvGrpSpPr>
          <p:grpSpPr>
            <a:xfrm>
              <a:off x="3727241" y="9073915"/>
              <a:ext cx="82785" cy="82785"/>
              <a:chOff x="0" y="0"/>
              <a:chExt cx="1913890" cy="1913890"/>
            </a:xfrm>
          </p:grpSpPr>
          <p:sp>
            <p:nvSpPr>
              <p:cNvPr id="196" name="Freeform 196"/>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197" name="Group 197"/>
            <p:cNvGrpSpPr/>
            <p:nvPr/>
          </p:nvGrpSpPr>
          <p:grpSpPr>
            <a:xfrm>
              <a:off x="3727241" y="5881131"/>
              <a:ext cx="82785" cy="82785"/>
              <a:chOff x="0" y="0"/>
              <a:chExt cx="1913890" cy="1913890"/>
            </a:xfrm>
          </p:grpSpPr>
          <p:sp>
            <p:nvSpPr>
              <p:cNvPr id="198" name="Freeform 198"/>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199" name="Group 199"/>
            <p:cNvGrpSpPr/>
            <p:nvPr/>
          </p:nvGrpSpPr>
          <p:grpSpPr>
            <a:xfrm>
              <a:off x="2109980" y="1075351"/>
              <a:ext cx="82785" cy="82785"/>
              <a:chOff x="0" y="0"/>
              <a:chExt cx="1913890" cy="1913890"/>
            </a:xfrm>
          </p:grpSpPr>
          <p:sp>
            <p:nvSpPr>
              <p:cNvPr id="200" name="Freeform 20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201" name="Group 201"/>
            <p:cNvGrpSpPr/>
            <p:nvPr/>
          </p:nvGrpSpPr>
          <p:grpSpPr>
            <a:xfrm>
              <a:off x="2109980" y="7455836"/>
              <a:ext cx="82785" cy="82785"/>
              <a:chOff x="0" y="0"/>
              <a:chExt cx="1913890" cy="1913890"/>
            </a:xfrm>
          </p:grpSpPr>
          <p:sp>
            <p:nvSpPr>
              <p:cNvPr id="202" name="Freeform 202"/>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203" name="Group 203"/>
            <p:cNvGrpSpPr/>
            <p:nvPr/>
          </p:nvGrpSpPr>
          <p:grpSpPr>
            <a:xfrm>
              <a:off x="2109980" y="4263051"/>
              <a:ext cx="82785" cy="82785"/>
              <a:chOff x="0" y="0"/>
              <a:chExt cx="1913890" cy="1913890"/>
            </a:xfrm>
          </p:grpSpPr>
          <p:sp>
            <p:nvSpPr>
              <p:cNvPr id="204" name="Freeform 204"/>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205" name="Group 205"/>
            <p:cNvGrpSpPr/>
            <p:nvPr/>
          </p:nvGrpSpPr>
          <p:grpSpPr>
            <a:xfrm>
              <a:off x="2109980" y="10643536"/>
              <a:ext cx="82785" cy="82785"/>
              <a:chOff x="0" y="0"/>
              <a:chExt cx="1913890" cy="1913890"/>
            </a:xfrm>
          </p:grpSpPr>
          <p:sp>
            <p:nvSpPr>
              <p:cNvPr id="206" name="Freeform 206"/>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207" name="Group 207"/>
            <p:cNvGrpSpPr/>
            <p:nvPr/>
          </p:nvGrpSpPr>
          <p:grpSpPr>
            <a:xfrm>
              <a:off x="2109980" y="2693431"/>
              <a:ext cx="82785" cy="82785"/>
              <a:chOff x="0" y="0"/>
              <a:chExt cx="1913890" cy="1913890"/>
            </a:xfrm>
          </p:grpSpPr>
          <p:sp>
            <p:nvSpPr>
              <p:cNvPr id="208" name="Freeform 208"/>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209" name="Group 209"/>
            <p:cNvGrpSpPr/>
            <p:nvPr/>
          </p:nvGrpSpPr>
          <p:grpSpPr>
            <a:xfrm>
              <a:off x="2109980" y="9073915"/>
              <a:ext cx="82785" cy="82785"/>
              <a:chOff x="0" y="0"/>
              <a:chExt cx="1913890" cy="1913890"/>
            </a:xfrm>
          </p:grpSpPr>
          <p:sp>
            <p:nvSpPr>
              <p:cNvPr id="210" name="Freeform 21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211" name="Group 211"/>
            <p:cNvGrpSpPr/>
            <p:nvPr/>
          </p:nvGrpSpPr>
          <p:grpSpPr>
            <a:xfrm>
              <a:off x="2109980" y="5881131"/>
              <a:ext cx="82785" cy="82785"/>
              <a:chOff x="0" y="0"/>
              <a:chExt cx="1913890" cy="1913890"/>
            </a:xfrm>
          </p:grpSpPr>
          <p:sp>
            <p:nvSpPr>
              <p:cNvPr id="212" name="Freeform 212"/>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213" name="Group 213"/>
            <p:cNvGrpSpPr/>
            <p:nvPr/>
          </p:nvGrpSpPr>
          <p:grpSpPr>
            <a:xfrm>
              <a:off x="1088826" y="0"/>
              <a:ext cx="82785" cy="82785"/>
              <a:chOff x="0" y="0"/>
              <a:chExt cx="1913890" cy="1913890"/>
            </a:xfrm>
          </p:grpSpPr>
          <p:sp>
            <p:nvSpPr>
              <p:cNvPr id="214" name="Freeform 214"/>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215" name="Group 215"/>
            <p:cNvGrpSpPr/>
            <p:nvPr/>
          </p:nvGrpSpPr>
          <p:grpSpPr>
            <a:xfrm>
              <a:off x="1088826" y="6380485"/>
              <a:ext cx="82785" cy="82785"/>
              <a:chOff x="0" y="0"/>
              <a:chExt cx="1913890" cy="1913890"/>
            </a:xfrm>
          </p:grpSpPr>
          <p:sp>
            <p:nvSpPr>
              <p:cNvPr id="216" name="Freeform 216"/>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217" name="Group 217"/>
            <p:cNvGrpSpPr/>
            <p:nvPr/>
          </p:nvGrpSpPr>
          <p:grpSpPr>
            <a:xfrm>
              <a:off x="1088826" y="3187700"/>
              <a:ext cx="82785" cy="82785"/>
              <a:chOff x="0" y="0"/>
              <a:chExt cx="1913890" cy="1913890"/>
            </a:xfrm>
          </p:grpSpPr>
          <p:sp>
            <p:nvSpPr>
              <p:cNvPr id="218" name="Freeform 218"/>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219" name="Group 219"/>
            <p:cNvGrpSpPr/>
            <p:nvPr/>
          </p:nvGrpSpPr>
          <p:grpSpPr>
            <a:xfrm>
              <a:off x="1088826" y="9568185"/>
              <a:ext cx="82785" cy="82785"/>
              <a:chOff x="0" y="0"/>
              <a:chExt cx="1913890" cy="1913890"/>
            </a:xfrm>
          </p:grpSpPr>
          <p:sp>
            <p:nvSpPr>
              <p:cNvPr id="220" name="Freeform 22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221" name="Group 221"/>
            <p:cNvGrpSpPr/>
            <p:nvPr/>
          </p:nvGrpSpPr>
          <p:grpSpPr>
            <a:xfrm>
              <a:off x="4276206" y="0"/>
              <a:ext cx="82785" cy="82785"/>
              <a:chOff x="0" y="0"/>
              <a:chExt cx="1913890" cy="1913890"/>
            </a:xfrm>
          </p:grpSpPr>
          <p:sp>
            <p:nvSpPr>
              <p:cNvPr id="222" name="Freeform 222"/>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223" name="Group 223"/>
            <p:cNvGrpSpPr/>
            <p:nvPr/>
          </p:nvGrpSpPr>
          <p:grpSpPr>
            <a:xfrm>
              <a:off x="4276206" y="6380485"/>
              <a:ext cx="82785" cy="82785"/>
              <a:chOff x="0" y="0"/>
              <a:chExt cx="1913890" cy="1913890"/>
            </a:xfrm>
          </p:grpSpPr>
          <p:sp>
            <p:nvSpPr>
              <p:cNvPr id="224" name="Freeform 224"/>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225" name="Group 225"/>
            <p:cNvGrpSpPr/>
            <p:nvPr/>
          </p:nvGrpSpPr>
          <p:grpSpPr>
            <a:xfrm>
              <a:off x="4276206" y="3187700"/>
              <a:ext cx="82785" cy="82785"/>
              <a:chOff x="0" y="0"/>
              <a:chExt cx="1913890" cy="1913890"/>
            </a:xfrm>
          </p:grpSpPr>
          <p:sp>
            <p:nvSpPr>
              <p:cNvPr id="226" name="Freeform 226"/>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227" name="Group 227"/>
            <p:cNvGrpSpPr/>
            <p:nvPr/>
          </p:nvGrpSpPr>
          <p:grpSpPr>
            <a:xfrm>
              <a:off x="4276206" y="9568185"/>
              <a:ext cx="82785" cy="82785"/>
              <a:chOff x="0" y="0"/>
              <a:chExt cx="1913890" cy="1913890"/>
            </a:xfrm>
          </p:grpSpPr>
          <p:sp>
            <p:nvSpPr>
              <p:cNvPr id="228" name="Freeform 228"/>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229" name="Group 229"/>
            <p:cNvGrpSpPr/>
            <p:nvPr/>
          </p:nvGrpSpPr>
          <p:grpSpPr>
            <a:xfrm>
              <a:off x="1088826" y="1618080"/>
              <a:ext cx="82785" cy="82785"/>
              <a:chOff x="0" y="0"/>
              <a:chExt cx="1913890" cy="1913890"/>
            </a:xfrm>
          </p:grpSpPr>
          <p:sp>
            <p:nvSpPr>
              <p:cNvPr id="230" name="Freeform 23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231" name="Group 231"/>
            <p:cNvGrpSpPr/>
            <p:nvPr/>
          </p:nvGrpSpPr>
          <p:grpSpPr>
            <a:xfrm>
              <a:off x="1088826" y="7998564"/>
              <a:ext cx="82785" cy="82785"/>
              <a:chOff x="0" y="0"/>
              <a:chExt cx="1913890" cy="1913890"/>
            </a:xfrm>
          </p:grpSpPr>
          <p:sp>
            <p:nvSpPr>
              <p:cNvPr id="232" name="Freeform 232"/>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233" name="Group 233"/>
            <p:cNvGrpSpPr/>
            <p:nvPr/>
          </p:nvGrpSpPr>
          <p:grpSpPr>
            <a:xfrm>
              <a:off x="1088826" y="4805780"/>
              <a:ext cx="82785" cy="82785"/>
              <a:chOff x="0" y="0"/>
              <a:chExt cx="1913890" cy="1913890"/>
            </a:xfrm>
          </p:grpSpPr>
          <p:sp>
            <p:nvSpPr>
              <p:cNvPr id="234" name="Freeform 234"/>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235" name="Group 235"/>
            <p:cNvGrpSpPr/>
            <p:nvPr/>
          </p:nvGrpSpPr>
          <p:grpSpPr>
            <a:xfrm>
              <a:off x="4276206" y="1618080"/>
              <a:ext cx="82785" cy="82785"/>
              <a:chOff x="0" y="0"/>
              <a:chExt cx="1913890" cy="1913890"/>
            </a:xfrm>
          </p:grpSpPr>
          <p:sp>
            <p:nvSpPr>
              <p:cNvPr id="236" name="Freeform 236"/>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237" name="Group 237"/>
            <p:cNvGrpSpPr/>
            <p:nvPr/>
          </p:nvGrpSpPr>
          <p:grpSpPr>
            <a:xfrm>
              <a:off x="4276206" y="7998564"/>
              <a:ext cx="82785" cy="82785"/>
              <a:chOff x="0" y="0"/>
              <a:chExt cx="1913890" cy="1913890"/>
            </a:xfrm>
          </p:grpSpPr>
          <p:sp>
            <p:nvSpPr>
              <p:cNvPr id="238" name="Freeform 238"/>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239" name="Group 239"/>
            <p:cNvGrpSpPr/>
            <p:nvPr/>
          </p:nvGrpSpPr>
          <p:grpSpPr>
            <a:xfrm>
              <a:off x="4276206" y="4805780"/>
              <a:ext cx="82785" cy="82785"/>
              <a:chOff x="0" y="0"/>
              <a:chExt cx="1913890" cy="1913890"/>
            </a:xfrm>
          </p:grpSpPr>
          <p:sp>
            <p:nvSpPr>
              <p:cNvPr id="240" name="Freeform 24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241" name="Group 241"/>
            <p:cNvGrpSpPr/>
            <p:nvPr/>
          </p:nvGrpSpPr>
          <p:grpSpPr>
            <a:xfrm>
              <a:off x="1627486" y="537155"/>
              <a:ext cx="82785" cy="82785"/>
              <a:chOff x="0" y="0"/>
              <a:chExt cx="1913890" cy="1913890"/>
            </a:xfrm>
          </p:grpSpPr>
          <p:sp>
            <p:nvSpPr>
              <p:cNvPr id="242" name="Freeform 242"/>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243" name="Group 243"/>
            <p:cNvGrpSpPr/>
            <p:nvPr/>
          </p:nvGrpSpPr>
          <p:grpSpPr>
            <a:xfrm>
              <a:off x="1627486" y="6917640"/>
              <a:ext cx="82785" cy="82785"/>
              <a:chOff x="0" y="0"/>
              <a:chExt cx="1913890" cy="1913890"/>
            </a:xfrm>
          </p:grpSpPr>
          <p:sp>
            <p:nvSpPr>
              <p:cNvPr id="244" name="Freeform 244"/>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245" name="Group 245"/>
            <p:cNvGrpSpPr/>
            <p:nvPr/>
          </p:nvGrpSpPr>
          <p:grpSpPr>
            <a:xfrm>
              <a:off x="1627486" y="3724855"/>
              <a:ext cx="82785" cy="82785"/>
              <a:chOff x="0" y="0"/>
              <a:chExt cx="1913890" cy="1913890"/>
            </a:xfrm>
          </p:grpSpPr>
          <p:sp>
            <p:nvSpPr>
              <p:cNvPr id="246" name="Freeform 246"/>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247" name="Group 247"/>
            <p:cNvGrpSpPr/>
            <p:nvPr/>
          </p:nvGrpSpPr>
          <p:grpSpPr>
            <a:xfrm>
              <a:off x="1627486" y="10105340"/>
              <a:ext cx="82785" cy="82785"/>
              <a:chOff x="0" y="0"/>
              <a:chExt cx="1913890" cy="1913890"/>
            </a:xfrm>
          </p:grpSpPr>
          <p:sp>
            <p:nvSpPr>
              <p:cNvPr id="248" name="Freeform 248"/>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249" name="Group 249"/>
            <p:cNvGrpSpPr/>
            <p:nvPr/>
          </p:nvGrpSpPr>
          <p:grpSpPr>
            <a:xfrm>
              <a:off x="1627486" y="2155235"/>
              <a:ext cx="82785" cy="82785"/>
              <a:chOff x="0" y="0"/>
              <a:chExt cx="1913890" cy="1913890"/>
            </a:xfrm>
          </p:grpSpPr>
          <p:sp>
            <p:nvSpPr>
              <p:cNvPr id="250" name="Freeform 25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251" name="Group 251"/>
            <p:cNvGrpSpPr/>
            <p:nvPr/>
          </p:nvGrpSpPr>
          <p:grpSpPr>
            <a:xfrm>
              <a:off x="1627486" y="8535719"/>
              <a:ext cx="82785" cy="82785"/>
              <a:chOff x="0" y="0"/>
              <a:chExt cx="1913890" cy="1913890"/>
            </a:xfrm>
          </p:grpSpPr>
          <p:sp>
            <p:nvSpPr>
              <p:cNvPr id="252" name="Freeform 252"/>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253" name="Group 253"/>
            <p:cNvGrpSpPr/>
            <p:nvPr/>
          </p:nvGrpSpPr>
          <p:grpSpPr>
            <a:xfrm>
              <a:off x="1627486" y="5342935"/>
              <a:ext cx="82785" cy="82785"/>
              <a:chOff x="0" y="0"/>
              <a:chExt cx="1913890" cy="1913890"/>
            </a:xfrm>
          </p:grpSpPr>
          <p:sp>
            <p:nvSpPr>
              <p:cNvPr id="254" name="Freeform 254"/>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255" name="Group 255"/>
            <p:cNvGrpSpPr>
              <a:grpSpLocks noChangeAspect="1"/>
            </p:cNvGrpSpPr>
            <p:nvPr/>
          </p:nvGrpSpPr>
          <p:grpSpPr>
            <a:xfrm>
              <a:off x="78" y="0"/>
              <a:ext cx="95594" cy="82785"/>
              <a:chOff x="0" y="0"/>
              <a:chExt cx="6350000" cy="5499100"/>
            </a:xfrm>
          </p:grpSpPr>
          <p:sp>
            <p:nvSpPr>
              <p:cNvPr id="256" name="Freeform 25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257" name="Group 257"/>
            <p:cNvGrpSpPr>
              <a:grpSpLocks noChangeAspect="1"/>
            </p:cNvGrpSpPr>
            <p:nvPr/>
          </p:nvGrpSpPr>
          <p:grpSpPr>
            <a:xfrm>
              <a:off x="78" y="6380485"/>
              <a:ext cx="95594" cy="82785"/>
              <a:chOff x="0" y="0"/>
              <a:chExt cx="6350000" cy="5499100"/>
            </a:xfrm>
          </p:grpSpPr>
          <p:sp>
            <p:nvSpPr>
              <p:cNvPr id="258" name="Freeform 25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259" name="Group 259"/>
            <p:cNvGrpSpPr>
              <a:grpSpLocks noChangeAspect="1"/>
            </p:cNvGrpSpPr>
            <p:nvPr/>
          </p:nvGrpSpPr>
          <p:grpSpPr>
            <a:xfrm>
              <a:off x="78" y="3187700"/>
              <a:ext cx="95594" cy="82785"/>
              <a:chOff x="0" y="0"/>
              <a:chExt cx="6350000" cy="5499100"/>
            </a:xfrm>
          </p:grpSpPr>
          <p:sp>
            <p:nvSpPr>
              <p:cNvPr id="260" name="Freeform 26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261" name="Group 261"/>
            <p:cNvGrpSpPr>
              <a:grpSpLocks noChangeAspect="1"/>
            </p:cNvGrpSpPr>
            <p:nvPr/>
          </p:nvGrpSpPr>
          <p:grpSpPr>
            <a:xfrm>
              <a:off x="78" y="9568185"/>
              <a:ext cx="95594" cy="82785"/>
              <a:chOff x="0" y="0"/>
              <a:chExt cx="6350000" cy="5499100"/>
            </a:xfrm>
          </p:grpSpPr>
          <p:sp>
            <p:nvSpPr>
              <p:cNvPr id="262" name="Freeform 262"/>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263" name="Group 263"/>
            <p:cNvGrpSpPr>
              <a:grpSpLocks noChangeAspect="1"/>
            </p:cNvGrpSpPr>
            <p:nvPr/>
          </p:nvGrpSpPr>
          <p:grpSpPr>
            <a:xfrm>
              <a:off x="3187459" y="0"/>
              <a:ext cx="95594" cy="82785"/>
              <a:chOff x="0" y="0"/>
              <a:chExt cx="6350000" cy="5499100"/>
            </a:xfrm>
          </p:grpSpPr>
          <p:sp>
            <p:nvSpPr>
              <p:cNvPr id="264" name="Freeform 264"/>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265" name="Group 265"/>
            <p:cNvGrpSpPr>
              <a:grpSpLocks noChangeAspect="1"/>
            </p:cNvGrpSpPr>
            <p:nvPr/>
          </p:nvGrpSpPr>
          <p:grpSpPr>
            <a:xfrm>
              <a:off x="3187459" y="6380485"/>
              <a:ext cx="95594" cy="82785"/>
              <a:chOff x="0" y="0"/>
              <a:chExt cx="6350000" cy="5499100"/>
            </a:xfrm>
          </p:grpSpPr>
          <p:sp>
            <p:nvSpPr>
              <p:cNvPr id="266" name="Freeform 26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267" name="Group 267"/>
            <p:cNvGrpSpPr>
              <a:grpSpLocks noChangeAspect="1"/>
            </p:cNvGrpSpPr>
            <p:nvPr/>
          </p:nvGrpSpPr>
          <p:grpSpPr>
            <a:xfrm>
              <a:off x="3187459" y="3187700"/>
              <a:ext cx="95594" cy="82785"/>
              <a:chOff x="0" y="0"/>
              <a:chExt cx="6350000" cy="5499100"/>
            </a:xfrm>
          </p:grpSpPr>
          <p:sp>
            <p:nvSpPr>
              <p:cNvPr id="268" name="Freeform 26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269" name="Group 269"/>
            <p:cNvGrpSpPr>
              <a:grpSpLocks noChangeAspect="1"/>
            </p:cNvGrpSpPr>
            <p:nvPr/>
          </p:nvGrpSpPr>
          <p:grpSpPr>
            <a:xfrm>
              <a:off x="3187459" y="9568185"/>
              <a:ext cx="95594" cy="82785"/>
              <a:chOff x="0" y="0"/>
              <a:chExt cx="6350000" cy="5499100"/>
            </a:xfrm>
          </p:grpSpPr>
          <p:sp>
            <p:nvSpPr>
              <p:cNvPr id="270" name="Freeform 27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271" name="Group 271"/>
            <p:cNvGrpSpPr>
              <a:grpSpLocks noChangeAspect="1"/>
            </p:cNvGrpSpPr>
            <p:nvPr/>
          </p:nvGrpSpPr>
          <p:grpSpPr>
            <a:xfrm>
              <a:off x="78" y="1618080"/>
              <a:ext cx="95594" cy="82785"/>
              <a:chOff x="0" y="0"/>
              <a:chExt cx="6350000" cy="5499100"/>
            </a:xfrm>
          </p:grpSpPr>
          <p:sp>
            <p:nvSpPr>
              <p:cNvPr id="272" name="Freeform 272"/>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273" name="Group 273"/>
            <p:cNvGrpSpPr>
              <a:grpSpLocks noChangeAspect="1"/>
            </p:cNvGrpSpPr>
            <p:nvPr/>
          </p:nvGrpSpPr>
          <p:grpSpPr>
            <a:xfrm>
              <a:off x="78" y="7998564"/>
              <a:ext cx="95594" cy="82785"/>
              <a:chOff x="0" y="0"/>
              <a:chExt cx="6350000" cy="5499100"/>
            </a:xfrm>
          </p:grpSpPr>
          <p:sp>
            <p:nvSpPr>
              <p:cNvPr id="274" name="Freeform 274"/>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275" name="Group 275"/>
            <p:cNvGrpSpPr>
              <a:grpSpLocks noChangeAspect="1"/>
            </p:cNvGrpSpPr>
            <p:nvPr/>
          </p:nvGrpSpPr>
          <p:grpSpPr>
            <a:xfrm>
              <a:off x="78" y="4805780"/>
              <a:ext cx="95594" cy="82785"/>
              <a:chOff x="0" y="0"/>
              <a:chExt cx="6350000" cy="5499100"/>
            </a:xfrm>
          </p:grpSpPr>
          <p:sp>
            <p:nvSpPr>
              <p:cNvPr id="276" name="Freeform 27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277" name="Group 277"/>
            <p:cNvGrpSpPr>
              <a:grpSpLocks noChangeAspect="1"/>
            </p:cNvGrpSpPr>
            <p:nvPr/>
          </p:nvGrpSpPr>
          <p:grpSpPr>
            <a:xfrm>
              <a:off x="3187459" y="1618080"/>
              <a:ext cx="95594" cy="82785"/>
              <a:chOff x="0" y="0"/>
              <a:chExt cx="6350000" cy="5499100"/>
            </a:xfrm>
          </p:grpSpPr>
          <p:sp>
            <p:nvSpPr>
              <p:cNvPr id="278" name="Freeform 27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279" name="Group 279"/>
            <p:cNvGrpSpPr>
              <a:grpSpLocks noChangeAspect="1"/>
            </p:cNvGrpSpPr>
            <p:nvPr/>
          </p:nvGrpSpPr>
          <p:grpSpPr>
            <a:xfrm>
              <a:off x="3187459" y="7998564"/>
              <a:ext cx="95594" cy="82785"/>
              <a:chOff x="0" y="0"/>
              <a:chExt cx="6350000" cy="5499100"/>
            </a:xfrm>
          </p:grpSpPr>
          <p:sp>
            <p:nvSpPr>
              <p:cNvPr id="280" name="Freeform 28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281" name="Group 281"/>
            <p:cNvGrpSpPr>
              <a:grpSpLocks noChangeAspect="1"/>
            </p:cNvGrpSpPr>
            <p:nvPr/>
          </p:nvGrpSpPr>
          <p:grpSpPr>
            <a:xfrm>
              <a:off x="3187459" y="4805780"/>
              <a:ext cx="95594" cy="82785"/>
              <a:chOff x="0" y="0"/>
              <a:chExt cx="6350000" cy="5499100"/>
            </a:xfrm>
          </p:grpSpPr>
          <p:sp>
            <p:nvSpPr>
              <p:cNvPr id="282" name="Freeform 282"/>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283" name="Group 283"/>
            <p:cNvGrpSpPr>
              <a:grpSpLocks noChangeAspect="1"/>
            </p:cNvGrpSpPr>
            <p:nvPr/>
          </p:nvGrpSpPr>
          <p:grpSpPr>
            <a:xfrm>
              <a:off x="538739" y="537155"/>
              <a:ext cx="95594" cy="82785"/>
              <a:chOff x="0" y="0"/>
              <a:chExt cx="6350000" cy="5499100"/>
            </a:xfrm>
          </p:grpSpPr>
          <p:sp>
            <p:nvSpPr>
              <p:cNvPr id="284" name="Freeform 284"/>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285" name="Group 285"/>
            <p:cNvGrpSpPr>
              <a:grpSpLocks noChangeAspect="1"/>
            </p:cNvGrpSpPr>
            <p:nvPr/>
          </p:nvGrpSpPr>
          <p:grpSpPr>
            <a:xfrm>
              <a:off x="538739" y="6917640"/>
              <a:ext cx="95594" cy="82785"/>
              <a:chOff x="0" y="0"/>
              <a:chExt cx="6350000" cy="5499100"/>
            </a:xfrm>
          </p:grpSpPr>
          <p:sp>
            <p:nvSpPr>
              <p:cNvPr id="286" name="Freeform 28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287" name="Group 287"/>
            <p:cNvGrpSpPr>
              <a:grpSpLocks noChangeAspect="1"/>
            </p:cNvGrpSpPr>
            <p:nvPr/>
          </p:nvGrpSpPr>
          <p:grpSpPr>
            <a:xfrm>
              <a:off x="538739" y="3724855"/>
              <a:ext cx="95594" cy="82785"/>
              <a:chOff x="0" y="0"/>
              <a:chExt cx="6350000" cy="5499100"/>
            </a:xfrm>
          </p:grpSpPr>
          <p:sp>
            <p:nvSpPr>
              <p:cNvPr id="288" name="Freeform 28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289" name="Group 289"/>
            <p:cNvGrpSpPr>
              <a:grpSpLocks noChangeAspect="1"/>
            </p:cNvGrpSpPr>
            <p:nvPr/>
          </p:nvGrpSpPr>
          <p:grpSpPr>
            <a:xfrm>
              <a:off x="538739" y="10105340"/>
              <a:ext cx="95594" cy="82785"/>
              <a:chOff x="0" y="0"/>
              <a:chExt cx="6350000" cy="5499100"/>
            </a:xfrm>
          </p:grpSpPr>
          <p:sp>
            <p:nvSpPr>
              <p:cNvPr id="290" name="Freeform 29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291" name="Group 291"/>
            <p:cNvGrpSpPr>
              <a:grpSpLocks noChangeAspect="1"/>
            </p:cNvGrpSpPr>
            <p:nvPr/>
          </p:nvGrpSpPr>
          <p:grpSpPr>
            <a:xfrm>
              <a:off x="3726119" y="537155"/>
              <a:ext cx="95594" cy="82785"/>
              <a:chOff x="0" y="0"/>
              <a:chExt cx="6350000" cy="5499100"/>
            </a:xfrm>
          </p:grpSpPr>
          <p:sp>
            <p:nvSpPr>
              <p:cNvPr id="292" name="Freeform 292"/>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293" name="Group 293"/>
            <p:cNvGrpSpPr>
              <a:grpSpLocks noChangeAspect="1"/>
            </p:cNvGrpSpPr>
            <p:nvPr/>
          </p:nvGrpSpPr>
          <p:grpSpPr>
            <a:xfrm>
              <a:off x="3726119" y="6917640"/>
              <a:ext cx="95594" cy="82785"/>
              <a:chOff x="0" y="0"/>
              <a:chExt cx="6350000" cy="5499100"/>
            </a:xfrm>
          </p:grpSpPr>
          <p:sp>
            <p:nvSpPr>
              <p:cNvPr id="294" name="Freeform 294"/>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295" name="Group 295"/>
            <p:cNvGrpSpPr>
              <a:grpSpLocks noChangeAspect="1"/>
            </p:cNvGrpSpPr>
            <p:nvPr/>
          </p:nvGrpSpPr>
          <p:grpSpPr>
            <a:xfrm>
              <a:off x="3726119" y="3724855"/>
              <a:ext cx="95594" cy="82785"/>
              <a:chOff x="0" y="0"/>
              <a:chExt cx="6350000" cy="5499100"/>
            </a:xfrm>
          </p:grpSpPr>
          <p:sp>
            <p:nvSpPr>
              <p:cNvPr id="296" name="Freeform 29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297" name="Group 297"/>
            <p:cNvGrpSpPr>
              <a:grpSpLocks noChangeAspect="1"/>
            </p:cNvGrpSpPr>
            <p:nvPr/>
          </p:nvGrpSpPr>
          <p:grpSpPr>
            <a:xfrm>
              <a:off x="3726119" y="10105340"/>
              <a:ext cx="95594" cy="82785"/>
              <a:chOff x="0" y="0"/>
              <a:chExt cx="6350000" cy="5499100"/>
            </a:xfrm>
          </p:grpSpPr>
          <p:sp>
            <p:nvSpPr>
              <p:cNvPr id="298" name="Freeform 29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299" name="Group 299"/>
            <p:cNvGrpSpPr>
              <a:grpSpLocks noChangeAspect="1"/>
            </p:cNvGrpSpPr>
            <p:nvPr/>
          </p:nvGrpSpPr>
          <p:grpSpPr>
            <a:xfrm>
              <a:off x="538739" y="2155235"/>
              <a:ext cx="95594" cy="82785"/>
              <a:chOff x="0" y="0"/>
              <a:chExt cx="6350000" cy="5499100"/>
            </a:xfrm>
          </p:grpSpPr>
          <p:sp>
            <p:nvSpPr>
              <p:cNvPr id="300" name="Freeform 30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301" name="Group 301"/>
            <p:cNvGrpSpPr>
              <a:grpSpLocks noChangeAspect="1"/>
            </p:cNvGrpSpPr>
            <p:nvPr/>
          </p:nvGrpSpPr>
          <p:grpSpPr>
            <a:xfrm>
              <a:off x="538739" y="8535719"/>
              <a:ext cx="95594" cy="82785"/>
              <a:chOff x="0" y="0"/>
              <a:chExt cx="6350000" cy="5499100"/>
            </a:xfrm>
          </p:grpSpPr>
          <p:sp>
            <p:nvSpPr>
              <p:cNvPr id="302" name="Freeform 302"/>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303" name="Group 303"/>
            <p:cNvGrpSpPr>
              <a:grpSpLocks noChangeAspect="1"/>
            </p:cNvGrpSpPr>
            <p:nvPr/>
          </p:nvGrpSpPr>
          <p:grpSpPr>
            <a:xfrm>
              <a:off x="538739" y="5342935"/>
              <a:ext cx="95594" cy="82785"/>
              <a:chOff x="0" y="0"/>
              <a:chExt cx="6350000" cy="5499100"/>
            </a:xfrm>
          </p:grpSpPr>
          <p:sp>
            <p:nvSpPr>
              <p:cNvPr id="304" name="Freeform 304"/>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305" name="Group 305"/>
            <p:cNvGrpSpPr>
              <a:grpSpLocks noChangeAspect="1"/>
            </p:cNvGrpSpPr>
            <p:nvPr/>
          </p:nvGrpSpPr>
          <p:grpSpPr>
            <a:xfrm>
              <a:off x="3726119" y="2155235"/>
              <a:ext cx="95594" cy="82785"/>
              <a:chOff x="0" y="0"/>
              <a:chExt cx="6350000" cy="5499100"/>
            </a:xfrm>
          </p:grpSpPr>
          <p:sp>
            <p:nvSpPr>
              <p:cNvPr id="306" name="Freeform 30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307" name="Group 307"/>
            <p:cNvGrpSpPr>
              <a:grpSpLocks noChangeAspect="1"/>
            </p:cNvGrpSpPr>
            <p:nvPr/>
          </p:nvGrpSpPr>
          <p:grpSpPr>
            <a:xfrm>
              <a:off x="3726119" y="8535719"/>
              <a:ext cx="95594" cy="82785"/>
              <a:chOff x="0" y="0"/>
              <a:chExt cx="6350000" cy="5499100"/>
            </a:xfrm>
          </p:grpSpPr>
          <p:sp>
            <p:nvSpPr>
              <p:cNvPr id="308" name="Freeform 30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309" name="Group 309"/>
            <p:cNvGrpSpPr>
              <a:grpSpLocks noChangeAspect="1"/>
            </p:cNvGrpSpPr>
            <p:nvPr/>
          </p:nvGrpSpPr>
          <p:grpSpPr>
            <a:xfrm>
              <a:off x="3726119" y="5342935"/>
              <a:ext cx="95594" cy="82785"/>
              <a:chOff x="0" y="0"/>
              <a:chExt cx="6350000" cy="5499100"/>
            </a:xfrm>
          </p:grpSpPr>
          <p:sp>
            <p:nvSpPr>
              <p:cNvPr id="310" name="Freeform 31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311" name="Group 311"/>
            <p:cNvGrpSpPr>
              <a:grpSpLocks noChangeAspect="1"/>
            </p:cNvGrpSpPr>
            <p:nvPr/>
          </p:nvGrpSpPr>
          <p:grpSpPr>
            <a:xfrm>
              <a:off x="1078600" y="1075351"/>
              <a:ext cx="95594" cy="82785"/>
              <a:chOff x="0" y="0"/>
              <a:chExt cx="6350000" cy="5499100"/>
            </a:xfrm>
          </p:grpSpPr>
          <p:sp>
            <p:nvSpPr>
              <p:cNvPr id="312" name="Freeform 312"/>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313" name="Group 313"/>
            <p:cNvGrpSpPr>
              <a:grpSpLocks noChangeAspect="1"/>
            </p:cNvGrpSpPr>
            <p:nvPr/>
          </p:nvGrpSpPr>
          <p:grpSpPr>
            <a:xfrm>
              <a:off x="1078600" y="7455836"/>
              <a:ext cx="95594" cy="82785"/>
              <a:chOff x="0" y="0"/>
              <a:chExt cx="6350000" cy="5499100"/>
            </a:xfrm>
          </p:grpSpPr>
          <p:sp>
            <p:nvSpPr>
              <p:cNvPr id="314" name="Freeform 314"/>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315" name="Group 315"/>
            <p:cNvGrpSpPr>
              <a:grpSpLocks noChangeAspect="1"/>
            </p:cNvGrpSpPr>
            <p:nvPr/>
          </p:nvGrpSpPr>
          <p:grpSpPr>
            <a:xfrm>
              <a:off x="1078600" y="4263051"/>
              <a:ext cx="95594" cy="82785"/>
              <a:chOff x="0" y="0"/>
              <a:chExt cx="6350000" cy="5499100"/>
            </a:xfrm>
          </p:grpSpPr>
          <p:sp>
            <p:nvSpPr>
              <p:cNvPr id="316" name="Freeform 31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317" name="Group 317"/>
            <p:cNvGrpSpPr>
              <a:grpSpLocks noChangeAspect="1"/>
            </p:cNvGrpSpPr>
            <p:nvPr/>
          </p:nvGrpSpPr>
          <p:grpSpPr>
            <a:xfrm>
              <a:off x="1078600" y="10643536"/>
              <a:ext cx="95594" cy="82785"/>
              <a:chOff x="0" y="0"/>
              <a:chExt cx="6350000" cy="5499100"/>
            </a:xfrm>
          </p:grpSpPr>
          <p:sp>
            <p:nvSpPr>
              <p:cNvPr id="318" name="Freeform 31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319" name="Group 319"/>
            <p:cNvGrpSpPr>
              <a:grpSpLocks noChangeAspect="1"/>
            </p:cNvGrpSpPr>
            <p:nvPr/>
          </p:nvGrpSpPr>
          <p:grpSpPr>
            <a:xfrm>
              <a:off x="4265980" y="1075351"/>
              <a:ext cx="95594" cy="82785"/>
              <a:chOff x="0" y="0"/>
              <a:chExt cx="6350000" cy="5499100"/>
            </a:xfrm>
          </p:grpSpPr>
          <p:sp>
            <p:nvSpPr>
              <p:cNvPr id="320" name="Freeform 32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321" name="Group 321"/>
            <p:cNvGrpSpPr>
              <a:grpSpLocks noChangeAspect="1"/>
            </p:cNvGrpSpPr>
            <p:nvPr/>
          </p:nvGrpSpPr>
          <p:grpSpPr>
            <a:xfrm>
              <a:off x="4265980" y="7455836"/>
              <a:ext cx="95594" cy="82785"/>
              <a:chOff x="0" y="0"/>
              <a:chExt cx="6350000" cy="5499100"/>
            </a:xfrm>
          </p:grpSpPr>
          <p:sp>
            <p:nvSpPr>
              <p:cNvPr id="322" name="Freeform 322"/>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323" name="Group 323"/>
            <p:cNvGrpSpPr>
              <a:grpSpLocks noChangeAspect="1"/>
            </p:cNvGrpSpPr>
            <p:nvPr/>
          </p:nvGrpSpPr>
          <p:grpSpPr>
            <a:xfrm>
              <a:off x="4265980" y="4263051"/>
              <a:ext cx="95594" cy="82785"/>
              <a:chOff x="0" y="0"/>
              <a:chExt cx="6350000" cy="5499100"/>
            </a:xfrm>
          </p:grpSpPr>
          <p:sp>
            <p:nvSpPr>
              <p:cNvPr id="324" name="Freeform 324"/>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325" name="Group 325"/>
            <p:cNvGrpSpPr>
              <a:grpSpLocks noChangeAspect="1"/>
            </p:cNvGrpSpPr>
            <p:nvPr/>
          </p:nvGrpSpPr>
          <p:grpSpPr>
            <a:xfrm>
              <a:off x="4265980" y="10643536"/>
              <a:ext cx="95594" cy="82785"/>
              <a:chOff x="0" y="0"/>
              <a:chExt cx="6350000" cy="5499100"/>
            </a:xfrm>
          </p:grpSpPr>
          <p:sp>
            <p:nvSpPr>
              <p:cNvPr id="326" name="Freeform 32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327" name="Group 327"/>
            <p:cNvGrpSpPr>
              <a:grpSpLocks noChangeAspect="1"/>
            </p:cNvGrpSpPr>
            <p:nvPr/>
          </p:nvGrpSpPr>
          <p:grpSpPr>
            <a:xfrm>
              <a:off x="1078600" y="2693431"/>
              <a:ext cx="95594" cy="82785"/>
              <a:chOff x="0" y="0"/>
              <a:chExt cx="6350000" cy="5499100"/>
            </a:xfrm>
          </p:grpSpPr>
          <p:sp>
            <p:nvSpPr>
              <p:cNvPr id="328" name="Freeform 32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329" name="Group 329"/>
            <p:cNvGrpSpPr>
              <a:grpSpLocks noChangeAspect="1"/>
            </p:cNvGrpSpPr>
            <p:nvPr/>
          </p:nvGrpSpPr>
          <p:grpSpPr>
            <a:xfrm>
              <a:off x="1078600" y="9073915"/>
              <a:ext cx="95594" cy="82785"/>
              <a:chOff x="0" y="0"/>
              <a:chExt cx="6350000" cy="5499100"/>
            </a:xfrm>
          </p:grpSpPr>
          <p:sp>
            <p:nvSpPr>
              <p:cNvPr id="330" name="Freeform 33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331" name="Group 331"/>
            <p:cNvGrpSpPr>
              <a:grpSpLocks noChangeAspect="1"/>
            </p:cNvGrpSpPr>
            <p:nvPr/>
          </p:nvGrpSpPr>
          <p:grpSpPr>
            <a:xfrm>
              <a:off x="1078600" y="5881131"/>
              <a:ext cx="95594" cy="82785"/>
              <a:chOff x="0" y="0"/>
              <a:chExt cx="6350000" cy="5499100"/>
            </a:xfrm>
          </p:grpSpPr>
          <p:sp>
            <p:nvSpPr>
              <p:cNvPr id="332" name="Freeform 332"/>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333" name="Group 333"/>
            <p:cNvGrpSpPr>
              <a:grpSpLocks noChangeAspect="1"/>
            </p:cNvGrpSpPr>
            <p:nvPr/>
          </p:nvGrpSpPr>
          <p:grpSpPr>
            <a:xfrm>
              <a:off x="4265980" y="2693431"/>
              <a:ext cx="95594" cy="82785"/>
              <a:chOff x="0" y="0"/>
              <a:chExt cx="6350000" cy="5499100"/>
            </a:xfrm>
          </p:grpSpPr>
          <p:sp>
            <p:nvSpPr>
              <p:cNvPr id="334" name="Freeform 334"/>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335" name="Group 335"/>
            <p:cNvGrpSpPr>
              <a:grpSpLocks noChangeAspect="1"/>
            </p:cNvGrpSpPr>
            <p:nvPr/>
          </p:nvGrpSpPr>
          <p:grpSpPr>
            <a:xfrm>
              <a:off x="4265980" y="9073915"/>
              <a:ext cx="95594" cy="82785"/>
              <a:chOff x="0" y="0"/>
              <a:chExt cx="6350000" cy="5499100"/>
            </a:xfrm>
          </p:grpSpPr>
          <p:sp>
            <p:nvSpPr>
              <p:cNvPr id="336" name="Freeform 33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337" name="Group 337"/>
            <p:cNvGrpSpPr>
              <a:grpSpLocks noChangeAspect="1"/>
            </p:cNvGrpSpPr>
            <p:nvPr/>
          </p:nvGrpSpPr>
          <p:grpSpPr>
            <a:xfrm>
              <a:off x="4265980" y="5881131"/>
              <a:ext cx="95594" cy="82785"/>
              <a:chOff x="0" y="0"/>
              <a:chExt cx="6350000" cy="5499100"/>
            </a:xfrm>
          </p:grpSpPr>
          <p:sp>
            <p:nvSpPr>
              <p:cNvPr id="338" name="Freeform 33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339" name="Group 339"/>
            <p:cNvGrpSpPr>
              <a:grpSpLocks noChangeAspect="1"/>
            </p:cNvGrpSpPr>
            <p:nvPr/>
          </p:nvGrpSpPr>
          <p:grpSpPr>
            <a:xfrm>
              <a:off x="2648719" y="1075351"/>
              <a:ext cx="95594" cy="82785"/>
              <a:chOff x="0" y="0"/>
              <a:chExt cx="6350000" cy="5499100"/>
            </a:xfrm>
          </p:grpSpPr>
          <p:sp>
            <p:nvSpPr>
              <p:cNvPr id="340" name="Freeform 34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341" name="Group 341"/>
            <p:cNvGrpSpPr>
              <a:grpSpLocks noChangeAspect="1"/>
            </p:cNvGrpSpPr>
            <p:nvPr/>
          </p:nvGrpSpPr>
          <p:grpSpPr>
            <a:xfrm>
              <a:off x="2648719" y="7455836"/>
              <a:ext cx="95594" cy="82785"/>
              <a:chOff x="0" y="0"/>
              <a:chExt cx="6350000" cy="5499100"/>
            </a:xfrm>
          </p:grpSpPr>
          <p:sp>
            <p:nvSpPr>
              <p:cNvPr id="342" name="Freeform 342"/>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343" name="Group 343"/>
            <p:cNvGrpSpPr>
              <a:grpSpLocks noChangeAspect="1"/>
            </p:cNvGrpSpPr>
            <p:nvPr/>
          </p:nvGrpSpPr>
          <p:grpSpPr>
            <a:xfrm>
              <a:off x="2648719" y="4263051"/>
              <a:ext cx="95594" cy="82785"/>
              <a:chOff x="0" y="0"/>
              <a:chExt cx="6350000" cy="5499100"/>
            </a:xfrm>
          </p:grpSpPr>
          <p:sp>
            <p:nvSpPr>
              <p:cNvPr id="344" name="Freeform 344"/>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345" name="Group 345"/>
            <p:cNvGrpSpPr>
              <a:grpSpLocks noChangeAspect="1"/>
            </p:cNvGrpSpPr>
            <p:nvPr/>
          </p:nvGrpSpPr>
          <p:grpSpPr>
            <a:xfrm>
              <a:off x="2648719" y="10643536"/>
              <a:ext cx="95594" cy="82785"/>
              <a:chOff x="0" y="0"/>
              <a:chExt cx="6350000" cy="5499100"/>
            </a:xfrm>
          </p:grpSpPr>
          <p:sp>
            <p:nvSpPr>
              <p:cNvPr id="346" name="Freeform 34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347" name="Group 347"/>
            <p:cNvGrpSpPr>
              <a:grpSpLocks noChangeAspect="1"/>
            </p:cNvGrpSpPr>
            <p:nvPr/>
          </p:nvGrpSpPr>
          <p:grpSpPr>
            <a:xfrm>
              <a:off x="2648719" y="2693431"/>
              <a:ext cx="95594" cy="82785"/>
              <a:chOff x="0" y="0"/>
              <a:chExt cx="6350000" cy="5499100"/>
            </a:xfrm>
          </p:grpSpPr>
          <p:sp>
            <p:nvSpPr>
              <p:cNvPr id="348" name="Freeform 34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349" name="Group 349"/>
            <p:cNvGrpSpPr>
              <a:grpSpLocks noChangeAspect="1"/>
            </p:cNvGrpSpPr>
            <p:nvPr/>
          </p:nvGrpSpPr>
          <p:grpSpPr>
            <a:xfrm>
              <a:off x="2648719" y="9073915"/>
              <a:ext cx="95594" cy="82785"/>
              <a:chOff x="0" y="0"/>
              <a:chExt cx="6350000" cy="5499100"/>
            </a:xfrm>
          </p:grpSpPr>
          <p:sp>
            <p:nvSpPr>
              <p:cNvPr id="350" name="Freeform 35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351" name="Group 351"/>
            <p:cNvGrpSpPr>
              <a:grpSpLocks noChangeAspect="1"/>
            </p:cNvGrpSpPr>
            <p:nvPr/>
          </p:nvGrpSpPr>
          <p:grpSpPr>
            <a:xfrm>
              <a:off x="2648719" y="5881131"/>
              <a:ext cx="95594" cy="82785"/>
              <a:chOff x="0" y="0"/>
              <a:chExt cx="6350000" cy="5499100"/>
            </a:xfrm>
          </p:grpSpPr>
          <p:sp>
            <p:nvSpPr>
              <p:cNvPr id="352" name="Freeform 352"/>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353" name="Group 353"/>
            <p:cNvGrpSpPr>
              <a:grpSpLocks noChangeAspect="1"/>
            </p:cNvGrpSpPr>
            <p:nvPr/>
          </p:nvGrpSpPr>
          <p:grpSpPr>
            <a:xfrm>
              <a:off x="1627565" y="0"/>
              <a:ext cx="95594" cy="82785"/>
              <a:chOff x="0" y="0"/>
              <a:chExt cx="6350000" cy="5499100"/>
            </a:xfrm>
          </p:grpSpPr>
          <p:sp>
            <p:nvSpPr>
              <p:cNvPr id="354" name="Freeform 354"/>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355" name="Group 355"/>
            <p:cNvGrpSpPr>
              <a:grpSpLocks noChangeAspect="1"/>
            </p:cNvGrpSpPr>
            <p:nvPr/>
          </p:nvGrpSpPr>
          <p:grpSpPr>
            <a:xfrm>
              <a:off x="1627565" y="6380485"/>
              <a:ext cx="95594" cy="82785"/>
              <a:chOff x="0" y="0"/>
              <a:chExt cx="6350000" cy="5499100"/>
            </a:xfrm>
          </p:grpSpPr>
          <p:sp>
            <p:nvSpPr>
              <p:cNvPr id="356" name="Freeform 35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357" name="Group 357"/>
            <p:cNvGrpSpPr>
              <a:grpSpLocks noChangeAspect="1"/>
            </p:cNvGrpSpPr>
            <p:nvPr/>
          </p:nvGrpSpPr>
          <p:grpSpPr>
            <a:xfrm>
              <a:off x="1627565" y="3187700"/>
              <a:ext cx="95594" cy="82785"/>
              <a:chOff x="0" y="0"/>
              <a:chExt cx="6350000" cy="5499100"/>
            </a:xfrm>
          </p:grpSpPr>
          <p:sp>
            <p:nvSpPr>
              <p:cNvPr id="358" name="Freeform 35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359" name="Group 359"/>
            <p:cNvGrpSpPr>
              <a:grpSpLocks noChangeAspect="1"/>
            </p:cNvGrpSpPr>
            <p:nvPr/>
          </p:nvGrpSpPr>
          <p:grpSpPr>
            <a:xfrm>
              <a:off x="1627565" y="9568185"/>
              <a:ext cx="95594" cy="82785"/>
              <a:chOff x="0" y="0"/>
              <a:chExt cx="6350000" cy="5499100"/>
            </a:xfrm>
          </p:grpSpPr>
          <p:sp>
            <p:nvSpPr>
              <p:cNvPr id="360" name="Freeform 36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361" name="Group 361"/>
            <p:cNvGrpSpPr>
              <a:grpSpLocks noChangeAspect="1"/>
            </p:cNvGrpSpPr>
            <p:nvPr/>
          </p:nvGrpSpPr>
          <p:grpSpPr>
            <a:xfrm>
              <a:off x="1627565" y="1618080"/>
              <a:ext cx="95594" cy="82785"/>
              <a:chOff x="0" y="0"/>
              <a:chExt cx="6350000" cy="5499100"/>
            </a:xfrm>
          </p:grpSpPr>
          <p:sp>
            <p:nvSpPr>
              <p:cNvPr id="362" name="Freeform 362"/>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363" name="Group 363"/>
            <p:cNvGrpSpPr>
              <a:grpSpLocks noChangeAspect="1"/>
            </p:cNvGrpSpPr>
            <p:nvPr/>
          </p:nvGrpSpPr>
          <p:grpSpPr>
            <a:xfrm>
              <a:off x="1627565" y="7998564"/>
              <a:ext cx="95594" cy="82785"/>
              <a:chOff x="0" y="0"/>
              <a:chExt cx="6350000" cy="5499100"/>
            </a:xfrm>
          </p:grpSpPr>
          <p:sp>
            <p:nvSpPr>
              <p:cNvPr id="364" name="Freeform 364"/>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365" name="Group 365"/>
            <p:cNvGrpSpPr>
              <a:grpSpLocks noChangeAspect="1"/>
            </p:cNvGrpSpPr>
            <p:nvPr/>
          </p:nvGrpSpPr>
          <p:grpSpPr>
            <a:xfrm>
              <a:off x="1627565" y="4805780"/>
              <a:ext cx="95594" cy="82785"/>
              <a:chOff x="0" y="0"/>
              <a:chExt cx="6350000" cy="5499100"/>
            </a:xfrm>
          </p:grpSpPr>
          <p:sp>
            <p:nvSpPr>
              <p:cNvPr id="366" name="Freeform 36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367" name="Group 367"/>
            <p:cNvGrpSpPr>
              <a:grpSpLocks noChangeAspect="1"/>
            </p:cNvGrpSpPr>
            <p:nvPr/>
          </p:nvGrpSpPr>
          <p:grpSpPr>
            <a:xfrm>
              <a:off x="2103575" y="537155"/>
              <a:ext cx="95594" cy="82785"/>
              <a:chOff x="0" y="0"/>
              <a:chExt cx="6350000" cy="5499100"/>
            </a:xfrm>
          </p:grpSpPr>
          <p:sp>
            <p:nvSpPr>
              <p:cNvPr id="368" name="Freeform 36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369" name="Group 369"/>
            <p:cNvGrpSpPr>
              <a:grpSpLocks noChangeAspect="1"/>
            </p:cNvGrpSpPr>
            <p:nvPr/>
          </p:nvGrpSpPr>
          <p:grpSpPr>
            <a:xfrm>
              <a:off x="2103575" y="6917640"/>
              <a:ext cx="95594" cy="82785"/>
              <a:chOff x="0" y="0"/>
              <a:chExt cx="6350000" cy="5499100"/>
            </a:xfrm>
          </p:grpSpPr>
          <p:sp>
            <p:nvSpPr>
              <p:cNvPr id="370" name="Freeform 37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371" name="Group 371"/>
            <p:cNvGrpSpPr>
              <a:grpSpLocks noChangeAspect="1"/>
            </p:cNvGrpSpPr>
            <p:nvPr/>
          </p:nvGrpSpPr>
          <p:grpSpPr>
            <a:xfrm>
              <a:off x="2103575" y="3724855"/>
              <a:ext cx="95594" cy="82785"/>
              <a:chOff x="0" y="0"/>
              <a:chExt cx="6350000" cy="5499100"/>
            </a:xfrm>
          </p:grpSpPr>
          <p:sp>
            <p:nvSpPr>
              <p:cNvPr id="372" name="Freeform 372"/>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373" name="Group 373"/>
            <p:cNvGrpSpPr>
              <a:grpSpLocks noChangeAspect="1"/>
            </p:cNvGrpSpPr>
            <p:nvPr/>
          </p:nvGrpSpPr>
          <p:grpSpPr>
            <a:xfrm>
              <a:off x="2103575" y="10105340"/>
              <a:ext cx="95594" cy="82785"/>
              <a:chOff x="0" y="0"/>
              <a:chExt cx="6350000" cy="5499100"/>
            </a:xfrm>
          </p:grpSpPr>
          <p:sp>
            <p:nvSpPr>
              <p:cNvPr id="374" name="Freeform 374"/>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375" name="Group 375"/>
            <p:cNvGrpSpPr>
              <a:grpSpLocks noChangeAspect="1"/>
            </p:cNvGrpSpPr>
            <p:nvPr/>
          </p:nvGrpSpPr>
          <p:grpSpPr>
            <a:xfrm>
              <a:off x="2103575" y="2155235"/>
              <a:ext cx="95594" cy="82785"/>
              <a:chOff x="0" y="0"/>
              <a:chExt cx="6350000" cy="5499100"/>
            </a:xfrm>
          </p:grpSpPr>
          <p:sp>
            <p:nvSpPr>
              <p:cNvPr id="376" name="Freeform 37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377" name="Group 377"/>
            <p:cNvGrpSpPr>
              <a:grpSpLocks noChangeAspect="1"/>
            </p:cNvGrpSpPr>
            <p:nvPr/>
          </p:nvGrpSpPr>
          <p:grpSpPr>
            <a:xfrm>
              <a:off x="2103575" y="8535719"/>
              <a:ext cx="95594" cy="82785"/>
              <a:chOff x="0" y="0"/>
              <a:chExt cx="6350000" cy="5499100"/>
            </a:xfrm>
          </p:grpSpPr>
          <p:sp>
            <p:nvSpPr>
              <p:cNvPr id="378" name="Freeform 37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379" name="Group 379"/>
            <p:cNvGrpSpPr>
              <a:grpSpLocks noChangeAspect="1"/>
            </p:cNvGrpSpPr>
            <p:nvPr/>
          </p:nvGrpSpPr>
          <p:grpSpPr>
            <a:xfrm>
              <a:off x="2103575" y="5342935"/>
              <a:ext cx="95594" cy="82785"/>
              <a:chOff x="0" y="0"/>
              <a:chExt cx="6350000" cy="5499100"/>
            </a:xfrm>
          </p:grpSpPr>
          <p:sp>
            <p:nvSpPr>
              <p:cNvPr id="380" name="Freeform 38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grpSp>
        <p:nvGrpSpPr>
          <p:cNvPr id="381" name="Group 381"/>
          <p:cNvGrpSpPr/>
          <p:nvPr/>
        </p:nvGrpSpPr>
        <p:grpSpPr>
          <a:xfrm>
            <a:off x="16713352" y="6153883"/>
            <a:ext cx="526898" cy="3209192"/>
            <a:chOff x="0" y="0"/>
            <a:chExt cx="702530" cy="4278922"/>
          </a:xfrm>
        </p:grpSpPr>
        <p:sp>
          <p:nvSpPr>
            <p:cNvPr id="382" name="AutoShape 382"/>
            <p:cNvSpPr/>
            <p:nvPr/>
          </p:nvSpPr>
          <p:spPr>
            <a:xfrm rot="-5400000">
              <a:off x="-1788196" y="1788196"/>
              <a:ext cx="4278922" cy="702530"/>
            </a:xfrm>
            <a:prstGeom prst="rect">
              <a:avLst/>
            </a:prstGeom>
            <a:solidFill>
              <a:srgbClr val="FFFFFF"/>
            </a:solidFill>
          </p:spPr>
          <p:txBody>
            <a:bodyPr/>
            <a:lstStyle/>
            <a:p>
              <a:endParaRPr lang="en-US"/>
            </a:p>
          </p:txBody>
        </p:sp>
        <p:sp>
          <p:nvSpPr>
            <p:cNvPr id="383" name="TextBox 383"/>
            <p:cNvSpPr txBox="1"/>
            <p:nvPr/>
          </p:nvSpPr>
          <p:spPr>
            <a:xfrm rot="-5400000">
              <a:off x="-1632394" y="1974769"/>
              <a:ext cx="3933719" cy="329386"/>
            </a:xfrm>
            <a:prstGeom prst="rect">
              <a:avLst/>
            </a:prstGeom>
          </p:spPr>
          <p:txBody>
            <a:bodyPr lIns="0" tIns="0" rIns="0" bIns="0" rtlCol="0" anchor="t">
              <a:spAutoFit/>
            </a:bodyPr>
            <a:lstStyle/>
            <a:p>
              <a:pPr>
                <a:lnSpc>
                  <a:spcPts val="2100"/>
                </a:lnSpc>
              </a:pPr>
              <a:r>
                <a:rPr lang="en-US" sz="1500" spc="75">
                  <a:solidFill>
                    <a:srgbClr val="FEBA3D"/>
                  </a:solidFill>
                  <a:latin typeface="Clear Sans Regular"/>
                </a:rPr>
                <a:t>IRC VPRU</a:t>
              </a:r>
            </a:p>
          </p:txBody>
        </p:sp>
      </p:grpSp>
      <p:sp>
        <p:nvSpPr>
          <p:cNvPr id="384" name="TextBox 384"/>
          <p:cNvSpPr txBox="1"/>
          <p:nvPr/>
        </p:nvSpPr>
        <p:spPr>
          <a:xfrm rot="-5400000">
            <a:off x="-2245108" y="4540771"/>
            <a:ext cx="7960874" cy="1205458"/>
          </a:xfrm>
          <a:prstGeom prst="rect">
            <a:avLst/>
          </a:prstGeom>
        </p:spPr>
        <p:txBody>
          <a:bodyPr lIns="0" tIns="0" rIns="0" bIns="0" rtlCol="0" anchor="t">
            <a:spAutoFit/>
          </a:bodyPr>
          <a:lstStyle/>
          <a:p>
            <a:pPr algn="r">
              <a:lnSpc>
                <a:spcPts val="9375"/>
              </a:lnSpc>
            </a:pPr>
            <a:r>
              <a:rPr lang="en-US" sz="7500" dirty="0">
                <a:solidFill>
                  <a:srgbClr val="FEBA3D"/>
                </a:solidFill>
                <a:latin typeface="League Spartan Bold"/>
              </a:rPr>
              <a:t>Comment ?</a:t>
            </a:r>
          </a:p>
        </p:txBody>
      </p:sp>
      <p:sp>
        <p:nvSpPr>
          <p:cNvPr id="386" name="AutoShape 386"/>
          <p:cNvSpPr/>
          <p:nvPr/>
        </p:nvSpPr>
        <p:spPr>
          <a:xfrm>
            <a:off x="13724670" y="1163063"/>
            <a:ext cx="1736609" cy="1358024"/>
          </a:xfrm>
          <a:prstGeom prst="rect">
            <a:avLst/>
          </a:prstGeom>
          <a:solidFill>
            <a:srgbClr val="FEBA3D"/>
          </a:solidFill>
        </p:spPr>
        <p:txBody>
          <a:bodyPr/>
          <a:lstStyle/>
          <a:p>
            <a:endParaRPr lang="en-US"/>
          </a:p>
        </p:txBody>
      </p:sp>
      <p:sp>
        <p:nvSpPr>
          <p:cNvPr id="388" name="TextBox 388"/>
          <p:cNvSpPr txBox="1"/>
          <p:nvPr/>
        </p:nvSpPr>
        <p:spPr>
          <a:xfrm>
            <a:off x="5162776" y="1526869"/>
            <a:ext cx="6495823" cy="2308324"/>
          </a:xfrm>
          <a:prstGeom prst="rect">
            <a:avLst/>
          </a:prstGeom>
        </p:spPr>
        <p:txBody>
          <a:bodyPr wrap="square" lIns="0" tIns="0" rIns="0" bIns="0" rtlCol="0" anchor="t">
            <a:spAutoFit/>
          </a:bodyPr>
          <a:lstStyle/>
          <a:p>
            <a:pPr>
              <a:lnSpc>
                <a:spcPts val="4500"/>
              </a:lnSpc>
            </a:pPr>
            <a:r>
              <a:rPr lang="fr-FR" sz="3600" dirty="0">
                <a:solidFill>
                  <a:srgbClr val="1B1B1B"/>
                </a:solidFill>
                <a:latin typeface="League Spartan" panose="020B0604020202020204" charset="0"/>
              </a:rPr>
              <a:t>Aider la survivante à sélectionner les sentiments, les activités et les relations qui lui conviennent</a:t>
            </a:r>
          </a:p>
        </p:txBody>
      </p:sp>
      <p:sp>
        <p:nvSpPr>
          <p:cNvPr id="389" name="TextBox 389"/>
          <p:cNvSpPr txBox="1"/>
          <p:nvPr/>
        </p:nvSpPr>
        <p:spPr>
          <a:xfrm>
            <a:off x="4142214" y="1548705"/>
            <a:ext cx="757770" cy="577081"/>
          </a:xfrm>
          <a:prstGeom prst="rect">
            <a:avLst/>
          </a:prstGeom>
        </p:spPr>
        <p:txBody>
          <a:bodyPr lIns="0" tIns="0" rIns="0" bIns="0" rtlCol="0" anchor="t">
            <a:spAutoFit/>
          </a:bodyPr>
          <a:lstStyle/>
          <a:p>
            <a:pPr>
              <a:lnSpc>
                <a:spcPts val="4500"/>
              </a:lnSpc>
            </a:pPr>
            <a:r>
              <a:rPr lang="fr-FR" sz="3600">
                <a:solidFill>
                  <a:srgbClr val="1B1B1B"/>
                </a:solidFill>
                <a:latin typeface="League Spartan Bold"/>
              </a:rPr>
              <a:t>03</a:t>
            </a:r>
          </a:p>
        </p:txBody>
      </p:sp>
      <p:sp>
        <p:nvSpPr>
          <p:cNvPr id="390" name="TextBox 390"/>
          <p:cNvSpPr txBox="1"/>
          <p:nvPr/>
        </p:nvSpPr>
        <p:spPr>
          <a:xfrm>
            <a:off x="5162776" y="4367277"/>
            <a:ext cx="6724423" cy="3462486"/>
          </a:xfrm>
          <a:prstGeom prst="rect">
            <a:avLst/>
          </a:prstGeom>
        </p:spPr>
        <p:txBody>
          <a:bodyPr wrap="square" lIns="0" tIns="0" rIns="0" bIns="0" rtlCol="0" anchor="t">
            <a:spAutoFit/>
          </a:bodyPr>
          <a:lstStyle/>
          <a:p>
            <a:pPr>
              <a:lnSpc>
                <a:spcPts val="4500"/>
              </a:lnSpc>
            </a:pPr>
            <a:r>
              <a:rPr lang="fr-FR" sz="3600" dirty="0">
                <a:solidFill>
                  <a:srgbClr val="1B1B1B"/>
                </a:solidFill>
                <a:latin typeface="League Spartan" panose="020B0604020202020204" charset="0"/>
              </a:rPr>
              <a:t>Revenir à l'activité de planification de l'action ou au processus de clôture du dossier dans le cadre de votre session de gestion de cas</a:t>
            </a:r>
          </a:p>
        </p:txBody>
      </p:sp>
      <p:sp>
        <p:nvSpPr>
          <p:cNvPr id="391" name="TextBox 391"/>
          <p:cNvSpPr txBox="1"/>
          <p:nvPr/>
        </p:nvSpPr>
        <p:spPr>
          <a:xfrm>
            <a:off x="4142214" y="4376802"/>
            <a:ext cx="757770" cy="577081"/>
          </a:xfrm>
          <a:prstGeom prst="rect">
            <a:avLst/>
          </a:prstGeom>
        </p:spPr>
        <p:txBody>
          <a:bodyPr lIns="0" tIns="0" rIns="0" bIns="0" rtlCol="0" anchor="t">
            <a:spAutoFit/>
          </a:bodyPr>
          <a:lstStyle/>
          <a:p>
            <a:pPr>
              <a:lnSpc>
                <a:spcPts val="4500"/>
              </a:lnSpc>
            </a:pPr>
            <a:r>
              <a:rPr lang="fr-FR" sz="3600">
                <a:solidFill>
                  <a:srgbClr val="1B1B1B"/>
                </a:solidFill>
                <a:latin typeface="League Spartan Bold"/>
              </a:rPr>
              <a:t>04</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9B407"/>
        </a:solidFill>
        <a:effectLst/>
      </p:bgPr>
    </p:bg>
    <p:spTree>
      <p:nvGrpSpPr>
        <p:cNvPr id="1" name=""/>
        <p:cNvGrpSpPr/>
        <p:nvPr/>
      </p:nvGrpSpPr>
      <p:grpSpPr>
        <a:xfrm>
          <a:off x="0" y="0"/>
          <a:ext cx="0" cy="0"/>
          <a:chOff x="0" y="0"/>
          <a:chExt cx="0" cy="0"/>
        </a:xfrm>
      </p:grpSpPr>
      <p:grpSp>
        <p:nvGrpSpPr>
          <p:cNvPr id="2" name="Group 2"/>
          <p:cNvGrpSpPr/>
          <p:nvPr/>
        </p:nvGrpSpPr>
        <p:grpSpPr>
          <a:xfrm>
            <a:off x="13724670" y="1163063"/>
            <a:ext cx="3271181" cy="8044740"/>
            <a:chOff x="0" y="0"/>
            <a:chExt cx="4361574" cy="10726320"/>
          </a:xfrm>
        </p:grpSpPr>
        <p:grpSp>
          <p:nvGrpSpPr>
            <p:cNvPr id="3" name="Group 3"/>
            <p:cNvGrpSpPr/>
            <p:nvPr/>
          </p:nvGrpSpPr>
          <p:grpSpPr>
            <a:xfrm>
              <a:off x="2109980" y="0"/>
              <a:ext cx="82785" cy="82785"/>
              <a:chOff x="0" y="0"/>
              <a:chExt cx="6350000" cy="6350000"/>
            </a:xfrm>
          </p:grpSpPr>
          <p:sp>
            <p:nvSpPr>
              <p:cNvPr id="4" name="Freeform 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5" name="Group 5"/>
            <p:cNvGrpSpPr/>
            <p:nvPr/>
          </p:nvGrpSpPr>
          <p:grpSpPr>
            <a:xfrm>
              <a:off x="2109980" y="6380485"/>
              <a:ext cx="82785" cy="82785"/>
              <a:chOff x="0" y="0"/>
              <a:chExt cx="6350000" cy="6350000"/>
            </a:xfrm>
          </p:grpSpPr>
          <p:sp>
            <p:nvSpPr>
              <p:cNvPr id="6" name="Freeform 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7" name="Group 7"/>
            <p:cNvGrpSpPr/>
            <p:nvPr/>
          </p:nvGrpSpPr>
          <p:grpSpPr>
            <a:xfrm>
              <a:off x="2109980" y="3187700"/>
              <a:ext cx="82785" cy="82785"/>
              <a:chOff x="0" y="0"/>
              <a:chExt cx="6350000" cy="6350000"/>
            </a:xfrm>
          </p:grpSpPr>
          <p:sp>
            <p:nvSpPr>
              <p:cNvPr id="8" name="Freeform 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9" name="Group 9"/>
            <p:cNvGrpSpPr/>
            <p:nvPr/>
          </p:nvGrpSpPr>
          <p:grpSpPr>
            <a:xfrm>
              <a:off x="2109980" y="9568185"/>
              <a:ext cx="82785" cy="82785"/>
              <a:chOff x="0" y="0"/>
              <a:chExt cx="6350000" cy="6350000"/>
            </a:xfrm>
          </p:grpSpPr>
          <p:sp>
            <p:nvSpPr>
              <p:cNvPr id="10" name="Freeform 1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11" name="Group 11"/>
            <p:cNvGrpSpPr/>
            <p:nvPr/>
          </p:nvGrpSpPr>
          <p:grpSpPr>
            <a:xfrm>
              <a:off x="2109980" y="1618080"/>
              <a:ext cx="82785" cy="82785"/>
              <a:chOff x="0" y="0"/>
              <a:chExt cx="6350000" cy="6350000"/>
            </a:xfrm>
          </p:grpSpPr>
          <p:sp>
            <p:nvSpPr>
              <p:cNvPr id="12" name="Freeform 1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13" name="Group 13"/>
            <p:cNvGrpSpPr/>
            <p:nvPr/>
          </p:nvGrpSpPr>
          <p:grpSpPr>
            <a:xfrm>
              <a:off x="2109980" y="7998564"/>
              <a:ext cx="82785" cy="82785"/>
              <a:chOff x="0" y="0"/>
              <a:chExt cx="6350000" cy="6350000"/>
            </a:xfrm>
          </p:grpSpPr>
          <p:sp>
            <p:nvSpPr>
              <p:cNvPr id="14" name="Freeform 1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15" name="Group 15"/>
            <p:cNvGrpSpPr/>
            <p:nvPr/>
          </p:nvGrpSpPr>
          <p:grpSpPr>
            <a:xfrm>
              <a:off x="2109980" y="4805780"/>
              <a:ext cx="82785" cy="82785"/>
              <a:chOff x="0" y="0"/>
              <a:chExt cx="6350000" cy="6350000"/>
            </a:xfrm>
          </p:grpSpPr>
          <p:sp>
            <p:nvSpPr>
              <p:cNvPr id="16" name="Freeform 1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17" name="Group 17"/>
            <p:cNvGrpSpPr/>
            <p:nvPr/>
          </p:nvGrpSpPr>
          <p:grpSpPr>
            <a:xfrm>
              <a:off x="2648641" y="537155"/>
              <a:ext cx="82785" cy="82785"/>
              <a:chOff x="0" y="0"/>
              <a:chExt cx="6350000" cy="6350000"/>
            </a:xfrm>
          </p:grpSpPr>
          <p:sp>
            <p:nvSpPr>
              <p:cNvPr id="18" name="Freeform 1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19" name="Group 19"/>
            <p:cNvGrpSpPr/>
            <p:nvPr/>
          </p:nvGrpSpPr>
          <p:grpSpPr>
            <a:xfrm>
              <a:off x="2648641" y="6917640"/>
              <a:ext cx="82785" cy="82785"/>
              <a:chOff x="0" y="0"/>
              <a:chExt cx="6350000" cy="6350000"/>
            </a:xfrm>
          </p:grpSpPr>
          <p:sp>
            <p:nvSpPr>
              <p:cNvPr id="20" name="Freeform 2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21" name="Group 21"/>
            <p:cNvGrpSpPr/>
            <p:nvPr/>
          </p:nvGrpSpPr>
          <p:grpSpPr>
            <a:xfrm>
              <a:off x="2648641" y="3724855"/>
              <a:ext cx="82785" cy="82785"/>
              <a:chOff x="0" y="0"/>
              <a:chExt cx="6350000" cy="6350000"/>
            </a:xfrm>
          </p:grpSpPr>
          <p:sp>
            <p:nvSpPr>
              <p:cNvPr id="22" name="Freeform 2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23" name="Group 23"/>
            <p:cNvGrpSpPr/>
            <p:nvPr/>
          </p:nvGrpSpPr>
          <p:grpSpPr>
            <a:xfrm>
              <a:off x="2648641" y="10105340"/>
              <a:ext cx="82785" cy="82785"/>
              <a:chOff x="0" y="0"/>
              <a:chExt cx="6350000" cy="6350000"/>
            </a:xfrm>
          </p:grpSpPr>
          <p:sp>
            <p:nvSpPr>
              <p:cNvPr id="24" name="Freeform 2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25" name="Group 25"/>
            <p:cNvGrpSpPr/>
            <p:nvPr/>
          </p:nvGrpSpPr>
          <p:grpSpPr>
            <a:xfrm>
              <a:off x="2648641" y="2155235"/>
              <a:ext cx="82785" cy="82785"/>
              <a:chOff x="0" y="0"/>
              <a:chExt cx="6350000" cy="6350000"/>
            </a:xfrm>
          </p:grpSpPr>
          <p:sp>
            <p:nvSpPr>
              <p:cNvPr id="26" name="Freeform 2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27" name="Group 27"/>
            <p:cNvGrpSpPr/>
            <p:nvPr/>
          </p:nvGrpSpPr>
          <p:grpSpPr>
            <a:xfrm>
              <a:off x="2648641" y="8535719"/>
              <a:ext cx="82785" cy="82785"/>
              <a:chOff x="0" y="0"/>
              <a:chExt cx="6350000" cy="6350000"/>
            </a:xfrm>
          </p:grpSpPr>
          <p:sp>
            <p:nvSpPr>
              <p:cNvPr id="28" name="Freeform 2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29" name="Group 29"/>
            <p:cNvGrpSpPr/>
            <p:nvPr/>
          </p:nvGrpSpPr>
          <p:grpSpPr>
            <a:xfrm>
              <a:off x="2648641" y="5342935"/>
              <a:ext cx="82785" cy="82785"/>
              <a:chOff x="0" y="0"/>
              <a:chExt cx="6350000" cy="6350000"/>
            </a:xfrm>
          </p:grpSpPr>
          <p:sp>
            <p:nvSpPr>
              <p:cNvPr id="30" name="Freeform 3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31" name="Group 31"/>
            <p:cNvGrpSpPr/>
            <p:nvPr/>
          </p:nvGrpSpPr>
          <p:grpSpPr>
            <a:xfrm>
              <a:off x="1122" y="1075351"/>
              <a:ext cx="82785" cy="82785"/>
              <a:chOff x="0" y="0"/>
              <a:chExt cx="6350000" cy="6350000"/>
            </a:xfrm>
          </p:grpSpPr>
          <p:sp>
            <p:nvSpPr>
              <p:cNvPr id="32" name="Freeform 3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33" name="Group 33"/>
            <p:cNvGrpSpPr/>
            <p:nvPr/>
          </p:nvGrpSpPr>
          <p:grpSpPr>
            <a:xfrm>
              <a:off x="1122" y="7455836"/>
              <a:ext cx="82785" cy="82785"/>
              <a:chOff x="0" y="0"/>
              <a:chExt cx="6350000" cy="6350000"/>
            </a:xfrm>
          </p:grpSpPr>
          <p:sp>
            <p:nvSpPr>
              <p:cNvPr id="34" name="Freeform 3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35" name="Group 35"/>
            <p:cNvGrpSpPr/>
            <p:nvPr/>
          </p:nvGrpSpPr>
          <p:grpSpPr>
            <a:xfrm>
              <a:off x="1122" y="4263051"/>
              <a:ext cx="82785" cy="82785"/>
              <a:chOff x="0" y="0"/>
              <a:chExt cx="6350000" cy="6350000"/>
            </a:xfrm>
          </p:grpSpPr>
          <p:sp>
            <p:nvSpPr>
              <p:cNvPr id="36" name="Freeform 3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37" name="Group 37"/>
            <p:cNvGrpSpPr/>
            <p:nvPr/>
          </p:nvGrpSpPr>
          <p:grpSpPr>
            <a:xfrm>
              <a:off x="1122" y="10643536"/>
              <a:ext cx="82785" cy="82785"/>
              <a:chOff x="0" y="0"/>
              <a:chExt cx="6350000" cy="6350000"/>
            </a:xfrm>
          </p:grpSpPr>
          <p:sp>
            <p:nvSpPr>
              <p:cNvPr id="38" name="Freeform 3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39" name="Group 39"/>
            <p:cNvGrpSpPr/>
            <p:nvPr/>
          </p:nvGrpSpPr>
          <p:grpSpPr>
            <a:xfrm>
              <a:off x="3188502" y="1075351"/>
              <a:ext cx="82785" cy="82785"/>
              <a:chOff x="0" y="0"/>
              <a:chExt cx="6350000" cy="6350000"/>
            </a:xfrm>
          </p:grpSpPr>
          <p:sp>
            <p:nvSpPr>
              <p:cNvPr id="40" name="Freeform 4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41" name="Group 41"/>
            <p:cNvGrpSpPr/>
            <p:nvPr/>
          </p:nvGrpSpPr>
          <p:grpSpPr>
            <a:xfrm>
              <a:off x="3188502" y="7455836"/>
              <a:ext cx="82785" cy="82785"/>
              <a:chOff x="0" y="0"/>
              <a:chExt cx="6350000" cy="6350000"/>
            </a:xfrm>
          </p:grpSpPr>
          <p:sp>
            <p:nvSpPr>
              <p:cNvPr id="42" name="Freeform 4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43" name="Group 43"/>
            <p:cNvGrpSpPr/>
            <p:nvPr/>
          </p:nvGrpSpPr>
          <p:grpSpPr>
            <a:xfrm>
              <a:off x="3188502" y="4263051"/>
              <a:ext cx="82785" cy="82785"/>
              <a:chOff x="0" y="0"/>
              <a:chExt cx="6350000" cy="6350000"/>
            </a:xfrm>
          </p:grpSpPr>
          <p:sp>
            <p:nvSpPr>
              <p:cNvPr id="44" name="Freeform 4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45" name="Group 45"/>
            <p:cNvGrpSpPr/>
            <p:nvPr/>
          </p:nvGrpSpPr>
          <p:grpSpPr>
            <a:xfrm>
              <a:off x="3188502" y="10643536"/>
              <a:ext cx="82785" cy="82785"/>
              <a:chOff x="0" y="0"/>
              <a:chExt cx="6350000" cy="6350000"/>
            </a:xfrm>
          </p:grpSpPr>
          <p:sp>
            <p:nvSpPr>
              <p:cNvPr id="46" name="Freeform 4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47" name="Group 47"/>
            <p:cNvGrpSpPr/>
            <p:nvPr/>
          </p:nvGrpSpPr>
          <p:grpSpPr>
            <a:xfrm>
              <a:off x="1122" y="2693431"/>
              <a:ext cx="82785" cy="82785"/>
              <a:chOff x="0" y="0"/>
              <a:chExt cx="6350000" cy="6350000"/>
            </a:xfrm>
          </p:grpSpPr>
          <p:sp>
            <p:nvSpPr>
              <p:cNvPr id="48" name="Freeform 4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49" name="Group 49"/>
            <p:cNvGrpSpPr/>
            <p:nvPr/>
          </p:nvGrpSpPr>
          <p:grpSpPr>
            <a:xfrm>
              <a:off x="1122" y="9073915"/>
              <a:ext cx="82785" cy="82785"/>
              <a:chOff x="0" y="0"/>
              <a:chExt cx="6350000" cy="6350000"/>
            </a:xfrm>
          </p:grpSpPr>
          <p:sp>
            <p:nvSpPr>
              <p:cNvPr id="50" name="Freeform 5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51" name="Group 51"/>
            <p:cNvGrpSpPr/>
            <p:nvPr/>
          </p:nvGrpSpPr>
          <p:grpSpPr>
            <a:xfrm>
              <a:off x="1122" y="5881131"/>
              <a:ext cx="82785" cy="82785"/>
              <a:chOff x="0" y="0"/>
              <a:chExt cx="6350000" cy="6350000"/>
            </a:xfrm>
          </p:grpSpPr>
          <p:sp>
            <p:nvSpPr>
              <p:cNvPr id="52" name="Freeform 5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53" name="Group 53"/>
            <p:cNvGrpSpPr/>
            <p:nvPr/>
          </p:nvGrpSpPr>
          <p:grpSpPr>
            <a:xfrm>
              <a:off x="3188502" y="2693431"/>
              <a:ext cx="82785" cy="82785"/>
              <a:chOff x="0" y="0"/>
              <a:chExt cx="6350000" cy="6350000"/>
            </a:xfrm>
          </p:grpSpPr>
          <p:sp>
            <p:nvSpPr>
              <p:cNvPr id="54" name="Freeform 5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55" name="Group 55"/>
            <p:cNvGrpSpPr/>
            <p:nvPr/>
          </p:nvGrpSpPr>
          <p:grpSpPr>
            <a:xfrm>
              <a:off x="3188502" y="9073915"/>
              <a:ext cx="82785" cy="82785"/>
              <a:chOff x="0" y="0"/>
              <a:chExt cx="6350000" cy="6350000"/>
            </a:xfrm>
          </p:grpSpPr>
          <p:sp>
            <p:nvSpPr>
              <p:cNvPr id="56" name="Freeform 5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57" name="Group 57"/>
            <p:cNvGrpSpPr/>
            <p:nvPr/>
          </p:nvGrpSpPr>
          <p:grpSpPr>
            <a:xfrm>
              <a:off x="3188502" y="5881131"/>
              <a:ext cx="82785" cy="82785"/>
              <a:chOff x="0" y="0"/>
              <a:chExt cx="6350000" cy="6350000"/>
            </a:xfrm>
          </p:grpSpPr>
          <p:sp>
            <p:nvSpPr>
              <p:cNvPr id="58" name="Freeform 5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59" name="Group 59"/>
            <p:cNvGrpSpPr/>
            <p:nvPr/>
          </p:nvGrpSpPr>
          <p:grpSpPr>
            <a:xfrm>
              <a:off x="550087" y="0"/>
              <a:ext cx="82785" cy="82785"/>
              <a:chOff x="0" y="0"/>
              <a:chExt cx="6350000" cy="6350000"/>
            </a:xfrm>
          </p:grpSpPr>
          <p:sp>
            <p:nvSpPr>
              <p:cNvPr id="60" name="Freeform 6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61" name="Group 61"/>
            <p:cNvGrpSpPr/>
            <p:nvPr/>
          </p:nvGrpSpPr>
          <p:grpSpPr>
            <a:xfrm>
              <a:off x="550087" y="6380485"/>
              <a:ext cx="82785" cy="82785"/>
              <a:chOff x="0" y="0"/>
              <a:chExt cx="6350000" cy="6350000"/>
            </a:xfrm>
          </p:grpSpPr>
          <p:sp>
            <p:nvSpPr>
              <p:cNvPr id="62" name="Freeform 6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63" name="Group 63"/>
            <p:cNvGrpSpPr/>
            <p:nvPr/>
          </p:nvGrpSpPr>
          <p:grpSpPr>
            <a:xfrm>
              <a:off x="550087" y="3187700"/>
              <a:ext cx="82785" cy="82785"/>
              <a:chOff x="0" y="0"/>
              <a:chExt cx="6350000" cy="6350000"/>
            </a:xfrm>
          </p:grpSpPr>
          <p:sp>
            <p:nvSpPr>
              <p:cNvPr id="64" name="Freeform 6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65" name="Group 65"/>
            <p:cNvGrpSpPr/>
            <p:nvPr/>
          </p:nvGrpSpPr>
          <p:grpSpPr>
            <a:xfrm>
              <a:off x="550087" y="9568185"/>
              <a:ext cx="82785" cy="82785"/>
              <a:chOff x="0" y="0"/>
              <a:chExt cx="6350000" cy="6350000"/>
            </a:xfrm>
          </p:grpSpPr>
          <p:sp>
            <p:nvSpPr>
              <p:cNvPr id="66" name="Freeform 6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67" name="Group 67"/>
            <p:cNvGrpSpPr/>
            <p:nvPr/>
          </p:nvGrpSpPr>
          <p:grpSpPr>
            <a:xfrm>
              <a:off x="3737467" y="0"/>
              <a:ext cx="82785" cy="82785"/>
              <a:chOff x="0" y="0"/>
              <a:chExt cx="6350000" cy="6350000"/>
            </a:xfrm>
          </p:grpSpPr>
          <p:sp>
            <p:nvSpPr>
              <p:cNvPr id="68" name="Freeform 6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69" name="Group 69"/>
            <p:cNvGrpSpPr/>
            <p:nvPr/>
          </p:nvGrpSpPr>
          <p:grpSpPr>
            <a:xfrm>
              <a:off x="3737467" y="6380485"/>
              <a:ext cx="82785" cy="82785"/>
              <a:chOff x="0" y="0"/>
              <a:chExt cx="6350000" cy="6350000"/>
            </a:xfrm>
          </p:grpSpPr>
          <p:sp>
            <p:nvSpPr>
              <p:cNvPr id="70" name="Freeform 7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71" name="Group 71"/>
            <p:cNvGrpSpPr/>
            <p:nvPr/>
          </p:nvGrpSpPr>
          <p:grpSpPr>
            <a:xfrm>
              <a:off x="3737467" y="3187700"/>
              <a:ext cx="82785" cy="82785"/>
              <a:chOff x="0" y="0"/>
              <a:chExt cx="6350000" cy="6350000"/>
            </a:xfrm>
          </p:grpSpPr>
          <p:sp>
            <p:nvSpPr>
              <p:cNvPr id="72" name="Freeform 7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73" name="Group 73"/>
            <p:cNvGrpSpPr/>
            <p:nvPr/>
          </p:nvGrpSpPr>
          <p:grpSpPr>
            <a:xfrm>
              <a:off x="3737467" y="9568185"/>
              <a:ext cx="82785" cy="82785"/>
              <a:chOff x="0" y="0"/>
              <a:chExt cx="6350000" cy="6350000"/>
            </a:xfrm>
          </p:grpSpPr>
          <p:sp>
            <p:nvSpPr>
              <p:cNvPr id="74" name="Freeform 7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75" name="Group 75"/>
            <p:cNvGrpSpPr/>
            <p:nvPr/>
          </p:nvGrpSpPr>
          <p:grpSpPr>
            <a:xfrm>
              <a:off x="550087" y="1618080"/>
              <a:ext cx="82785" cy="82785"/>
              <a:chOff x="0" y="0"/>
              <a:chExt cx="6350000" cy="6350000"/>
            </a:xfrm>
          </p:grpSpPr>
          <p:sp>
            <p:nvSpPr>
              <p:cNvPr id="76" name="Freeform 7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77" name="Group 77"/>
            <p:cNvGrpSpPr/>
            <p:nvPr/>
          </p:nvGrpSpPr>
          <p:grpSpPr>
            <a:xfrm>
              <a:off x="550087" y="7998564"/>
              <a:ext cx="82785" cy="82785"/>
              <a:chOff x="0" y="0"/>
              <a:chExt cx="6350000" cy="6350000"/>
            </a:xfrm>
          </p:grpSpPr>
          <p:sp>
            <p:nvSpPr>
              <p:cNvPr id="78" name="Freeform 7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79" name="Group 79"/>
            <p:cNvGrpSpPr/>
            <p:nvPr/>
          </p:nvGrpSpPr>
          <p:grpSpPr>
            <a:xfrm>
              <a:off x="550087" y="4805780"/>
              <a:ext cx="82785" cy="82785"/>
              <a:chOff x="0" y="0"/>
              <a:chExt cx="6350000" cy="6350000"/>
            </a:xfrm>
          </p:grpSpPr>
          <p:sp>
            <p:nvSpPr>
              <p:cNvPr id="80" name="Freeform 8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81" name="Group 81"/>
            <p:cNvGrpSpPr/>
            <p:nvPr/>
          </p:nvGrpSpPr>
          <p:grpSpPr>
            <a:xfrm>
              <a:off x="3737467" y="1618080"/>
              <a:ext cx="82785" cy="82785"/>
              <a:chOff x="0" y="0"/>
              <a:chExt cx="6350000" cy="6350000"/>
            </a:xfrm>
          </p:grpSpPr>
          <p:sp>
            <p:nvSpPr>
              <p:cNvPr id="82" name="Freeform 8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83" name="Group 83"/>
            <p:cNvGrpSpPr/>
            <p:nvPr/>
          </p:nvGrpSpPr>
          <p:grpSpPr>
            <a:xfrm>
              <a:off x="3737467" y="7998564"/>
              <a:ext cx="82785" cy="82785"/>
              <a:chOff x="0" y="0"/>
              <a:chExt cx="6350000" cy="6350000"/>
            </a:xfrm>
          </p:grpSpPr>
          <p:sp>
            <p:nvSpPr>
              <p:cNvPr id="84" name="Freeform 8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85" name="Group 85"/>
            <p:cNvGrpSpPr/>
            <p:nvPr/>
          </p:nvGrpSpPr>
          <p:grpSpPr>
            <a:xfrm>
              <a:off x="3737467" y="4805780"/>
              <a:ext cx="82785" cy="82785"/>
              <a:chOff x="0" y="0"/>
              <a:chExt cx="6350000" cy="6350000"/>
            </a:xfrm>
          </p:grpSpPr>
          <p:sp>
            <p:nvSpPr>
              <p:cNvPr id="86" name="Freeform 8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87" name="Group 87"/>
            <p:cNvGrpSpPr/>
            <p:nvPr/>
          </p:nvGrpSpPr>
          <p:grpSpPr>
            <a:xfrm>
              <a:off x="1088747" y="537155"/>
              <a:ext cx="82785" cy="82785"/>
              <a:chOff x="0" y="0"/>
              <a:chExt cx="6350000" cy="6350000"/>
            </a:xfrm>
          </p:grpSpPr>
          <p:sp>
            <p:nvSpPr>
              <p:cNvPr id="88" name="Freeform 8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89" name="Group 89"/>
            <p:cNvGrpSpPr/>
            <p:nvPr/>
          </p:nvGrpSpPr>
          <p:grpSpPr>
            <a:xfrm>
              <a:off x="1088747" y="6917640"/>
              <a:ext cx="82785" cy="82785"/>
              <a:chOff x="0" y="0"/>
              <a:chExt cx="6350000" cy="6350000"/>
            </a:xfrm>
          </p:grpSpPr>
          <p:sp>
            <p:nvSpPr>
              <p:cNvPr id="90" name="Freeform 9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91" name="Group 91"/>
            <p:cNvGrpSpPr/>
            <p:nvPr/>
          </p:nvGrpSpPr>
          <p:grpSpPr>
            <a:xfrm>
              <a:off x="1088747" y="3724855"/>
              <a:ext cx="82785" cy="82785"/>
              <a:chOff x="0" y="0"/>
              <a:chExt cx="6350000" cy="6350000"/>
            </a:xfrm>
          </p:grpSpPr>
          <p:sp>
            <p:nvSpPr>
              <p:cNvPr id="92" name="Freeform 9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93" name="Group 93"/>
            <p:cNvGrpSpPr/>
            <p:nvPr/>
          </p:nvGrpSpPr>
          <p:grpSpPr>
            <a:xfrm>
              <a:off x="1088747" y="10105340"/>
              <a:ext cx="82785" cy="82785"/>
              <a:chOff x="0" y="0"/>
              <a:chExt cx="6350000" cy="6350000"/>
            </a:xfrm>
          </p:grpSpPr>
          <p:sp>
            <p:nvSpPr>
              <p:cNvPr id="94" name="Freeform 9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95" name="Group 95"/>
            <p:cNvGrpSpPr/>
            <p:nvPr/>
          </p:nvGrpSpPr>
          <p:grpSpPr>
            <a:xfrm>
              <a:off x="4276128" y="537155"/>
              <a:ext cx="82785" cy="82785"/>
              <a:chOff x="0" y="0"/>
              <a:chExt cx="6350000" cy="6350000"/>
            </a:xfrm>
          </p:grpSpPr>
          <p:sp>
            <p:nvSpPr>
              <p:cNvPr id="96" name="Freeform 9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97" name="Group 97"/>
            <p:cNvGrpSpPr/>
            <p:nvPr/>
          </p:nvGrpSpPr>
          <p:grpSpPr>
            <a:xfrm>
              <a:off x="4276128" y="6917640"/>
              <a:ext cx="82785" cy="82785"/>
              <a:chOff x="0" y="0"/>
              <a:chExt cx="6350000" cy="6350000"/>
            </a:xfrm>
          </p:grpSpPr>
          <p:sp>
            <p:nvSpPr>
              <p:cNvPr id="98" name="Freeform 9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99" name="Group 99"/>
            <p:cNvGrpSpPr/>
            <p:nvPr/>
          </p:nvGrpSpPr>
          <p:grpSpPr>
            <a:xfrm>
              <a:off x="4276128" y="3724855"/>
              <a:ext cx="82785" cy="82785"/>
              <a:chOff x="0" y="0"/>
              <a:chExt cx="6350000" cy="6350000"/>
            </a:xfrm>
          </p:grpSpPr>
          <p:sp>
            <p:nvSpPr>
              <p:cNvPr id="100" name="Freeform 10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101" name="Group 101"/>
            <p:cNvGrpSpPr/>
            <p:nvPr/>
          </p:nvGrpSpPr>
          <p:grpSpPr>
            <a:xfrm>
              <a:off x="4276128" y="10105340"/>
              <a:ext cx="82785" cy="82785"/>
              <a:chOff x="0" y="0"/>
              <a:chExt cx="6350000" cy="6350000"/>
            </a:xfrm>
          </p:grpSpPr>
          <p:sp>
            <p:nvSpPr>
              <p:cNvPr id="102" name="Freeform 10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103" name="Group 103"/>
            <p:cNvGrpSpPr/>
            <p:nvPr/>
          </p:nvGrpSpPr>
          <p:grpSpPr>
            <a:xfrm>
              <a:off x="1088747" y="2155235"/>
              <a:ext cx="82785" cy="82785"/>
              <a:chOff x="0" y="0"/>
              <a:chExt cx="6350000" cy="6350000"/>
            </a:xfrm>
          </p:grpSpPr>
          <p:sp>
            <p:nvSpPr>
              <p:cNvPr id="104" name="Freeform 10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105" name="Group 105"/>
            <p:cNvGrpSpPr/>
            <p:nvPr/>
          </p:nvGrpSpPr>
          <p:grpSpPr>
            <a:xfrm>
              <a:off x="1088747" y="8535719"/>
              <a:ext cx="82785" cy="82785"/>
              <a:chOff x="0" y="0"/>
              <a:chExt cx="6350000" cy="6350000"/>
            </a:xfrm>
          </p:grpSpPr>
          <p:sp>
            <p:nvSpPr>
              <p:cNvPr id="106" name="Freeform 10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107" name="Group 107"/>
            <p:cNvGrpSpPr/>
            <p:nvPr/>
          </p:nvGrpSpPr>
          <p:grpSpPr>
            <a:xfrm>
              <a:off x="1088747" y="5342935"/>
              <a:ext cx="82785" cy="82785"/>
              <a:chOff x="0" y="0"/>
              <a:chExt cx="6350000" cy="6350000"/>
            </a:xfrm>
          </p:grpSpPr>
          <p:sp>
            <p:nvSpPr>
              <p:cNvPr id="108" name="Freeform 10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109" name="Group 109"/>
            <p:cNvGrpSpPr/>
            <p:nvPr/>
          </p:nvGrpSpPr>
          <p:grpSpPr>
            <a:xfrm>
              <a:off x="4276128" y="2155235"/>
              <a:ext cx="82785" cy="82785"/>
              <a:chOff x="0" y="0"/>
              <a:chExt cx="6350000" cy="6350000"/>
            </a:xfrm>
          </p:grpSpPr>
          <p:sp>
            <p:nvSpPr>
              <p:cNvPr id="110" name="Freeform 11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111" name="Group 111"/>
            <p:cNvGrpSpPr/>
            <p:nvPr/>
          </p:nvGrpSpPr>
          <p:grpSpPr>
            <a:xfrm>
              <a:off x="4276128" y="8535719"/>
              <a:ext cx="82785" cy="82785"/>
              <a:chOff x="0" y="0"/>
              <a:chExt cx="6350000" cy="6350000"/>
            </a:xfrm>
          </p:grpSpPr>
          <p:sp>
            <p:nvSpPr>
              <p:cNvPr id="112" name="Freeform 11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113" name="Group 113"/>
            <p:cNvGrpSpPr/>
            <p:nvPr/>
          </p:nvGrpSpPr>
          <p:grpSpPr>
            <a:xfrm>
              <a:off x="4276128" y="5342935"/>
              <a:ext cx="82785" cy="82785"/>
              <a:chOff x="0" y="0"/>
              <a:chExt cx="6350000" cy="6350000"/>
            </a:xfrm>
          </p:grpSpPr>
          <p:sp>
            <p:nvSpPr>
              <p:cNvPr id="114" name="Freeform 11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115" name="Group 115"/>
            <p:cNvGrpSpPr/>
            <p:nvPr/>
          </p:nvGrpSpPr>
          <p:grpSpPr>
            <a:xfrm>
              <a:off x="1628608" y="1075351"/>
              <a:ext cx="82785" cy="82785"/>
              <a:chOff x="0" y="0"/>
              <a:chExt cx="6350000" cy="6350000"/>
            </a:xfrm>
          </p:grpSpPr>
          <p:sp>
            <p:nvSpPr>
              <p:cNvPr id="116" name="Freeform 11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117" name="Group 117"/>
            <p:cNvGrpSpPr/>
            <p:nvPr/>
          </p:nvGrpSpPr>
          <p:grpSpPr>
            <a:xfrm>
              <a:off x="1628608" y="7455836"/>
              <a:ext cx="82785" cy="82785"/>
              <a:chOff x="0" y="0"/>
              <a:chExt cx="6350000" cy="6350000"/>
            </a:xfrm>
          </p:grpSpPr>
          <p:sp>
            <p:nvSpPr>
              <p:cNvPr id="118" name="Freeform 11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119" name="Group 119"/>
            <p:cNvGrpSpPr/>
            <p:nvPr/>
          </p:nvGrpSpPr>
          <p:grpSpPr>
            <a:xfrm>
              <a:off x="1628608" y="4263051"/>
              <a:ext cx="82785" cy="82785"/>
              <a:chOff x="0" y="0"/>
              <a:chExt cx="6350000" cy="6350000"/>
            </a:xfrm>
          </p:grpSpPr>
          <p:sp>
            <p:nvSpPr>
              <p:cNvPr id="120" name="Freeform 12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121" name="Group 121"/>
            <p:cNvGrpSpPr/>
            <p:nvPr/>
          </p:nvGrpSpPr>
          <p:grpSpPr>
            <a:xfrm>
              <a:off x="1628608" y="10643536"/>
              <a:ext cx="82785" cy="82785"/>
              <a:chOff x="0" y="0"/>
              <a:chExt cx="6350000" cy="6350000"/>
            </a:xfrm>
          </p:grpSpPr>
          <p:sp>
            <p:nvSpPr>
              <p:cNvPr id="122" name="Freeform 12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123" name="Group 123"/>
            <p:cNvGrpSpPr/>
            <p:nvPr/>
          </p:nvGrpSpPr>
          <p:grpSpPr>
            <a:xfrm>
              <a:off x="1628608" y="2693431"/>
              <a:ext cx="82785" cy="82785"/>
              <a:chOff x="0" y="0"/>
              <a:chExt cx="6350000" cy="6350000"/>
            </a:xfrm>
          </p:grpSpPr>
          <p:sp>
            <p:nvSpPr>
              <p:cNvPr id="124" name="Freeform 12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125" name="Group 125"/>
            <p:cNvGrpSpPr/>
            <p:nvPr/>
          </p:nvGrpSpPr>
          <p:grpSpPr>
            <a:xfrm>
              <a:off x="1628608" y="9073915"/>
              <a:ext cx="82785" cy="82785"/>
              <a:chOff x="0" y="0"/>
              <a:chExt cx="6350000" cy="6350000"/>
            </a:xfrm>
          </p:grpSpPr>
          <p:sp>
            <p:nvSpPr>
              <p:cNvPr id="126" name="Freeform 12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127" name="Group 127"/>
            <p:cNvGrpSpPr/>
            <p:nvPr/>
          </p:nvGrpSpPr>
          <p:grpSpPr>
            <a:xfrm>
              <a:off x="1628608" y="5881131"/>
              <a:ext cx="82785" cy="82785"/>
              <a:chOff x="0" y="0"/>
              <a:chExt cx="6350000" cy="6350000"/>
            </a:xfrm>
          </p:grpSpPr>
          <p:sp>
            <p:nvSpPr>
              <p:cNvPr id="128" name="Freeform 12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129" name="Group 129"/>
            <p:cNvGrpSpPr/>
            <p:nvPr/>
          </p:nvGrpSpPr>
          <p:grpSpPr>
            <a:xfrm>
              <a:off x="2648719" y="0"/>
              <a:ext cx="82785" cy="82785"/>
              <a:chOff x="0" y="0"/>
              <a:chExt cx="1913890" cy="1913890"/>
            </a:xfrm>
          </p:grpSpPr>
          <p:sp>
            <p:nvSpPr>
              <p:cNvPr id="130" name="Freeform 13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131" name="Group 131"/>
            <p:cNvGrpSpPr/>
            <p:nvPr/>
          </p:nvGrpSpPr>
          <p:grpSpPr>
            <a:xfrm>
              <a:off x="2648719" y="6380485"/>
              <a:ext cx="82785" cy="82785"/>
              <a:chOff x="0" y="0"/>
              <a:chExt cx="1913890" cy="1913890"/>
            </a:xfrm>
          </p:grpSpPr>
          <p:sp>
            <p:nvSpPr>
              <p:cNvPr id="132" name="Freeform 132"/>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133" name="Group 133"/>
            <p:cNvGrpSpPr/>
            <p:nvPr/>
          </p:nvGrpSpPr>
          <p:grpSpPr>
            <a:xfrm>
              <a:off x="2648719" y="3187700"/>
              <a:ext cx="82785" cy="82785"/>
              <a:chOff x="0" y="0"/>
              <a:chExt cx="1913890" cy="1913890"/>
            </a:xfrm>
          </p:grpSpPr>
          <p:sp>
            <p:nvSpPr>
              <p:cNvPr id="134" name="Freeform 134"/>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135" name="Group 135"/>
            <p:cNvGrpSpPr/>
            <p:nvPr/>
          </p:nvGrpSpPr>
          <p:grpSpPr>
            <a:xfrm>
              <a:off x="2648719" y="9568185"/>
              <a:ext cx="82785" cy="82785"/>
              <a:chOff x="0" y="0"/>
              <a:chExt cx="1913890" cy="1913890"/>
            </a:xfrm>
          </p:grpSpPr>
          <p:sp>
            <p:nvSpPr>
              <p:cNvPr id="136" name="Freeform 136"/>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137" name="Group 137"/>
            <p:cNvGrpSpPr/>
            <p:nvPr/>
          </p:nvGrpSpPr>
          <p:grpSpPr>
            <a:xfrm>
              <a:off x="2648719" y="1618080"/>
              <a:ext cx="82785" cy="82785"/>
              <a:chOff x="0" y="0"/>
              <a:chExt cx="1913890" cy="1913890"/>
            </a:xfrm>
          </p:grpSpPr>
          <p:sp>
            <p:nvSpPr>
              <p:cNvPr id="138" name="Freeform 138"/>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139" name="Group 139"/>
            <p:cNvGrpSpPr/>
            <p:nvPr/>
          </p:nvGrpSpPr>
          <p:grpSpPr>
            <a:xfrm>
              <a:off x="2648719" y="7998564"/>
              <a:ext cx="82785" cy="82785"/>
              <a:chOff x="0" y="0"/>
              <a:chExt cx="1913890" cy="1913890"/>
            </a:xfrm>
          </p:grpSpPr>
          <p:sp>
            <p:nvSpPr>
              <p:cNvPr id="140" name="Freeform 14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141" name="Group 141"/>
            <p:cNvGrpSpPr/>
            <p:nvPr/>
          </p:nvGrpSpPr>
          <p:grpSpPr>
            <a:xfrm>
              <a:off x="2648719" y="4805780"/>
              <a:ext cx="82785" cy="82785"/>
              <a:chOff x="0" y="0"/>
              <a:chExt cx="1913890" cy="1913890"/>
            </a:xfrm>
          </p:grpSpPr>
          <p:sp>
            <p:nvSpPr>
              <p:cNvPr id="142" name="Freeform 142"/>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143" name="Group 143"/>
            <p:cNvGrpSpPr/>
            <p:nvPr/>
          </p:nvGrpSpPr>
          <p:grpSpPr>
            <a:xfrm>
              <a:off x="0" y="537155"/>
              <a:ext cx="82785" cy="82785"/>
              <a:chOff x="0" y="0"/>
              <a:chExt cx="1913890" cy="1913890"/>
            </a:xfrm>
          </p:grpSpPr>
          <p:sp>
            <p:nvSpPr>
              <p:cNvPr id="144" name="Freeform 144"/>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145" name="Group 145"/>
            <p:cNvGrpSpPr/>
            <p:nvPr/>
          </p:nvGrpSpPr>
          <p:grpSpPr>
            <a:xfrm>
              <a:off x="0" y="6917640"/>
              <a:ext cx="82785" cy="82785"/>
              <a:chOff x="0" y="0"/>
              <a:chExt cx="1913890" cy="1913890"/>
            </a:xfrm>
          </p:grpSpPr>
          <p:sp>
            <p:nvSpPr>
              <p:cNvPr id="146" name="Freeform 146"/>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147" name="Group 147"/>
            <p:cNvGrpSpPr/>
            <p:nvPr/>
          </p:nvGrpSpPr>
          <p:grpSpPr>
            <a:xfrm>
              <a:off x="0" y="3724855"/>
              <a:ext cx="82785" cy="82785"/>
              <a:chOff x="0" y="0"/>
              <a:chExt cx="1913890" cy="1913890"/>
            </a:xfrm>
          </p:grpSpPr>
          <p:sp>
            <p:nvSpPr>
              <p:cNvPr id="148" name="Freeform 148"/>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149" name="Group 149"/>
            <p:cNvGrpSpPr/>
            <p:nvPr/>
          </p:nvGrpSpPr>
          <p:grpSpPr>
            <a:xfrm>
              <a:off x="0" y="10105340"/>
              <a:ext cx="82785" cy="82785"/>
              <a:chOff x="0" y="0"/>
              <a:chExt cx="1913890" cy="1913890"/>
            </a:xfrm>
          </p:grpSpPr>
          <p:sp>
            <p:nvSpPr>
              <p:cNvPr id="150" name="Freeform 15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151" name="Group 151"/>
            <p:cNvGrpSpPr/>
            <p:nvPr/>
          </p:nvGrpSpPr>
          <p:grpSpPr>
            <a:xfrm>
              <a:off x="3187380" y="537155"/>
              <a:ext cx="82785" cy="82785"/>
              <a:chOff x="0" y="0"/>
              <a:chExt cx="1913890" cy="1913890"/>
            </a:xfrm>
          </p:grpSpPr>
          <p:sp>
            <p:nvSpPr>
              <p:cNvPr id="152" name="Freeform 152"/>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153" name="Group 153"/>
            <p:cNvGrpSpPr/>
            <p:nvPr/>
          </p:nvGrpSpPr>
          <p:grpSpPr>
            <a:xfrm>
              <a:off x="3187380" y="6917640"/>
              <a:ext cx="82785" cy="82785"/>
              <a:chOff x="0" y="0"/>
              <a:chExt cx="1913890" cy="1913890"/>
            </a:xfrm>
          </p:grpSpPr>
          <p:sp>
            <p:nvSpPr>
              <p:cNvPr id="154" name="Freeform 154"/>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155" name="Group 155"/>
            <p:cNvGrpSpPr/>
            <p:nvPr/>
          </p:nvGrpSpPr>
          <p:grpSpPr>
            <a:xfrm>
              <a:off x="3187380" y="3724855"/>
              <a:ext cx="82785" cy="82785"/>
              <a:chOff x="0" y="0"/>
              <a:chExt cx="1913890" cy="1913890"/>
            </a:xfrm>
          </p:grpSpPr>
          <p:sp>
            <p:nvSpPr>
              <p:cNvPr id="156" name="Freeform 156"/>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157" name="Group 157"/>
            <p:cNvGrpSpPr/>
            <p:nvPr/>
          </p:nvGrpSpPr>
          <p:grpSpPr>
            <a:xfrm>
              <a:off x="3187380" y="10105340"/>
              <a:ext cx="82785" cy="82785"/>
              <a:chOff x="0" y="0"/>
              <a:chExt cx="1913890" cy="1913890"/>
            </a:xfrm>
          </p:grpSpPr>
          <p:sp>
            <p:nvSpPr>
              <p:cNvPr id="158" name="Freeform 158"/>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159" name="Group 159"/>
            <p:cNvGrpSpPr/>
            <p:nvPr/>
          </p:nvGrpSpPr>
          <p:grpSpPr>
            <a:xfrm>
              <a:off x="0" y="2155235"/>
              <a:ext cx="82785" cy="82785"/>
              <a:chOff x="0" y="0"/>
              <a:chExt cx="1913890" cy="1913890"/>
            </a:xfrm>
          </p:grpSpPr>
          <p:sp>
            <p:nvSpPr>
              <p:cNvPr id="160" name="Freeform 16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161" name="Group 161"/>
            <p:cNvGrpSpPr/>
            <p:nvPr/>
          </p:nvGrpSpPr>
          <p:grpSpPr>
            <a:xfrm>
              <a:off x="0" y="8535719"/>
              <a:ext cx="82785" cy="82785"/>
              <a:chOff x="0" y="0"/>
              <a:chExt cx="1913890" cy="1913890"/>
            </a:xfrm>
          </p:grpSpPr>
          <p:sp>
            <p:nvSpPr>
              <p:cNvPr id="162" name="Freeform 162"/>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163" name="Group 163"/>
            <p:cNvGrpSpPr/>
            <p:nvPr/>
          </p:nvGrpSpPr>
          <p:grpSpPr>
            <a:xfrm>
              <a:off x="0" y="5342935"/>
              <a:ext cx="82785" cy="82785"/>
              <a:chOff x="0" y="0"/>
              <a:chExt cx="1913890" cy="1913890"/>
            </a:xfrm>
          </p:grpSpPr>
          <p:sp>
            <p:nvSpPr>
              <p:cNvPr id="164" name="Freeform 164"/>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165" name="Group 165"/>
            <p:cNvGrpSpPr/>
            <p:nvPr/>
          </p:nvGrpSpPr>
          <p:grpSpPr>
            <a:xfrm>
              <a:off x="3187380" y="2155235"/>
              <a:ext cx="82785" cy="82785"/>
              <a:chOff x="0" y="0"/>
              <a:chExt cx="1913890" cy="1913890"/>
            </a:xfrm>
          </p:grpSpPr>
          <p:sp>
            <p:nvSpPr>
              <p:cNvPr id="166" name="Freeform 166"/>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167" name="Group 167"/>
            <p:cNvGrpSpPr/>
            <p:nvPr/>
          </p:nvGrpSpPr>
          <p:grpSpPr>
            <a:xfrm>
              <a:off x="3187380" y="8535719"/>
              <a:ext cx="82785" cy="82785"/>
              <a:chOff x="0" y="0"/>
              <a:chExt cx="1913890" cy="1913890"/>
            </a:xfrm>
          </p:grpSpPr>
          <p:sp>
            <p:nvSpPr>
              <p:cNvPr id="168" name="Freeform 168"/>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169" name="Group 169"/>
            <p:cNvGrpSpPr/>
            <p:nvPr/>
          </p:nvGrpSpPr>
          <p:grpSpPr>
            <a:xfrm>
              <a:off x="3187380" y="5342935"/>
              <a:ext cx="82785" cy="82785"/>
              <a:chOff x="0" y="0"/>
              <a:chExt cx="1913890" cy="1913890"/>
            </a:xfrm>
          </p:grpSpPr>
          <p:sp>
            <p:nvSpPr>
              <p:cNvPr id="170" name="Freeform 17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171" name="Group 171"/>
            <p:cNvGrpSpPr/>
            <p:nvPr/>
          </p:nvGrpSpPr>
          <p:grpSpPr>
            <a:xfrm>
              <a:off x="539861" y="1075351"/>
              <a:ext cx="82785" cy="82785"/>
              <a:chOff x="0" y="0"/>
              <a:chExt cx="1913890" cy="1913890"/>
            </a:xfrm>
          </p:grpSpPr>
          <p:sp>
            <p:nvSpPr>
              <p:cNvPr id="172" name="Freeform 172"/>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173" name="Group 173"/>
            <p:cNvGrpSpPr/>
            <p:nvPr/>
          </p:nvGrpSpPr>
          <p:grpSpPr>
            <a:xfrm>
              <a:off x="539861" y="7455836"/>
              <a:ext cx="82785" cy="82785"/>
              <a:chOff x="0" y="0"/>
              <a:chExt cx="1913890" cy="1913890"/>
            </a:xfrm>
          </p:grpSpPr>
          <p:sp>
            <p:nvSpPr>
              <p:cNvPr id="174" name="Freeform 174"/>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175" name="Group 175"/>
            <p:cNvGrpSpPr/>
            <p:nvPr/>
          </p:nvGrpSpPr>
          <p:grpSpPr>
            <a:xfrm>
              <a:off x="539861" y="4263051"/>
              <a:ext cx="82785" cy="82785"/>
              <a:chOff x="0" y="0"/>
              <a:chExt cx="1913890" cy="1913890"/>
            </a:xfrm>
          </p:grpSpPr>
          <p:sp>
            <p:nvSpPr>
              <p:cNvPr id="176" name="Freeform 176"/>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177" name="Group 177"/>
            <p:cNvGrpSpPr/>
            <p:nvPr/>
          </p:nvGrpSpPr>
          <p:grpSpPr>
            <a:xfrm>
              <a:off x="539861" y="10643536"/>
              <a:ext cx="82785" cy="82785"/>
              <a:chOff x="0" y="0"/>
              <a:chExt cx="1913890" cy="1913890"/>
            </a:xfrm>
          </p:grpSpPr>
          <p:sp>
            <p:nvSpPr>
              <p:cNvPr id="178" name="Freeform 178"/>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179" name="Group 179"/>
            <p:cNvGrpSpPr/>
            <p:nvPr/>
          </p:nvGrpSpPr>
          <p:grpSpPr>
            <a:xfrm>
              <a:off x="3727241" y="1075351"/>
              <a:ext cx="82785" cy="82785"/>
              <a:chOff x="0" y="0"/>
              <a:chExt cx="1913890" cy="1913890"/>
            </a:xfrm>
          </p:grpSpPr>
          <p:sp>
            <p:nvSpPr>
              <p:cNvPr id="180" name="Freeform 18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181" name="Group 181"/>
            <p:cNvGrpSpPr/>
            <p:nvPr/>
          </p:nvGrpSpPr>
          <p:grpSpPr>
            <a:xfrm>
              <a:off x="3727241" y="7455836"/>
              <a:ext cx="82785" cy="82785"/>
              <a:chOff x="0" y="0"/>
              <a:chExt cx="1913890" cy="1913890"/>
            </a:xfrm>
          </p:grpSpPr>
          <p:sp>
            <p:nvSpPr>
              <p:cNvPr id="182" name="Freeform 182"/>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183" name="Group 183"/>
            <p:cNvGrpSpPr/>
            <p:nvPr/>
          </p:nvGrpSpPr>
          <p:grpSpPr>
            <a:xfrm>
              <a:off x="3727241" y="4263051"/>
              <a:ext cx="82785" cy="82785"/>
              <a:chOff x="0" y="0"/>
              <a:chExt cx="1913890" cy="1913890"/>
            </a:xfrm>
          </p:grpSpPr>
          <p:sp>
            <p:nvSpPr>
              <p:cNvPr id="184" name="Freeform 184"/>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185" name="Group 185"/>
            <p:cNvGrpSpPr/>
            <p:nvPr/>
          </p:nvGrpSpPr>
          <p:grpSpPr>
            <a:xfrm>
              <a:off x="3727241" y="10643536"/>
              <a:ext cx="82785" cy="82785"/>
              <a:chOff x="0" y="0"/>
              <a:chExt cx="1913890" cy="1913890"/>
            </a:xfrm>
          </p:grpSpPr>
          <p:sp>
            <p:nvSpPr>
              <p:cNvPr id="186" name="Freeform 186"/>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187" name="Group 187"/>
            <p:cNvGrpSpPr/>
            <p:nvPr/>
          </p:nvGrpSpPr>
          <p:grpSpPr>
            <a:xfrm>
              <a:off x="539861" y="2693431"/>
              <a:ext cx="82785" cy="82785"/>
              <a:chOff x="0" y="0"/>
              <a:chExt cx="1913890" cy="1913890"/>
            </a:xfrm>
          </p:grpSpPr>
          <p:sp>
            <p:nvSpPr>
              <p:cNvPr id="188" name="Freeform 188"/>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189" name="Group 189"/>
            <p:cNvGrpSpPr/>
            <p:nvPr/>
          </p:nvGrpSpPr>
          <p:grpSpPr>
            <a:xfrm>
              <a:off x="539861" y="9073915"/>
              <a:ext cx="82785" cy="82785"/>
              <a:chOff x="0" y="0"/>
              <a:chExt cx="1913890" cy="1913890"/>
            </a:xfrm>
          </p:grpSpPr>
          <p:sp>
            <p:nvSpPr>
              <p:cNvPr id="190" name="Freeform 19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191" name="Group 191"/>
            <p:cNvGrpSpPr/>
            <p:nvPr/>
          </p:nvGrpSpPr>
          <p:grpSpPr>
            <a:xfrm>
              <a:off x="539861" y="5881131"/>
              <a:ext cx="82785" cy="82785"/>
              <a:chOff x="0" y="0"/>
              <a:chExt cx="1913890" cy="1913890"/>
            </a:xfrm>
          </p:grpSpPr>
          <p:sp>
            <p:nvSpPr>
              <p:cNvPr id="192" name="Freeform 192"/>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193" name="Group 193"/>
            <p:cNvGrpSpPr/>
            <p:nvPr/>
          </p:nvGrpSpPr>
          <p:grpSpPr>
            <a:xfrm>
              <a:off x="3727241" y="2693431"/>
              <a:ext cx="82785" cy="82785"/>
              <a:chOff x="0" y="0"/>
              <a:chExt cx="1913890" cy="1913890"/>
            </a:xfrm>
          </p:grpSpPr>
          <p:sp>
            <p:nvSpPr>
              <p:cNvPr id="194" name="Freeform 194"/>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195" name="Group 195"/>
            <p:cNvGrpSpPr/>
            <p:nvPr/>
          </p:nvGrpSpPr>
          <p:grpSpPr>
            <a:xfrm>
              <a:off x="3727241" y="9073915"/>
              <a:ext cx="82785" cy="82785"/>
              <a:chOff x="0" y="0"/>
              <a:chExt cx="1913890" cy="1913890"/>
            </a:xfrm>
          </p:grpSpPr>
          <p:sp>
            <p:nvSpPr>
              <p:cNvPr id="196" name="Freeform 196"/>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197" name="Group 197"/>
            <p:cNvGrpSpPr/>
            <p:nvPr/>
          </p:nvGrpSpPr>
          <p:grpSpPr>
            <a:xfrm>
              <a:off x="3727241" y="5881131"/>
              <a:ext cx="82785" cy="82785"/>
              <a:chOff x="0" y="0"/>
              <a:chExt cx="1913890" cy="1913890"/>
            </a:xfrm>
          </p:grpSpPr>
          <p:sp>
            <p:nvSpPr>
              <p:cNvPr id="198" name="Freeform 198"/>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199" name="Group 199"/>
            <p:cNvGrpSpPr/>
            <p:nvPr/>
          </p:nvGrpSpPr>
          <p:grpSpPr>
            <a:xfrm>
              <a:off x="2109980" y="1075351"/>
              <a:ext cx="82785" cy="82785"/>
              <a:chOff x="0" y="0"/>
              <a:chExt cx="1913890" cy="1913890"/>
            </a:xfrm>
          </p:grpSpPr>
          <p:sp>
            <p:nvSpPr>
              <p:cNvPr id="200" name="Freeform 20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201" name="Group 201"/>
            <p:cNvGrpSpPr/>
            <p:nvPr/>
          </p:nvGrpSpPr>
          <p:grpSpPr>
            <a:xfrm>
              <a:off x="2109980" y="7455836"/>
              <a:ext cx="82785" cy="82785"/>
              <a:chOff x="0" y="0"/>
              <a:chExt cx="1913890" cy="1913890"/>
            </a:xfrm>
          </p:grpSpPr>
          <p:sp>
            <p:nvSpPr>
              <p:cNvPr id="202" name="Freeform 202"/>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203" name="Group 203"/>
            <p:cNvGrpSpPr/>
            <p:nvPr/>
          </p:nvGrpSpPr>
          <p:grpSpPr>
            <a:xfrm>
              <a:off x="2109980" y="4263051"/>
              <a:ext cx="82785" cy="82785"/>
              <a:chOff x="0" y="0"/>
              <a:chExt cx="1913890" cy="1913890"/>
            </a:xfrm>
          </p:grpSpPr>
          <p:sp>
            <p:nvSpPr>
              <p:cNvPr id="204" name="Freeform 204"/>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205" name="Group 205"/>
            <p:cNvGrpSpPr/>
            <p:nvPr/>
          </p:nvGrpSpPr>
          <p:grpSpPr>
            <a:xfrm>
              <a:off x="2109980" y="10643536"/>
              <a:ext cx="82785" cy="82785"/>
              <a:chOff x="0" y="0"/>
              <a:chExt cx="1913890" cy="1913890"/>
            </a:xfrm>
          </p:grpSpPr>
          <p:sp>
            <p:nvSpPr>
              <p:cNvPr id="206" name="Freeform 206"/>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207" name="Group 207"/>
            <p:cNvGrpSpPr/>
            <p:nvPr/>
          </p:nvGrpSpPr>
          <p:grpSpPr>
            <a:xfrm>
              <a:off x="2109980" y="2693431"/>
              <a:ext cx="82785" cy="82785"/>
              <a:chOff x="0" y="0"/>
              <a:chExt cx="1913890" cy="1913890"/>
            </a:xfrm>
          </p:grpSpPr>
          <p:sp>
            <p:nvSpPr>
              <p:cNvPr id="208" name="Freeform 208"/>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209" name="Group 209"/>
            <p:cNvGrpSpPr/>
            <p:nvPr/>
          </p:nvGrpSpPr>
          <p:grpSpPr>
            <a:xfrm>
              <a:off x="2109980" y="9073915"/>
              <a:ext cx="82785" cy="82785"/>
              <a:chOff x="0" y="0"/>
              <a:chExt cx="1913890" cy="1913890"/>
            </a:xfrm>
          </p:grpSpPr>
          <p:sp>
            <p:nvSpPr>
              <p:cNvPr id="210" name="Freeform 21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211" name="Group 211"/>
            <p:cNvGrpSpPr/>
            <p:nvPr/>
          </p:nvGrpSpPr>
          <p:grpSpPr>
            <a:xfrm>
              <a:off x="2109980" y="5881131"/>
              <a:ext cx="82785" cy="82785"/>
              <a:chOff x="0" y="0"/>
              <a:chExt cx="1913890" cy="1913890"/>
            </a:xfrm>
          </p:grpSpPr>
          <p:sp>
            <p:nvSpPr>
              <p:cNvPr id="212" name="Freeform 212"/>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213" name="Group 213"/>
            <p:cNvGrpSpPr/>
            <p:nvPr/>
          </p:nvGrpSpPr>
          <p:grpSpPr>
            <a:xfrm>
              <a:off x="1088826" y="0"/>
              <a:ext cx="82785" cy="82785"/>
              <a:chOff x="0" y="0"/>
              <a:chExt cx="1913890" cy="1913890"/>
            </a:xfrm>
          </p:grpSpPr>
          <p:sp>
            <p:nvSpPr>
              <p:cNvPr id="214" name="Freeform 214"/>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215" name="Group 215"/>
            <p:cNvGrpSpPr/>
            <p:nvPr/>
          </p:nvGrpSpPr>
          <p:grpSpPr>
            <a:xfrm>
              <a:off x="1088826" y="6380485"/>
              <a:ext cx="82785" cy="82785"/>
              <a:chOff x="0" y="0"/>
              <a:chExt cx="1913890" cy="1913890"/>
            </a:xfrm>
          </p:grpSpPr>
          <p:sp>
            <p:nvSpPr>
              <p:cNvPr id="216" name="Freeform 216"/>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217" name="Group 217"/>
            <p:cNvGrpSpPr/>
            <p:nvPr/>
          </p:nvGrpSpPr>
          <p:grpSpPr>
            <a:xfrm>
              <a:off x="1088826" y="3187700"/>
              <a:ext cx="82785" cy="82785"/>
              <a:chOff x="0" y="0"/>
              <a:chExt cx="1913890" cy="1913890"/>
            </a:xfrm>
          </p:grpSpPr>
          <p:sp>
            <p:nvSpPr>
              <p:cNvPr id="218" name="Freeform 218"/>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219" name="Group 219"/>
            <p:cNvGrpSpPr/>
            <p:nvPr/>
          </p:nvGrpSpPr>
          <p:grpSpPr>
            <a:xfrm>
              <a:off x="1088826" y="9568185"/>
              <a:ext cx="82785" cy="82785"/>
              <a:chOff x="0" y="0"/>
              <a:chExt cx="1913890" cy="1913890"/>
            </a:xfrm>
          </p:grpSpPr>
          <p:sp>
            <p:nvSpPr>
              <p:cNvPr id="220" name="Freeform 22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221" name="Group 221"/>
            <p:cNvGrpSpPr/>
            <p:nvPr/>
          </p:nvGrpSpPr>
          <p:grpSpPr>
            <a:xfrm>
              <a:off x="4276206" y="0"/>
              <a:ext cx="82785" cy="82785"/>
              <a:chOff x="0" y="0"/>
              <a:chExt cx="1913890" cy="1913890"/>
            </a:xfrm>
          </p:grpSpPr>
          <p:sp>
            <p:nvSpPr>
              <p:cNvPr id="222" name="Freeform 222"/>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223" name="Group 223"/>
            <p:cNvGrpSpPr/>
            <p:nvPr/>
          </p:nvGrpSpPr>
          <p:grpSpPr>
            <a:xfrm>
              <a:off x="4276206" y="6380485"/>
              <a:ext cx="82785" cy="82785"/>
              <a:chOff x="0" y="0"/>
              <a:chExt cx="1913890" cy="1913890"/>
            </a:xfrm>
          </p:grpSpPr>
          <p:sp>
            <p:nvSpPr>
              <p:cNvPr id="224" name="Freeform 224"/>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225" name="Group 225"/>
            <p:cNvGrpSpPr/>
            <p:nvPr/>
          </p:nvGrpSpPr>
          <p:grpSpPr>
            <a:xfrm>
              <a:off x="4276206" y="3187700"/>
              <a:ext cx="82785" cy="82785"/>
              <a:chOff x="0" y="0"/>
              <a:chExt cx="1913890" cy="1913890"/>
            </a:xfrm>
          </p:grpSpPr>
          <p:sp>
            <p:nvSpPr>
              <p:cNvPr id="226" name="Freeform 226"/>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227" name="Group 227"/>
            <p:cNvGrpSpPr/>
            <p:nvPr/>
          </p:nvGrpSpPr>
          <p:grpSpPr>
            <a:xfrm>
              <a:off x="4276206" y="9568185"/>
              <a:ext cx="82785" cy="82785"/>
              <a:chOff x="0" y="0"/>
              <a:chExt cx="1913890" cy="1913890"/>
            </a:xfrm>
          </p:grpSpPr>
          <p:sp>
            <p:nvSpPr>
              <p:cNvPr id="228" name="Freeform 228"/>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229" name="Group 229"/>
            <p:cNvGrpSpPr/>
            <p:nvPr/>
          </p:nvGrpSpPr>
          <p:grpSpPr>
            <a:xfrm>
              <a:off x="1088826" y="1618080"/>
              <a:ext cx="82785" cy="82785"/>
              <a:chOff x="0" y="0"/>
              <a:chExt cx="1913890" cy="1913890"/>
            </a:xfrm>
          </p:grpSpPr>
          <p:sp>
            <p:nvSpPr>
              <p:cNvPr id="230" name="Freeform 23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231" name="Group 231"/>
            <p:cNvGrpSpPr/>
            <p:nvPr/>
          </p:nvGrpSpPr>
          <p:grpSpPr>
            <a:xfrm>
              <a:off x="1088826" y="7998564"/>
              <a:ext cx="82785" cy="82785"/>
              <a:chOff x="0" y="0"/>
              <a:chExt cx="1913890" cy="1913890"/>
            </a:xfrm>
          </p:grpSpPr>
          <p:sp>
            <p:nvSpPr>
              <p:cNvPr id="232" name="Freeform 232"/>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233" name="Group 233"/>
            <p:cNvGrpSpPr/>
            <p:nvPr/>
          </p:nvGrpSpPr>
          <p:grpSpPr>
            <a:xfrm>
              <a:off x="1088826" y="4805780"/>
              <a:ext cx="82785" cy="82785"/>
              <a:chOff x="0" y="0"/>
              <a:chExt cx="1913890" cy="1913890"/>
            </a:xfrm>
          </p:grpSpPr>
          <p:sp>
            <p:nvSpPr>
              <p:cNvPr id="234" name="Freeform 234"/>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235" name="Group 235"/>
            <p:cNvGrpSpPr/>
            <p:nvPr/>
          </p:nvGrpSpPr>
          <p:grpSpPr>
            <a:xfrm>
              <a:off x="4276206" y="1618080"/>
              <a:ext cx="82785" cy="82785"/>
              <a:chOff x="0" y="0"/>
              <a:chExt cx="1913890" cy="1913890"/>
            </a:xfrm>
          </p:grpSpPr>
          <p:sp>
            <p:nvSpPr>
              <p:cNvPr id="236" name="Freeform 236"/>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237" name="Group 237"/>
            <p:cNvGrpSpPr/>
            <p:nvPr/>
          </p:nvGrpSpPr>
          <p:grpSpPr>
            <a:xfrm>
              <a:off x="4276206" y="7998564"/>
              <a:ext cx="82785" cy="82785"/>
              <a:chOff x="0" y="0"/>
              <a:chExt cx="1913890" cy="1913890"/>
            </a:xfrm>
          </p:grpSpPr>
          <p:sp>
            <p:nvSpPr>
              <p:cNvPr id="238" name="Freeform 238"/>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239" name="Group 239"/>
            <p:cNvGrpSpPr/>
            <p:nvPr/>
          </p:nvGrpSpPr>
          <p:grpSpPr>
            <a:xfrm>
              <a:off x="4276206" y="4805780"/>
              <a:ext cx="82785" cy="82785"/>
              <a:chOff x="0" y="0"/>
              <a:chExt cx="1913890" cy="1913890"/>
            </a:xfrm>
          </p:grpSpPr>
          <p:sp>
            <p:nvSpPr>
              <p:cNvPr id="240" name="Freeform 24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241" name="Group 241"/>
            <p:cNvGrpSpPr/>
            <p:nvPr/>
          </p:nvGrpSpPr>
          <p:grpSpPr>
            <a:xfrm>
              <a:off x="1627486" y="537155"/>
              <a:ext cx="82785" cy="82785"/>
              <a:chOff x="0" y="0"/>
              <a:chExt cx="1913890" cy="1913890"/>
            </a:xfrm>
          </p:grpSpPr>
          <p:sp>
            <p:nvSpPr>
              <p:cNvPr id="242" name="Freeform 242"/>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243" name="Group 243"/>
            <p:cNvGrpSpPr/>
            <p:nvPr/>
          </p:nvGrpSpPr>
          <p:grpSpPr>
            <a:xfrm>
              <a:off x="1627486" y="6917640"/>
              <a:ext cx="82785" cy="82785"/>
              <a:chOff x="0" y="0"/>
              <a:chExt cx="1913890" cy="1913890"/>
            </a:xfrm>
          </p:grpSpPr>
          <p:sp>
            <p:nvSpPr>
              <p:cNvPr id="244" name="Freeform 244"/>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245" name="Group 245"/>
            <p:cNvGrpSpPr/>
            <p:nvPr/>
          </p:nvGrpSpPr>
          <p:grpSpPr>
            <a:xfrm>
              <a:off x="1627486" y="3724855"/>
              <a:ext cx="82785" cy="82785"/>
              <a:chOff x="0" y="0"/>
              <a:chExt cx="1913890" cy="1913890"/>
            </a:xfrm>
          </p:grpSpPr>
          <p:sp>
            <p:nvSpPr>
              <p:cNvPr id="246" name="Freeform 246"/>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247" name="Group 247"/>
            <p:cNvGrpSpPr/>
            <p:nvPr/>
          </p:nvGrpSpPr>
          <p:grpSpPr>
            <a:xfrm>
              <a:off x="1627486" y="10105340"/>
              <a:ext cx="82785" cy="82785"/>
              <a:chOff x="0" y="0"/>
              <a:chExt cx="1913890" cy="1913890"/>
            </a:xfrm>
          </p:grpSpPr>
          <p:sp>
            <p:nvSpPr>
              <p:cNvPr id="248" name="Freeform 248"/>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249" name="Group 249"/>
            <p:cNvGrpSpPr/>
            <p:nvPr/>
          </p:nvGrpSpPr>
          <p:grpSpPr>
            <a:xfrm>
              <a:off x="1627486" y="2155235"/>
              <a:ext cx="82785" cy="82785"/>
              <a:chOff x="0" y="0"/>
              <a:chExt cx="1913890" cy="1913890"/>
            </a:xfrm>
          </p:grpSpPr>
          <p:sp>
            <p:nvSpPr>
              <p:cNvPr id="250" name="Freeform 25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251" name="Group 251"/>
            <p:cNvGrpSpPr/>
            <p:nvPr/>
          </p:nvGrpSpPr>
          <p:grpSpPr>
            <a:xfrm>
              <a:off x="1627486" y="8535719"/>
              <a:ext cx="82785" cy="82785"/>
              <a:chOff x="0" y="0"/>
              <a:chExt cx="1913890" cy="1913890"/>
            </a:xfrm>
          </p:grpSpPr>
          <p:sp>
            <p:nvSpPr>
              <p:cNvPr id="252" name="Freeform 252"/>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253" name="Group 253"/>
            <p:cNvGrpSpPr/>
            <p:nvPr/>
          </p:nvGrpSpPr>
          <p:grpSpPr>
            <a:xfrm>
              <a:off x="1627486" y="5342935"/>
              <a:ext cx="82785" cy="82785"/>
              <a:chOff x="0" y="0"/>
              <a:chExt cx="1913890" cy="1913890"/>
            </a:xfrm>
          </p:grpSpPr>
          <p:sp>
            <p:nvSpPr>
              <p:cNvPr id="254" name="Freeform 254"/>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255" name="Group 255"/>
            <p:cNvGrpSpPr>
              <a:grpSpLocks noChangeAspect="1"/>
            </p:cNvGrpSpPr>
            <p:nvPr/>
          </p:nvGrpSpPr>
          <p:grpSpPr>
            <a:xfrm>
              <a:off x="78" y="0"/>
              <a:ext cx="95594" cy="82785"/>
              <a:chOff x="0" y="0"/>
              <a:chExt cx="6350000" cy="5499100"/>
            </a:xfrm>
          </p:grpSpPr>
          <p:sp>
            <p:nvSpPr>
              <p:cNvPr id="256" name="Freeform 25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257" name="Group 257"/>
            <p:cNvGrpSpPr>
              <a:grpSpLocks noChangeAspect="1"/>
            </p:cNvGrpSpPr>
            <p:nvPr/>
          </p:nvGrpSpPr>
          <p:grpSpPr>
            <a:xfrm>
              <a:off x="78" y="6380485"/>
              <a:ext cx="95594" cy="82785"/>
              <a:chOff x="0" y="0"/>
              <a:chExt cx="6350000" cy="5499100"/>
            </a:xfrm>
          </p:grpSpPr>
          <p:sp>
            <p:nvSpPr>
              <p:cNvPr id="258" name="Freeform 25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259" name="Group 259"/>
            <p:cNvGrpSpPr>
              <a:grpSpLocks noChangeAspect="1"/>
            </p:cNvGrpSpPr>
            <p:nvPr/>
          </p:nvGrpSpPr>
          <p:grpSpPr>
            <a:xfrm>
              <a:off x="78" y="3187700"/>
              <a:ext cx="95594" cy="82785"/>
              <a:chOff x="0" y="0"/>
              <a:chExt cx="6350000" cy="5499100"/>
            </a:xfrm>
          </p:grpSpPr>
          <p:sp>
            <p:nvSpPr>
              <p:cNvPr id="260" name="Freeform 26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261" name="Group 261"/>
            <p:cNvGrpSpPr>
              <a:grpSpLocks noChangeAspect="1"/>
            </p:cNvGrpSpPr>
            <p:nvPr/>
          </p:nvGrpSpPr>
          <p:grpSpPr>
            <a:xfrm>
              <a:off x="78" y="9568185"/>
              <a:ext cx="95594" cy="82785"/>
              <a:chOff x="0" y="0"/>
              <a:chExt cx="6350000" cy="5499100"/>
            </a:xfrm>
          </p:grpSpPr>
          <p:sp>
            <p:nvSpPr>
              <p:cNvPr id="262" name="Freeform 262"/>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263" name="Group 263"/>
            <p:cNvGrpSpPr>
              <a:grpSpLocks noChangeAspect="1"/>
            </p:cNvGrpSpPr>
            <p:nvPr/>
          </p:nvGrpSpPr>
          <p:grpSpPr>
            <a:xfrm>
              <a:off x="3187459" y="0"/>
              <a:ext cx="95594" cy="82785"/>
              <a:chOff x="0" y="0"/>
              <a:chExt cx="6350000" cy="5499100"/>
            </a:xfrm>
          </p:grpSpPr>
          <p:sp>
            <p:nvSpPr>
              <p:cNvPr id="264" name="Freeform 264"/>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265" name="Group 265"/>
            <p:cNvGrpSpPr>
              <a:grpSpLocks noChangeAspect="1"/>
            </p:cNvGrpSpPr>
            <p:nvPr/>
          </p:nvGrpSpPr>
          <p:grpSpPr>
            <a:xfrm>
              <a:off x="3187459" y="6380485"/>
              <a:ext cx="95594" cy="82785"/>
              <a:chOff x="0" y="0"/>
              <a:chExt cx="6350000" cy="5499100"/>
            </a:xfrm>
          </p:grpSpPr>
          <p:sp>
            <p:nvSpPr>
              <p:cNvPr id="266" name="Freeform 26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267" name="Group 267"/>
            <p:cNvGrpSpPr>
              <a:grpSpLocks noChangeAspect="1"/>
            </p:cNvGrpSpPr>
            <p:nvPr/>
          </p:nvGrpSpPr>
          <p:grpSpPr>
            <a:xfrm>
              <a:off x="3187459" y="3187700"/>
              <a:ext cx="95594" cy="82785"/>
              <a:chOff x="0" y="0"/>
              <a:chExt cx="6350000" cy="5499100"/>
            </a:xfrm>
          </p:grpSpPr>
          <p:sp>
            <p:nvSpPr>
              <p:cNvPr id="268" name="Freeform 26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269" name="Group 269"/>
            <p:cNvGrpSpPr>
              <a:grpSpLocks noChangeAspect="1"/>
            </p:cNvGrpSpPr>
            <p:nvPr/>
          </p:nvGrpSpPr>
          <p:grpSpPr>
            <a:xfrm>
              <a:off x="3187459" y="9568185"/>
              <a:ext cx="95594" cy="82785"/>
              <a:chOff x="0" y="0"/>
              <a:chExt cx="6350000" cy="5499100"/>
            </a:xfrm>
          </p:grpSpPr>
          <p:sp>
            <p:nvSpPr>
              <p:cNvPr id="270" name="Freeform 27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271" name="Group 271"/>
            <p:cNvGrpSpPr>
              <a:grpSpLocks noChangeAspect="1"/>
            </p:cNvGrpSpPr>
            <p:nvPr/>
          </p:nvGrpSpPr>
          <p:grpSpPr>
            <a:xfrm>
              <a:off x="78" y="1618080"/>
              <a:ext cx="95594" cy="82785"/>
              <a:chOff x="0" y="0"/>
              <a:chExt cx="6350000" cy="5499100"/>
            </a:xfrm>
          </p:grpSpPr>
          <p:sp>
            <p:nvSpPr>
              <p:cNvPr id="272" name="Freeform 272"/>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273" name="Group 273"/>
            <p:cNvGrpSpPr>
              <a:grpSpLocks noChangeAspect="1"/>
            </p:cNvGrpSpPr>
            <p:nvPr/>
          </p:nvGrpSpPr>
          <p:grpSpPr>
            <a:xfrm>
              <a:off x="78" y="7998564"/>
              <a:ext cx="95594" cy="82785"/>
              <a:chOff x="0" y="0"/>
              <a:chExt cx="6350000" cy="5499100"/>
            </a:xfrm>
          </p:grpSpPr>
          <p:sp>
            <p:nvSpPr>
              <p:cNvPr id="274" name="Freeform 274"/>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275" name="Group 275"/>
            <p:cNvGrpSpPr>
              <a:grpSpLocks noChangeAspect="1"/>
            </p:cNvGrpSpPr>
            <p:nvPr/>
          </p:nvGrpSpPr>
          <p:grpSpPr>
            <a:xfrm>
              <a:off x="78" y="4805780"/>
              <a:ext cx="95594" cy="82785"/>
              <a:chOff x="0" y="0"/>
              <a:chExt cx="6350000" cy="5499100"/>
            </a:xfrm>
          </p:grpSpPr>
          <p:sp>
            <p:nvSpPr>
              <p:cNvPr id="276" name="Freeform 27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277" name="Group 277"/>
            <p:cNvGrpSpPr>
              <a:grpSpLocks noChangeAspect="1"/>
            </p:cNvGrpSpPr>
            <p:nvPr/>
          </p:nvGrpSpPr>
          <p:grpSpPr>
            <a:xfrm>
              <a:off x="3187459" y="1618080"/>
              <a:ext cx="95594" cy="82785"/>
              <a:chOff x="0" y="0"/>
              <a:chExt cx="6350000" cy="5499100"/>
            </a:xfrm>
          </p:grpSpPr>
          <p:sp>
            <p:nvSpPr>
              <p:cNvPr id="278" name="Freeform 27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279" name="Group 279"/>
            <p:cNvGrpSpPr>
              <a:grpSpLocks noChangeAspect="1"/>
            </p:cNvGrpSpPr>
            <p:nvPr/>
          </p:nvGrpSpPr>
          <p:grpSpPr>
            <a:xfrm>
              <a:off x="3187459" y="7998564"/>
              <a:ext cx="95594" cy="82785"/>
              <a:chOff x="0" y="0"/>
              <a:chExt cx="6350000" cy="5499100"/>
            </a:xfrm>
          </p:grpSpPr>
          <p:sp>
            <p:nvSpPr>
              <p:cNvPr id="280" name="Freeform 28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281" name="Group 281"/>
            <p:cNvGrpSpPr>
              <a:grpSpLocks noChangeAspect="1"/>
            </p:cNvGrpSpPr>
            <p:nvPr/>
          </p:nvGrpSpPr>
          <p:grpSpPr>
            <a:xfrm>
              <a:off x="3187459" y="4805780"/>
              <a:ext cx="95594" cy="82785"/>
              <a:chOff x="0" y="0"/>
              <a:chExt cx="6350000" cy="5499100"/>
            </a:xfrm>
          </p:grpSpPr>
          <p:sp>
            <p:nvSpPr>
              <p:cNvPr id="282" name="Freeform 282"/>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283" name="Group 283"/>
            <p:cNvGrpSpPr>
              <a:grpSpLocks noChangeAspect="1"/>
            </p:cNvGrpSpPr>
            <p:nvPr/>
          </p:nvGrpSpPr>
          <p:grpSpPr>
            <a:xfrm>
              <a:off x="538739" y="537155"/>
              <a:ext cx="95594" cy="82785"/>
              <a:chOff x="0" y="0"/>
              <a:chExt cx="6350000" cy="5499100"/>
            </a:xfrm>
          </p:grpSpPr>
          <p:sp>
            <p:nvSpPr>
              <p:cNvPr id="284" name="Freeform 284"/>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285" name="Group 285"/>
            <p:cNvGrpSpPr>
              <a:grpSpLocks noChangeAspect="1"/>
            </p:cNvGrpSpPr>
            <p:nvPr/>
          </p:nvGrpSpPr>
          <p:grpSpPr>
            <a:xfrm>
              <a:off x="538739" y="6917640"/>
              <a:ext cx="95594" cy="82785"/>
              <a:chOff x="0" y="0"/>
              <a:chExt cx="6350000" cy="5499100"/>
            </a:xfrm>
          </p:grpSpPr>
          <p:sp>
            <p:nvSpPr>
              <p:cNvPr id="286" name="Freeform 28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287" name="Group 287"/>
            <p:cNvGrpSpPr>
              <a:grpSpLocks noChangeAspect="1"/>
            </p:cNvGrpSpPr>
            <p:nvPr/>
          </p:nvGrpSpPr>
          <p:grpSpPr>
            <a:xfrm>
              <a:off x="538739" y="3724855"/>
              <a:ext cx="95594" cy="82785"/>
              <a:chOff x="0" y="0"/>
              <a:chExt cx="6350000" cy="5499100"/>
            </a:xfrm>
          </p:grpSpPr>
          <p:sp>
            <p:nvSpPr>
              <p:cNvPr id="288" name="Freeform 28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289" name="Group 289"/>
            <p:cNvGrpSpPr>
              <a:grpSpLocks noChangeAspect="1"/>
            </p:cNvGrpSpPr>
            <p:nvPr/>
          </p:nvGrpSpPr>
          <p:grpSpPr>
            <a:xfrm>
              <a:off x="538739" y="10105340"/>
              <a:ext cx="95594" cy="82785"/>
              <a:chOff x="0" y="0"/>
              <a:chExt cx="6350000" cy="5499100"/>
            </a:xfrm>
          </p:grpSpPr>
          <p:sp>
            <p:nvSpPr>
              <p:cNvPr id="290" name="Freeform 29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291" name="Group 291"/>
            <p:cNvGrpSpPr>
              <a:grpSpLocks noChangeAspect="1"/>
            </p:cNvGrpSpPr>
            <p:nvPr/>
          </p:nvGrpSpPr>
          <p:grpSpPr>
            <a:xfrm>
              <a:off x="3726119" y="537155"/>
              <a:ext cx="95594" cy="82785"/>
              <a:chOff x="0" y="0"/>
              <a:chExt cx="6350000" cy="5499100"/>
            </a:xfrm>
          </p:grpSpPr>
          <p:sp>
            <p:nvSpPr>
              <p:cNvPr id="292" name="Freeform 292"/>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293" name="Group 293"/>
            <p:cNvGrpSpPr>
              <a:grpSpLocks noChangeAspect="1"/>
            </p:cNvGrpSpPr>
            <p:nvPr/>
          </p:nvGrpSpPr>
          <p:grpSpPr>
            <a:xfrm>
              <a:off x="3726119" y="6917640"/>
              <a:ext cx="95594" cy="82785"/>
              <a:chOff x="0" y="0"/>
              <a:chExt cx="6350000" cy="5499100"/>
            </a:xfrm>
          </p:grpSpPr>
          <p:sp>
            <p:nvSpPr>
              <p:cNvPr id="294" name="Freeform 294"/>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295" name="Group 295"/>
            <p:cNvGrpSpPr>
              <a:grpSpLocks noChangeAspect="1"/>
            </p:cNvGrpSpPr>
            <p:nvPr/>
          </p:nvGrpSpPr>
          <p:grpSpPr>
            <a:xfrm>
              <a:off x="3726119" y="3724855"/>
              <a:ext cx="95594" cy="82785"/>
              <a:chOff x="0" y="0"/>
              <a:chExt cx="6350000" cy="5499100"/>
            </a:xfrm>
          </p:grpSpPr>
          <p:sp>
            <p:nvSpPr>
              <p:cNvPr id="296" name="Freeform 29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297" name="Group 297"/>
            <p:cNvGrpSpPr>
              <a:grpSpLocks noChangeAspect="1"/>
            </p:cNvGrpSpPr>
            <p:nvPr/>
          </p:nvGrpSpPr>
          <p:grpSpPr>
            <a:xfrm>
              <a:off x="3726119" y="10105340"/>
              <a:ext cx="95594" cy="82785"/>
              <a:chOff x="0" y="0"/>
              <a:chExt cx="6350000" cy="5499100"/>
            </a:xfrm>
          </p:grpSpPr>
          <p:sp>
            <p:nvSpPr>
              <p:cNvPr id="298" name="Freeform 29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299" name="Group 299"/>
            <p:cNvGrpSpPr>
              <a:grpSpLocks noChangeAspect="1"/>
            </p:cNvGrpSpPr>
            <p:nvPr/>
          </p:nvGrpSpPr>
          <p:grpSpPr>
            <a:xfrm>
              <a:off x="538739" y="2155235"/>
              <a:ext cx="95594" cy="82785"/>
              <a:chOff x="0" y="0"/>
              <a:chExt cx="6350000" cy="5499100"/>
            </a:xfrm>
          </p:grpSpPr>
          <p:sp>
            <p:nvSpPr>
              <p:cNvPr id="300" name="Freeform 30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301" name="Group 301"/>
            <p:cNvGrpSpPr>
              <a:grpSpLocks noChangeAspect="1"/>
            </p:cNvGrpSpPr>
            <p:nvPr/>
          </p:nvGrpSpPr>
          <p:grpSpPr>
            <a:xfrm>
              <a:off x="538739" y="8535719"/>
              <a:ext cx="95594" cy="82785"/>
              <a:chOff x="0" y="0"/>
              <a:chExt cx="6350000" cy="5499100"/>
            </a:xfrm>
          </p:grpSpPr>
          <p:sp>
            <p:nvSpPr>
              <p:cNvPr id="302" name="Freeform 302"/>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303" name="Group 303"/>
            <p:cNvGrpSpPr>
              <a:grpSpLocks noChangeAspect="1"/>
            </p:cNvGrpSpPr>
            <p:nvPr/>
          </p:nvGrpSpPr>
          <p:grpSpPr>
            <a:xfrm>
              <a:off x="538739" y="5342935"/>
              <a:ext cx="95594" cy="82785"/>
              <a:chOff x="0" y="0"/>
              <a:chExt cx="6350000" cy="5499100"/>
            </a:xfrm>
          </p:grpSpPr>
          <p:sp>
            <p:nvSpPr>
              <p:cNvPr id="304" name="Freeform 304"/>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305" name="Group 305"/>
            <p:cNvGrpSpPr>
              <a:grpSpLocks noChangeAspect="1"/>
            </p:cNvGrpSpPr>
            <p:nvPr/>
          </p:nvGrpSpPr>
          <p:grpSpPr>
            <a:xfrm>
              <a:off x="3726119" y="2155235"/>
              <a:ext cx="95594" cy="82785"/>
              <a:chOff x="0" y="0"/>
              <a:chExt cx="6350000" cy="5499100"/>
            </a:xfrm>
          </p:grpSpPr>
          <p:sp>
            <p:nvSpPr>
              <p:cNvPr id="306" name="Freeform 30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307" name="Group 307"/>
            <p:cNvGrpSpPr>
              <a:grpSpLocks noChangeAspect="1"/>
            </p:cNvGrpSpPr>
            <p:nvPr/>
          </p:nvGrpSpPr>
          <p:grpSpPr>
            <a:xfrm>
              <a:off x="3726119" y="8535719"/>
              <a:ext cx="95594" cy="82785"/>
              <a:chOff x="0" y="0"/>
              <a:chExt cx="6350000" cy="5499100"/>
            </a:xfrm>
          </p:grpSpPr>
          <p:sp>
            <p:nvSpPr>
              <p:cNvPr id="308" name="Freeform 30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309" name="Group 309"/>
            <p:cNvGrpSpPr>
              <a:grpSpLocks noChangeAspect="1"/>
            </p:cNvGrpSpPr>
            <p:nvPr/>
          </p:nvGrpSpPr>
          <p:grpSpPr>
            <a:xfrm>
              <a:off x="3726119" y="5342935"/>
              <a:ext cx="95594" cy="82785"/>
              <a:chOff x="0" y="0"/>
              <a:chExt cx="6350000" cy="5499100"/>
            </a:xfrm>
          </p:grpSpPr>
          <p:sp>
            <p:nvSpPr>
              <p:cNvPr id="310" name="Freeform 31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311" name="Group 311"/>
            <p:cNvGrpSpPr>
              <a:grpSpLocks noChangeAspect="1"/>
            </p:cNvGrpSpPr>
            <p:nvPr/>
          </p:nvGrpSpPr>
          <p:grpSpPr>
            <a:xfrm>
              <a:off x="1078600" y="1075351"/>
              <a:ext cx="95594" cy="82785"/>
              <a:chOff x="0" y="0"/>
              <a:chExt cx="6350000" cy="5499100"/>
            </a:xfrm>
          </p:grpSpPr>
          <p:sp>
            <p:nvSpPr>
              <p:cNvPr id="312" name="Freeform 312"/>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313" name="Group 313"/>
            <p:cNvGrpSpPr>
              <a:grpSpLocks noChangeAspect="1"/>
            </p:cNvGrpSpPr>
            <p:nvPr/>
          </p:nvGrpSpPr>
          <p:grpSpPr>
            <a:xfrm>
              <a:off x="1078600" y="7455836"/>
              <a:ext cx="95594" cy="82785"/>
              <a:chOff x="0" y="0"/>
              <a:chExt cx="6350000" cy="5499100"/>
            </a:xfrm>
          </p:grpSpPr>
          <p:sp>
            <p:nvSpPr>
              <p:cNvPr id="314" name="Freeform 314"/>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315" name="Group 315"/>
            <p:cNvGrpSpPr>
              <a:grpSpLocks noChangeAspect="1"/>
            </p:cNvGrpSpPr>
            <p:nvPr/>
          </p:nvGrpSpPr>
          <p:grpSpPr>
            <a:xfrm>
              <a:off x="1078600" y="4263051"/>
              <a:ext cx="95594" cy="82785"/>
              <a:chOff x="0" y="0"/>
              <a:chExt cx="6350000" cy="5499100"/>
            </a:xfrm>
          </p:grpSpPr>
          <p:sp>
            <p:nvSpPr>
              <p:cNvPr id="316" name="Freeform 31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317" name="Group 317"/>
            <p:cNvGrpSpPr>
              <a:grpSpLocks noChangeAspect="1"/>
            </p:cNvGrpSpPr>
            <p:nvPr/>
          </p:nvGrpSpPr>
          <p:grpSpPr>
            <a:xfrm>
              <a:off x="1078600" y="10643536"/>
              <a:ext cx="95594" cy="82785"/>
              <a:chOff x="0" y="0"/>
              <a:chExt cx="6350000" cy="5499100"/>
            </a:xfrm>
          </p:grpSpPr>
          <p:sp>
            <p:nvSpPr>
              <p:cNvPr id="318" name="Freeform 31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319" name="Group 319"/>
            <p:cNvGrpSpPr>
              <a:grpSpLocks noChangeAspect="1"/>
            </p:cNvGrpSpPr>
            <p:nvPr/>
          </p:nvGrpSpPr>
          <p:grpSpPr>
            <a:xfrm>
              <a:off x="4265980" y="1075351"/>
              <a:ext cx="95594" cy="82785"/>
              <a:chOff x="0" y="0"/>
              <a:chExt cx="6350000" cy="5499100"/>
            </a:xfrm>
          </p:grpSpPr>
          <p:sp>
            <p:nvSpPr>
              <p:cNvPr id="320" name="Freeform 32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321" name="Group 321"/>
            <p:cNvGrpSpPr>
              <a:grpSpLocks noChangeAspect="1"/>
            </p:cNvGrpSpPr>
            <p:nvPr/>
          </p:nvGrpSpPr>
          <p:grpSpPr>
            <a:xfrm>
              <a:off x="4265980" y="7455836"/>
              <a:ext cx="95594" cy="82785"/>
              <a:chOff x="0" y="0"/>
              <a:chExt cx="6350000" cy="5499100"/>
            </a:xfrm>
          </p:grpSpPr>
          <p:sp>
            <p:nvSpPr>
              <p:cNvPr id="322" name="Freeform 322"/>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323" name="Group 323"/>
            <p:cNvGrpSpPr>
              <a:grpSpLocks noChangeAspect="1"/>
            </p:cNvGrpSpPr>
            <p:nvPr/>
          </p:nvGrpSpPr>
          <p:grpSpPr>
            <a:xfrm>
              <a:off x="4265980" y="4263051"/>
              <a:ext cx="95594" cy="82785"/>
              <a:chOff x="0" y="0"/>
              <a:chExt cx="6350000" cy="5499100"/>
            </a:xfrm>
          </p:grpSpPr>
          <p:sp>
            <p:nvSpPr>
              <p:cNvPr id="324" name="Freeform 324"/>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325" name="Group 325"/>
            <p:cNvGrpSpPr>
              <a:grpSpLocks noChangeAspect="1"/>
            </p:cNvGrpSpPr>
            <p:nvPr/>
          </p:nvGrpSpPr>
          <p:grpSpPr>
            <a:xfrm>
              <a:off x="4265980" y="10643536"/>
              <a:ext cx="95594" cy="82785"/>
              <a:chOff x="0" y="0"/>
              <a:chExt cx="6350000" cy="5499100"/>
            </a:xfrm>
          </p:grpSpPr>
          <p:sp>
            <p:nvSpPr>
              <p:cNvPr id="326" name="Freeform 32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327" name="Group 327"/>
            <p:cNvGrpSpPr>
              <a:grpSpLocks noChangeAspect="1"/>
            </p:cNvGrpSpPr>
            <p:nvPr/>
          </p:nvGrpSpPr>
          <p:grpSpPr>
            <a:xfrm>
              <a:off x="1078600" y="2693431"/>
              <a:ext cx="95594" cy="82785"/>
              <a:chOff x="0" y="0"/>
              <a:chExt cx="6350000" cy="5499100"/>
            </a:xfrm>
          </p:grpSpPr>
          <p:sp>
            <p:nvSpPr>
              <p:cNvPr id="328" name="Freeform 32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329" name="Group 329"/>
            <p:cNvGrpSpPr>
              <a:grpSpLocks noChangeAspect="1"/>
            </p:cNvGrpSpPr>
            <p:nvPr/>
          </p:nvGrpSpPr>
          <p:grpSpPr>
            <a:xfrm>
              <a:off x="1078600" y="9073915"/>
              <a:ext cx="95594" cy="82785"/>
              <a:chOff x="0" y="0"/>
              <a:chExt cx="6350000" cy="5499100"/>
            </a:xfrm>
          </p:grpSpPr>
          <p:sp>
            <p:nvSpPr>
              <p:cNvPr id="330" name="Freeform 33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331" name="Group 331"/>
            <p:cNvGrpSpPr>
              <a:grpSpLocks noChangeAspect="1"/>
            </p:cNvGrpSpPr>
            <p:nvPr/>
          </p:nvGrpSpPr>
          <p:grpSpPr>
            <a:xfrm>
              <a:off x="1078600" y="5881131"/>
              <a:ext cx="95594" cy="82785"/>
              <a:chOff x="0" y="0"/>
              <a:chExt cx="6350000" cy="5499100"/>
            </a:xfrm>
          </p:grpSpPr>
          <p:sp>
            <p:nvSpPr>
              <p:cNvPr id="332" name="Freeform 332"/>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333" name="Group 333"/>
            <p:cNvGrpSpPr>
              <a:grpSpLocks noChangeAspect="1"/>
            </p:cNvGrpSpPr>
            <p:nvPr/>
          </p:nvGrpSpPr>
          <p:grpSpPr>
            <a:xfrm>
              <a:off x="4265980" y="2693431"/>
              <a:ext cx="95594" cy="82785"/>
              <a:chOff x="0" y="0"/>
              <a:chExt cx="6350000" cy="5499100"/>
            </a:xfrm>
          </p:grpSpPr>
          <p:sp>
            <p:nvSpPr>
              <p:cNvPr id="334" name="Freeform 334"/>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335" name="Group 335"/>
            <p:cNvGrpSpPr>
              <a:grpSpLocks noChangeAspect="1"/>
            </p:cNvGrpSpPr>
            <p:nvPr/>
          </p:nvGrpSpPr>
          <p:grpSpPr>
            <a:xfrm>
              <a:off x="4265980" y="9073915"/>
              <a:ext cx="95594" cy="82785"/>
              <a:chOff x="0" y="0"/>
              <a:chExt cx="6350000" cy="5499100"/>
            </a:xfrm>
          </p:grpSpPr>
          <p:sp>
            <p:nvSpPr>
              <p:cNvPr id="336" name="Freeform 33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337" name="Group 337"/>
            <p:cNvGrpSpPr>
              <a:grpSpLocks noChangeAspect="1"/>
            </p:cNvGrpSpPr>
            <p:nvPr/>
          </p:nvGrpSpPr>
          <p:grpSpPr>
            <a:xfrm>
              <a:off x="4265980" y="5881131"/>
              <a:ext cx="95594" cy="82785"/>
              <a:chOff x="0" y="0"/>
              <a:chExt cx="6350000" cy="5499100"/>
            </a:xfrm>
          </p:grpSpPr>
          <p:sp>
            <p:nvSpPr>
              <p:cNvPr id="338" name="Freeform 33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339" name="Group 339"/>
            <p:cNvGrpSpPr>
              <a:grpSpLocks noChangeAspect="1"/>
            </p:cNvGrpSpPr>
            <p:nvPr/>
          </p:nvGrpSpPr>
          <p:grpSpPr>
            <a:xfrm>
              <a:off x="2648719" y="1075351"/>
              <a:ext cx="95594" cy="82785"/>
              <a:chOff x="0" y="0"/>
              <a:chExt cx="6350000" cy="5499100"/>
            </a:xfrm>
          </p:grpSpPr>
          <p:sp>
            <p:nvSpPr>
              <p:cNvPr id="340" name="Freeform 34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341" name="Group 341"/>
            <p:cNvGrpSpPr>
              <a:grpSpLocks noChangeAspect="1"/>
            </p:cNvGrpSpPr>
            <p:nvPr/>
          </p:nvGrpSpPr>
          <p:grpSpPr>
            <a:xfrm>
              <a:off x="2648719" y="7455836"/>
              <a:ext cx="95594" cy="82785"/>
              <a:chOff x="0" y="0"/>
              <a:chExt cx="6350000" cy="5499100"/>
            </a:xfrm>
          </p:grpSpPr>
          <p:sp>
            <p:nvSpPr>
              <p:cNvPr id="342" name="Freeform 342"/>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343" name="Group 343"/>
            <p:cNvGrpSpPr>
              <a:grpSpLocks noChangeAspect="1"/>
            </p:cNvGrpSpPr>
            <p:nvPr/>
          </p:nvGrpSpPr>
          <p:grpSpPr>
            <a:xfrm>
              <a:off x="2648719" y="4263051"/>
              <a:ext cx="95594" cy="82785"/>
              <a:chOff x="0" y="0"/>
              <a:chExt cx="6350000" cy="5499100"/>
            </a:xfrm>
          </p:grpSpPr>
          <p:sp>
            <p:nvSpPr>
              <p:cNvPr id="344" name="Freeform 344"/>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345" name="Group 345"/>
            <p:cNvGrpSpPr>
              <a:grpSpLocks noChangeAspect="1"/>
            </p:cNvGrpSpPr>
            <p:nvPr/>
          </p:nvGrpSpPr>
          <p:grpSpPr>
            <a:xfrm>
              <a:off x="2648719" y="10643536"/>
              <a:ext cx="95594" cy="82785"/>
              <a:chOff x="0" y="0"/>
              <a:chExt cx="6350000" cy="5499100"/>
            </a:xfrm>
          </p:grpSpPr>
          <p:sp>
            <p:nvSpPr>
              <p:cNvPr id="346" name="Freeform 34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347" name="Group 347"/>
            <p:cNvGrpSpPr>
              <a:grpSpLocks noChangeAspect="1"/>
            </p:cNvGrpSpPr>
            <p:nvPr/>
          </p:nvGrpSpPr>
          <p:grpSpPr>
            <a:xfrm>
              <a:off x="2648719" y="2693431"/>
              <a:ext cx="95594" cy="82785"/>
              <a:chOff x="0" y="0"/>
              <a:chExt cx="6350000" cy="5499100"/>
            </a:xfrm>
          </p:grpSpPr>
          <p:sp>
            <p:nvSpPr>
              <p:cNvPr id="348" name="Freeform 34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349" name="Group 349"/>
            <p:cNvGrpSpPr>
              <a:grpSpLocks noChangeAspect="1"/>
            </p:cNvGrpSpPr>
            <p:nvPr/>
          </p:nvGrpSpPr>
          <p:grpSpPr>
            <a:xfrm>
              <a:off x="2648719" y="9073915"/>
              <a:ext cx="95594" cy="82785"/>
              <a:chOff x="0" y="0"/>
              <a:chExt cx="6350000" cy="5499100"/>
            </a:xfrm>
          </p:grpSpPr>
          <p:sp>
            <p:nvSpPr>
              <p:cNvPr id="350" name="Freeform 35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351" name="Group 351"/>
            <p:cNvGrpSpPr>
              <a:grpSpLocks noChangeAspect="1"/>
            </p:cNvGrpSpPr>
            <p:nvPr/>
          </p:nvGrpSpPr>
          <p:grpSpPr>
            <a:xfrm>
              <a:off x="2648719" y="5881131"/>
              <a:ext cx="95594" cy="82785"/>
              <a:chOff x="0" y="0"/>
              <a:chExt cx="6350000" cy="5499100"/>
            </a:xfrm>
          </p:grpSpPr>
          <p:sp>
            <p:nvSpPr>
              <p:cNvPr id="352" name="Freeform 352"/>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353" name="Group 353"/>
            <p:cNvGrpSpPr>
              <a:grpSpLocks noChangeAspect="1"/>
            </p:cNvGrpSpPr>
            <p:nvPr/>
          </p:nvGrpSpPr>
          <p:grpSpPr>
            <a:xfrm>
              <a:off x="1627565" y="0"/>
              <a:ext cx="95594" cy="82785"/>
              <a:chOff x="0" y="0"/>
              <a:chExt cx="6350000" cy="5499100"/>
            </a:xfrm>
          </p:grpSpPr>
          <p:sp>
            <p:nvSpPr>
              <p:cNvPr id="354" name="Freeform 354"/>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355" name="Group 355"/>
            <p:cNvGrpSpPr>
              <a:grpSpLocks noChangeAspect="1"/>
            </p:cNvGrpSpPr>
            <p:nvPr/>
          </p:nvGrpSpPr>
          <p:grpSpPr>
            <a:xfrm>
              <a:off x="1627565" y="6380485"/>
              <a:ext cx="95594" cy="82785"/>
              <a:chOff x="0" y="0"/>
              <a:chExt cx="6350000" cy="5499100"/>
            </a:xfrm>
          </p:grpSpPr>
          <p:sp>
            <p:nvSpPr>
              <p:cNvPr id="356" name="Freeform 35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357" name="Group 357"/>
            <p:cNvGrpSpPr>
              <a:grpSpLocks noChangeAspect="1"/>
            </p:cNvGrpSpPr>
            <p:nvPr/>
          </p:nvGrpSpPr>
          <p:grpSpPr>
            <a:xfrm>
              <a:off x="1627565" y="3187700"/>
              <a:ext cx="95594" cy="82785"/>
              <a:chOff x="0" y="0"/>
              <a:chExt cx="6350000" cy="5499100"/>
            </a:xfrm>
          </p:grpSpPr>
          <p:sp>
            <p:nvSpPr>
              <p:cNvPr id="358" name="Freeform 35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359" name="Group 359"/>
            <p:cNvGrpSpPr>
              <a:grpSpLocks noChangeAspect="1"/>
            </p:cNvGrpSpPr>
            <p:nvPr/>
          </p:nvGrpSpPr>
          <p:grpSpPr>
            <a:xfrm>
              <a:off x="1627565" y="9568185"/>
              <a:ext cx="95594" cy="82785"/>
              <a:chOff x="0" y="0"/>
              <a:chExt cx="6350000" cy="5499100"/>
            </a:xfrm>
          </p:grpSpPr>
          <p:sp>
            <p:nvSpPr>
              <p:cNvPr id="360" name="Freeform 36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361" name="Group 361"/>
            <p:cNvGrpSpPr>
              <a:grpSpLocks noChangeAspect="1"/>
            </p:cNvGrpSpPr>
            <p:nvPr/>
          </p:nvGrpSpPr>
          <p:grpSpPr>
            <a:xfrm>
              <a:off x="1627565" y="1618080"/>
              <a:ext cx="95594" cy="82785"/>
              <a:chOff x="0" y="0"/>
              <a:chExt cx="6350000" cy="5499100"/>
            </a:xfrm>
          </p:grpSpPr>
          <p:sp>
            <p:nvSpPr>
              <p:cNvPr id="362" name="Freeform 362"/>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363" name="Group 363"/>
            <p:cNvGrpSpPr>
              <a:grpSpLocks noChangeAspect="1"/>
            </p:cNvGrpSpPr>
            <p:nvPr/>
          </p:nvGrpSpPr>
          <p:grpSpPr>
            <a:xfrm>
              <a:off x="1627565" y="7998564"/>
              <a:ext cx="95594" cy="82785"/>
              <a:chOff x="0" y="0"/>
              <a:chExt cx="6350000" cy="5499100"/>
            </a:xfrm>
          </p:grpSpPr>
          <p:sp>
            <p:nvSpPr>
              <p:cNvPr id="364" name="Freeform 364"/>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365" name="Group 365"/>
            <p:cNvGrpSpPr>
              <a:grpSpLocks noChangeAspect="1"/>
            </p:cNvGrpSpPr>
            <p:nvPr/>
          </p:nvGrpSpPr>
          <p:grpSpPr>
            <a:xfrm>
              <a:off x="1627565" y="4805780"/>
              <a:ext cx="95594" cy="82785"/>
              <a:chOff x="0" y="0"/>
              <a:chExt cx="6350000" cy="5499100"/>
            </a:xfrm>
          </p:grpSpPr>
          <p:sp>
            <p:nvSpPr>
              <p:cNvPr id="366" name="Freeform 36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367" name="Group 367"/>
            <p:cNvGrpSpPr>
              <a:grpSpLocks noChangeAspect="1"/>
            </p:cNvGrpSpPr>
            <p:nvPr/>
          </p:nvGrpSpPr>
          <p:grpSpPr>
            <a:xfrm>
              <a:off x="2103575" y="537155"/>
              <a:ext cx="95594" cy="82785"/>
              <a:chOff x="0" y="0"/>
              <a:chExt cx="6350000" cy="5499100"/>
            </a:xfrm>
          </p:grpSpPr>
          <p:sp>
            <p:nvSpPr>
              <p:cNvPr id="368" name="Freeform 36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369" name="Group 369"/>
            <p:cNvGrpSpPr>
              <a:grpSpLocks noChangeAspect="1"/>
            </p:cNvGrpSpPr>
            <p:nvPr/>
          </p:nvGrpSpPr>
          <p:grpSpPr>
            <a:xfrm>
              <a:off x="2103575" y="6917640"/>
              <a:ext cx="95594" cy="82785"/>
              <a:chOff x="0" y="0"/>
              <a:chExt cx="6350000" cy="5499100"/>
            </a:xfrm>
          </p:grpSpPr>
          <p:sp>
            <p:nvSpPr>
              <p:cNvPr id="370" name="Freeform 37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371" name="Group 371"/>
            <p:cNvGrpSpPr>
              <a:grpSpLocks noChangeAspect="1"/>
            </p:cNvGrpSpPr>
            <p:nvPr/>
          </p:nvGrpSpPr>
          <p:grpSpPr>
            <a:xfrm>
              <a:off x="2103575" y="3724855"/>
              <a:ext cx="95594" cy="82785"/>
              <a:chOff x="0" y="0"/>
              <a:chExt cx="6350000" cy="5499100"/>
            </a:xfrm>
          </p:grpSpPr>
          <p:sp>
            <p:nvSpPr>
              <p:cNvPr id="372" name="Freeform 372"/>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373" name="Group 373"/>
            <p:cNvGrpSpPr>
              <a:grpSpLocks noChangeAspect="1"/>
            </p:cNvGrpSpPr>
            <p:nvPr/>
          </p:nvGrpSpPr>
          <p:grpSpPr>
            <a:xfrm>
              <a:off x="2103575" y="10105340"/>
              <a:ext cx="95594" cy="82785"/>
              <a:chOff x="0" y="0"/>
              <a:chExt cx="6350000" cy="5499100"/>
            </a:xfrm>
          </p:grpSpPr>
          <p:sp>
            <p:nvSpPr>
              <p:cNvPr id="374" name="Freeform 374"/>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375" name="Group 375"/>
            <p:cNvGrpSpPr>
              <a:grpSpLocks noChangeAspect="1"/>
            </p:cNvGrpSpPr>
            <p:nvPr/>
          </p:nvGrpSpPr>
          <p:grpSpPr>
            <a:xfrm>
              <a:off x="2103575" y="2155235"/>
              <a:ext cx="95594" cy="82785"/>
              <a:chOff x="0" y="0"/>
              <a:chExt cx="6350000" cy="5499100"/>
            </a:xfrm>
          </p:grpSpPr>
          <p:sp>
            <p:nvSpPr>
              <p:cNvPr id="376" name="Freeform 37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377" name="Group 377"/>
            <p:cNvGrpSpPr>
              <a:grpSpLocks noChangeAspect="1"/>
            </p:cNvGrpSpPr>
            <p:nvPr/>
          </p:nvGrpSpPr>
          <p:grpSpPr>
            <a:xfrm>
              <a:off x="2103575" y="8535719"/>
              <a:ext cx="95594" cy="82785"/>
              <a:chOff x="0" y="0"/>
              <a:chExt cx="6350000" cy="5499100"/>
            </a:xfrm>
          </p:grpSpPr>
          <p:sp>
            <p:nvSpPr>
              <p:cNvPr id="378" name="Freeform 37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379" name="Group 379"/>
            <p:cNvGrpSpPr>
              <a:grpSpLocks noChangeAspect="1"/>
            </p:cNvGrpSpPr>
            <p:nvPr/>
          </p:nvGrpSpPr>
          <p:grpSpPr>
            <a:xfrm>
              <a:off x="2103575" y="5342935"/>
              <a:ext cx="95594" cy="82785"/>
              <a:chOff x="0" y="0"/>
              <a:chExt cx="6350000" cy="5499100"/>
            </a:xfrm>
          </p:grpSpPr>
          <p:sp>
            <p:nvSpPr>
              <p:cNvPr id="380" name="Freeform 38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sp>
        <p:nvSpPr>
          <p:cNvPr id="384" name="TextBox 384"/>
          <p:cNvSpPr txBox="1"/>
          <p:nvPr/>
        </p:nvSpPr>
        <p:spPr>
          <a:xfrm rot="-5400000">
            <a:off x="-2214064" y="4571815"/>
            <a:ext cx="7898785" cy="1205458"/>
          </a:xfrm>
          <a:prstGeom prst="rect">
            <a:avLst/>
          </a:prstGeom>
        </p:spPr>
        <p:txBody>
          <a:bodyPr wrap="square" lIns="0" tIns="0" rIns="0" bIns="0" rtlCol="0" anchor="t">
            <a:spAutoFit/>
          </a:bodyPr>
          <a:lstStyle/>
          <a:p>
            <a:pPr algn="r">
              <a:lnSpc>
                <a:spcPts val="9375"/>
              </a:lnSpc>
            </a:pPr>
            <a:r>
              <a:rPr lang="en-US" sz="7500" dirty="0">
                <a:solidFill>
                  <a:schemeClr val="bg1"/>
                </a:solidFill>
                <a:latin typeface="League Spartan Bold"/>
              </a:rPr>
              <a:t>Conseils</a:t>
            </a:r>
          </a:p>
        </p:txBody>
      </p:sp>
      <p:sp>
        <p:nvSpPr>
          <p:cNvPr id="386" name="AutoShape 386"/>
          <p:cNvSpPr/>
          <p:nvPr/>
        </p:nvSpPr>
        <p:spPr>
          <a:xfrm>
            <a:off x="15424229" y="7894197"/>
            <a:ext cx="1736609" cy="1358024"/>
          </a:xfrm>
          <a:prstGeom prst="rect">
            <a:avLst/>
          </a:prstGeom>
          <a:solidFill>
            <a:schemeClr val="bg1"/>
          </a:solidFill>
        </p:spPr>
        <p:txBody>
          <a:bodyPr/>
          <a:lstStyle/>
          <a:p>
            <a:endParaRPr lang="en-US"/>
          </a:p>
        </p:txBody>
      </p:sp>
      <p:sp>
        <p:nvSpPr>
          <p:cNvPr id="388" name="TextBox 388"/>
          <p:cNvSpPr txBox="1"/>
          <p:nvPr/>
        </p:nvSpPr>
        <p:spPr>
          <a:xfrm>
            <a:off x="5162776" y="1526869"/>
            <a:ext cx="7410223" cy="3456716"/>
          </a:xfrm>
          <a:prstGeom prst="rect">
            <a:avLst/>
          </a:prstGeom>
        </p:spPr>
        <p:txBody>
          <a:bodyPr wrap="square" lIns="0" tIns="0" rIns="0" bIns="0" rtlCol="0" anchor="t">
            <a:spAutoFit/>
          </a:bodyPr>
          <a:lstStyle/>
          <a:p>
            <a:pPr>
              <a:lnSpc>
                <a:spcPts val="4500"/>
              </a:lnSpc>
            </a:pPr>
            <a:r>
              <a:rPr lang="fr-FR" sz="3600" b="0" i="0" dirty="0">
                <a:solidFill>
                  <a:srgbClr val="000000"/>
                </a:solidFill>
                <a:effectLst/>
                <a:latin typeface="League Spartan" panose="020B0604020202020204" charset="0"/>
                <a:cs typeface="Clear Sans Regular" panose="020B0604020202020204" charset="0"/>
              </a:rPr>
              <a:t>Utilisez l'échelle de fonctionnement psychosocial et/ou l'échelle de stigmatisation ressentie pour soutenir le plan d'action de la survivante.</a:t>
            </a:r>
            <a:endParaRPr lang="fr-FR" sz="3600" dirty="0">
              <a:solidFill>
                <a:srgbClr val="1B1B1B"/>
              </a:solidFill>
              <a:latin typeface="Clear Sans Regular" panose="020B0604020202020204" charset="0"/>
              <a:cs typeface="Clear Sans Regular" panose="020B0604020202020204" charset="0"/>
            </a:endParaRPr>
          </a:p>
        </p:txBody>
      </p:sp>
      <p:sp>
        <p:nvSpPr>
          <p:cNvPr id="389" name="TextBox 389"/>
          <p:cNvSpPr txBox="1"/>
          <p:nvPr/>
        </p:nvSpPr>
        <p:spPr>
          <a:xfrm>
            <a:off x="4142214" y="1594619"/>
            <a:ext cx="757770" cy="577081"/>
          </a:xfrm>
          <a:prstGeom prst="rect">
            <a:avLst/>
          </a:prstGeom>
        </p:spPr>
        <p:txBody>
          <a:bodyPr lIns="0" tIns="0" rIns="0" bIns="0" rtlCol="0" anchor="t">
            <a:spAutoFit/>
          </a:bodyPr>
          <a:lstStyle/>
          <a:p>
            <a:pPr>
              <a:lnSpc>
                <a:spcPts val="4500"/>
              </a:lnSpc>
            </a:pPr>
            <a:r>
              <a:rPr lang="en-US" sz="3600" dirty="0">
                <a:solidFill>
                  <a:srgbClr val="1B1B1B"/>
                </a:solidFill>
                <a:latin typeface="League Spartan Bold"/>
              </a:rPr>
              <a:t>01</a:t>
            </a:r>
          </a:p>
        </p:txBody>
      </p:sp>
      <p:sp>
        <p:nvSpPr>
          <p:cNvPr id="390" name="TextBox 390"/>
          <p:cNvSpPr txBox="1"/>
          <p:nvPr/>
        </p:nvSpPr>
        <p:spPr>
          <a:xfrm>
            <a:off x="5162776" y="5393457"/>
            <a:ext cx="7029223" cy="1731243"/>
          </a:xfrm>
          <a:prstGeom prst="rect">
            <a:avLst/>
          </a:prstGeom>
        </p:spPr>
        <p:txBody>
          <a:bodyPr wrap="square" lIns="0" tIns="0" rIns="0" bIns="0" rtlCol="0" anchor="t">
            <a:spAutoFit/>
          </a:bodyPr>
          <a:lstStyle/>
          <a:p>
            <a:pPr>
              <a:lnSpc>
                <a:spcPts val="4500"/>
              </a:lnSpc>
            </a:pPr>
            <a:r>
              <a:rPr lang="fr-FR" sz="3600" dirty="0">
                <a:solidFill>
                  <a:srgbClr val="1B1B1B"/>
                </a:solidFill>
                <a:latin typeface="League Spartan" panose="020B0604020202020204" charset="0"/>
              </a:rPr>
              <a:t>Familiarisez-vous avec la ou les échelles que votre équipe utilise dans votre contexte.</a:t>
            </a:r>
          </a:p>
        </p:txBody>
      </p:sp>
      <p:sp>
        <p:nvSpPr>
          <p:cNvPr id="391" name="TextBox 391"/>
          <p:cNvSpPr txBox="1"/>
          <p:nvPr/>
        </p:nvSpPr>
        <p:spPr>
          <a:xfrm>
            <a:off x="4105929" y="5372100"/>
            <a:ext cx="757770" cy="577081"/>
          </a:xfrm>
          <a:prstGeom prst="rect">
            <a:avLst/>
          </a:prstGeom>
        </p:spPr>
        <p:txBody>
          <a:bodyPr lIns="0" tIns="0" rIns="0" bIns="0" rtlCol="0" anchor="t">
            <a:spAutoFit/>
          </a:bodyPr>
          <a:lstStyle/>
          <a:p>
            <a:pPr>
              <a:lnSpc>
                <a:spcPts val="4500"/>
              </a:lnSpc>
            </a:pPr>
            <a:r>
              <a:rPr lang="en-US" sz="3600" dirty="0">
                <a:solidFill>
                  <a:srgbClr val="1B1B1B"/>
                </a:solidFill>
                <a:latin typeface="League Spartan Bold"/>
              </a:rPr>
              <a:t>02</a:t>
            </a:r>
          </a:p>
        </p:txBody>
      </p:sp>
    </p:spTree>
    <p:extLst>
      <p:ext uri="{BB962C8B-B14F-4D97-AF65-F5344CB8AC3E}">
        <p14:creationId xmlns:p14="http://schemas.microsoft.com/office/powerpoint/2010/main" val="316479324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9B407"/>
        </a:solidFill>
        <a:effectLst/>
      </p:bgPr>
    </p:bg>
    <p:spTree>
      <p:nvGrpSpPr>
        <p:cNvPr id="1" name=""/>
        <p:cNvGrpSpPr/>
        <p:nvPr/>
      </p:nvGrpSpPr>
      <p:grpSpPr>
        <a:xfrm>
          <a:off x="0" y="0"/>
          <a:ext cx="0" cy="0"/>
          <a:chOff x="0" y="0"/>
          <a:chExt cx="0" cy="0"/>
        </a:xfrm>
      </p:grpSpPr>
      <p:grpSp>
        <p:nvGrpSpPr>
          <p:cNvPr id="2" name="Group 2"/>
          <p:cNvGrpSpPr/>
          <p:nvPr/>
        </p:nvGrpSpPr>
        <p:grpSpPr>
          <a:xfrm>
            <a:off x="13724670" y="1163063"/>
            <a:ext cx="3271181" cy="8044740"/>
            <a:chOff x="0" y="0"/>
            <a:chExt cx="4361574" cy="10726320"/>
          </a:xfrm>
        </p:grpSpPr>
        <p:grpSp>
          <p:nvGrpSpPr>
            <p:cNvPr id="3" name="Group 3"/>
            <p:cNvGrpSpPr/>
            <p:nvPr/>
          </p:nvGrpSpPr>
          <p:grpSpPr>
            <a:xfrm>
              <a:off x="2109980" y="0"/>
              <a:ext cx="82785" cy="82785"/>
              <a:chOff x="0" y="0"/>
              <a:chExt cx="6350000" cy="6350000"/>
            </a:xfrm>
          </p:grpSpPr>
          <p:sp>
            <p:nvSpPr>
              <p:cNvPr id="4" name="Freeform 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5" name="Group 5"/>
            <p:cNvGrpSpPr/>
            <p:nvPr/>
          </p:nvGrpSpPr>
          <p:grpSpPr>
            <a:xfrm>
              <a:off x="2109980" y="6380485"/>
              <a:ext cx="82785" cy="82785"/>
              <a:chOff x="0" y="0"/>
              <a:chExt cx="6350000" cy="6350000"/>
            </a:xfrm>
          </p:grpSpPr>
          <p:sp>
            <p:nvSpPr>
              <p:cNvPr id="6" name="Freeform 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7" name="Group 7"/>
            <p:cNvGrpSpPr/>
            <p:nvPr/>
          </p:nvGrpSpPr>
          <p:grpSpPr>
            <a:xfrm>
              <a:off x="2109980" y="3187700"/>
              <a:ext cx="82785" cy="82785"/>
              <a:chOff x="0" y="0"/>
              <a:chExt cx="6350000" cy="6350000"/>
            </a:xfrm>
          </p:grpSpPr>
          <p:sp>
            <p:nvSpPr>
              <p:cNvPr id="8" name="Freeform 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9" name="Group 9"/>
            <p:cNvGrpSpPr/>
            <p:nvPr/>
          </p:nvGrpSpPr>
          <p:grpSpPr>
            <a:xfrm>
              <a:off x="2109980" y="9568185"/>
              <a:ext cx="82785" cy="82785"/>
              <a:chOff x="0" y="0"/>
              <a:chExt cx="6350000" cy="6350000"/>
            </a:xfrm>
          </p:grpSpPr>
          <p:sp>
            <p:nvSpPr>
              <p:cNvPr id="10" name="Freeform 1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11" name="Group 11"/>
            <p:cNvGrpSpPr/>
            <p:nvPr/>
          </p:nvGrpSpPr>
          <p:grpSpPr>
            <a:xfrm>
              <a:off x="2109980" y="1618080"/>
              <a:ext cx="82785" cy="82785"/>
              <a:chOff x="0" y="0"/>
              <a:chExt cx="6350000" cy="6350000"/>
            </a:xfrm>
          </p:grpSpPr>
          <p:sp>
            <p:nvSpPr>
              <p:cNvPr id="12" name="Freeform 1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13" name="Group 13"/>
            <p:cNvGrpSpPr/>
            <p:nvPr/>
          </p:nvGrpSpPr>
          <p:grpSpPr>
            <a:xfrm>
              <a:off x="2109980" y="7998564"/>
              <a:ext cx="82785" cy="82785"/>
              <a:chOff x="0" y="0"/>
              <a:chExt cx="6350000" cy="6350000"/>
            </a:xfrm>
          </p:grpSpPr>
          <p:sp>
            <p:nvSpPr>
              <p:cNvPr id="14" name="Freeform 1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15" name="Group 15"/>
            <p:cNvGrpSpPr/>
            <p:nvPr/>
          </p:nvGrpSpPr>
          <p:grpSpPr>
            <a:xfrm>
              <a:off x="2109980" y="4805780"/>
              <a:ext cx="82785" cy="82785"/>
              <a:chOff x="0" y="0"/>
              <a:chExt cx="6350000" cy="6350000"/>
            </a:xfrm>
          </p:grpSpPr>
          <p:sp>
            <p:nvSpPr>
              <p:cNvPr id="16" name="Freeform 1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17" name="Group 17"/>
            <p:cNvGrpSpPr/>
            <p:nvPr/>
          </p:nvGrpSpPr>
          <p:grpSpPr>
            <a:xfrm>
              <a:off x="2648641" y="537155"/>
              <a:ext cx="82785" cy="82785"/>
              <a:chOff x="0" y="0"/>
              <a:chExt cx="6350000" cy="6350000"/>
            </a:xfrm>
          </p:grpSpPr>
          <p:sp>
            <p:nvSpPr>
              <p:cNvPr id="18" name="Freeform 1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19" name="Group 19"/>
            <p:cNvGrpSpPr/>
            <p:nvPr/>
          </p:nvGrpSpPr>
          <p:grpSpPr>
            <a:xfrm>
              <a:off x="2648641" y="6917640"/>
              <a:ext cx="82785" cy="82785"/>
              <a:chOff x="0" y="0"/>
              <a:chExt cx="6350000" cy="6350000"/>
            </a:xfrm>
          </p:grpSpPr>
          <p:sp>
            <p:nvSpPr>
              <p:cNvPr id="20" name="Freeform 2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21" name="Group 21"/>
            <p:cNvGrpSpPr/>
            <p:nvPr/>
          </p:nvGrpSpPr>
          <p:grpSpPr>
            <a:xfrm>
              <a:off x="2648641" y="3724855"/>
              <a:ext cx="82785" cy="82785"/>
              <a:chOff x="0" y="0"/>
              <a:chExt cx="6350000" cy="6350000"/>
            </a:xfrm>
          </p:grpSpPr>
          <p:sp>
            <p:nvSpPr>
              <p:cNvPr id="22" name="Freeform 2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23" name="Group 23"/>
            <p:cNvGrpSpPr/>
            <p:nvPr/>
          </p:nvGrpSpPr>
          <p:grpSpPr>
            <a:xfrm>
              <a:off x="2648641" y="10105340"/>
              <a:ext cx="82785" cy="82785"/>
              <a:chOff x="0" y="0"/>
              <a:chExt cx="6350000" cy="6350000"/>
            </a:xfrm>
          </p:grpSpPr>
          <p:sp>
            <p:nvSpPr>
              <p:cNvPr id="24" name="Freeform 2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25" name="Group 25"/>
            <p:cNvGrpSpPr/>
            <p:nvPr/>
          </p:nvGrpSpPr>
          <p:grpSpPr>
            <a:xfrm>
              <a:off x="2648641" y="2155235"/>
              <a:ext cx="82785" cy="82785"/>
              <a:chOff x="0" y="0"/>
              <a:chExt cx="6350000" cy="6350000"/>
            </a:xfrm>
          </p:grpSpPr>
          <p:sp>
            <p:nvSpPr>
              <p:cNvPr id="26" name="Freeform 2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27" name="Group 27"/>
            <p:cNvGrpSpPr/>
            <p:nvPr/>
          </p:nvGrpSpPr>
          <p:grpSpPr>
            <a:xfrm>
              <a:off x="2648641" y="8535719"/>
              <a:ext cx="82785" cy="82785"/>
              <a:chOff x="0" y="0"/>
              <a:chExt cx="6350000" cy="6350000"/>
            </a:xfrm>
          </p:grpSpPr>
          <p:sp>
            <p:nvSpPr>
              <p:cNvPr id="28" name="Freeform 2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29" name="Group 29"/>
            <p:cNvGrpSpPr/>
            <p:nvPr/>
          </p:nvGrpSpPr>
          <p:grpSpPr>
            <a:xfrm>
              <a:off x="2648641" y="5342935"/>
              <a:ext cx="82785" cy="82785"/>
              <a:chOff x="0" y="0"/>
              <a:chExt cx="6350000" cy="6350000"/>
            </a:xfrm>
          </p:grpSpPr>
          <p:sp>
            <p:nvSpPr>
              <p:cNvPr id="30" name="Freeform 3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31" name="Group 31"/>
            <p:cNvGrpSpPr/>
            <p:nvPr/>
          </p:nvGrpSpPr>
          <p:grpSpPr>
            <a:xfrm>
              <a:off x="1122" y="1075351"/>
              <a:ext cx="82785" cy="82785"/>
              <a:chOff x="0" y="0"/>
              <a:chExt cx="6350000" cy="6350000"/>
            </a:xfrm>
          </p:grpSpPr>
          <p:sp>
            <p:nvSpPr>
              <p:cNvPr id="32" name="Freeform 3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33" name="Group 33"/>
            <p:cNvGrpSpPr/>
            <p:nvPr/>
          </p:nvGrpSpPr>
          <p:grpSpPr>
            <a:xfrm>
              <a:off x="1122" y="7455836"/>
              <a:ext cx="82785" cy="82785"/>
              <a:chOff x="0" y="0"/>
              <a:chExt cx="6350000" cy="6350000"/>
            </a:xfrm>
          </p:grpSpPr>
          <p:sp>
            <p:nvSpPr>
              <p:cNvPr id="34" name="Freeform 3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35" name="Group 35"/>
            <p:cNvGrpSpPr/>
            <p:nvPr/>
          </p:nvGrpSpPr>
          <p:grpSpPr>
            <a:xfrm>
              <a:off x="1122" y="4263051"/>
              <a:ext cx="82785" cy="82785"/>
              <a:chOff x="0" y="0"/>
              <a:chExt cx="6350000" cy="6350000"/>
            </a:xfrm>
          </p:grpSpPr>
          <p:sp>
            <p:nvSpPr>
              <p:cNvPr id="36" name="Freeform 3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37" name="Group 37"/>
            <p:cNvGrpSpPr/>
            <p:nvPr/>
          </p:nvGrpSpPr>
          <p:grpSpPr>
            <a:xfrm>
              <a:off x="1122" y="10643536"/>
              <a:ext cx="82785" cy="82785"/>
              <a:chOff x="0" y="0"/>
              <a:chExt cx="6350000" cy="6350000"/>
            </a:xfrm>
          </p:grpSpPr>
          <p:sp>
            <p:nvSpPr>
              <p:cNvPr id="38" name="Freeform 3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39" name="Group 39"/>
            <p:cNvGrpSpPr/>
            <p:nvPr/>
          </p:nvGrpSpPr>
          <p:grpSpPr>
            <a:xfrm>
              <a:off x="3188502" y="1075351"/>
              <a:ext cx="82785" cy="82785"/>
              <a:chOff x="0" y="0"/>
              <a:chExt cx="6350000" cy="6350000"/>
            </a:xfrm>
          </p:grpSpPr>
          <p:sp>
            <p:nvSpPr>
              <p:cNvPr id="40" name="Freeform 4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41" name="Group 41"/>
            <p:cNvGrpSpPr/>
            <p:nvPr/>
          </p:nvGrpSpPr>
          <p:grpSpPr>
            <a:xfrm>
              <a:off x="3188502" y="7455836"/>
              <a:ext cx="82785" cy="82785"/>
              <a:chOff x="0" y="0"/>
              <a:chExt cx="6350000" cy="6350000"/>
            </a:xfrm>
          </p:grpSpPr>
          <p:sp>
            <p:nvSpPr>
              <p:cNvPr id="42" name="Freeform 4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43" name="Group 43"/>
            <p:cNvGrpSpPr/>
            <p:nvPr/>
          </p:nvGrpSpPr>
          <p:grpSpPr>
            <a:xfrm>
              <a:off x="3188502" y="4263051"/>
              <a:ext cx="82785" cy="82785"/>
              <a:chOff x="0" y="0"/>
              <a:chExt cx="6350000" cy="6350000"/>
            </a:xfrm>
          </p:grpSpPr>
          <p:sp>
            <p:nvSpPr>
              <p:cNvPr id="44" name="Freeform 4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45" name="Group 45"/>
            <p:cNvGrpSpPr/>
            <p:nvPr/>
          </p:nvGrpSpPr>
          <p:grpSpPr>
            <a:xfrm>
              <a:off x="3188502" y="10643536"/>
              <a:ext cx="82785" cy="82785"/>
              <a:chOff x="0" y="0"/>
              <a:chExt cx="6350000" cy="6350000"/>
            </a:xfrm>
          </p:grpSpPr>
          <p:sp>
            <p:nvSpPr>
              <p:cNvPr id="46" name="Freeform 4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47" name="Group 47"/>
            <p:cNvGrpSpPr/>
            <p:nvPr/>
          </p:nvGrpSpPr>
          <p:grpSpPr>
            <a:xfrm>
              <a:off x="1122" y="2693431"/>
              <a:ext cx="82785" cy="82785"/>
              <a:chOff x="0" y="0"/>
              <a:chExt cx="6350000" cy="6350000"/>
            </a:xfrm>
          </p:grpSpPr>
          <p:sp>
            <p:nvSpPr>
              <p:cNvPr id="48" name="Freeform 4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49" name="Group 49"/>
            <p:cNvGrpSpPr/>
            <p:nvPr/>
          </p:nvGrpSpPr>
          <p:grpSpPr>
            <a:xfrm>
              <a:off x="1122" y="9073915"/>
              <a:ext cx="82785" cy="82785"/>
              <a:chOff x="0" y="0"/>
              <a:chExt cx="6350000" cy="6350000"/>
            </a:xfrm>
          </p:grpSpPr>
          <p:sp>
            <p:nvSpPr>
              <p:cNvPr id="50" name="Freeform 5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51" name="Group 51"/>
            <p:cNvGrpSpPr/>
            <p:nvPr/>
          </p:nvGrpSpPr>
          <p:grpSpPr>
            <a:xfrm>
              <a:off x="1122" y="5881131"/>
              <a:ext cx="82785" cy="82785"/>
              <a:chOff x="0" y="0"/>
              <a:chExt cx="6350000" cy="6350000"/>
            </a:xfrm>
          </p:grpSpPr>
          <p:sp>
            <p:nvSpPr>
              <p:cNvPr id="52" name="Freeform 5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53" name="Group 53"/>
            <p:cNvGrpSpPr/>
            <p:nvPr/>
          </p:nvGrpSpPr>
          <p:grpSpPr>
            <a:xfrm>
              <a:off x="3188502" y="2693431"/>
              <a:ext cx="82785" cy="82785"/>
              <a:chOff x="0" y="0"/>
              <a:chExt cx="6350000" cy="6350000"/>
            </a:xfrm>
          </p:grpSpPr>
          <p:sp>
            <p:nvSpPr>
              <p:cNvPr id="54" name="Freeform 5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55" name="Group 55"/>
            <p:cNvGrpSpPr/>
            <p:nvPr/>
          </p:nvGrpSpPr>
          <p:grpSpPr>
            <a:xfrm>
              <a:off x="3188502" y="9073915"/>
              <a:ext cx="82785" cy="82785"/>
              <a:chOff x="0" y="0"/>
              <a:chExt cx="6350000" cy="6350000"/>
            </a:xfrm>
          </p:grpSpPr>
          <p:sp>
            <p:nvSpPr>
              <p:cNvPr id="56" name="Freeform 5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57" name="Group 57"/>
            <p:cNvGrpSpPr/>
            <p:nvPr/>
          </p:nvGrpSpPr>
          <p:grpSpPr>
            <a:xfrm>
              <a:off x="3188502" y="5881131"/>
              <a:ext cx="82785" cy="82785"/>
              <a:chOff x="0" y="0"/>
              <a:chExt cx="6350000" cy="6350000"/>
            </a:xfrm>
          </p:grpSpPr>
          <p:sp>
            <p:nvSpPr>
              <p:cNvPr id="58" name="Freeform 5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59" name="Group 59"/>
            <p:cNvGrpSpPr/>
            <p:nvPr/>
          </p:nvGrpSpPr>
          <p:grpSpPr>
            <a:xfrm>
              <a:off x="550087" y="0"/>
              <a:ext cx="82785" cy="82785"/>
              <a:chOff x="0" y="0"/>
              <a:chExt cx="6350000" cy="6350000"/>
            </a:xfrm>
          </p:grpSpPr>
          <p:sp>
            <p:nvSpPr>
              <p:cNvPr id="60" name="Freeform 6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61" name="Group 61"/>
            <p:cNvGrpSpPr/>
            <p:nvPr/>
          </p:nvGrpSpPr>
          <p:grpSpPr>
            <a:xfrm>
              <a:off x="550087" y="6380485"/>
              <a:ext cx="82785" cy="82785"/>
              <a:chOff x="0" y="0"/>
              <a:chExt cx="6350000" cy="6350000"/>
            </a:xfrm>
          </p:grpSpPr>
          <p:sp>
            <p:nvSpPr>
              <p:cNvPr id="62" name="Freeform 6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63" name="Group 63"/>
            <p:cNvGrpSpPr/>
            <p:nvPr/>
          </p:nvGrpSpPr>
          <p:grpSpPr>
            <a:xfrm>
              <a:off x="550087" y="3187700"/>
              <a:ext cx="82785" cy="82785"/>
              <a:chOff x="0" y="0"/>
              <a:chExt cx="6350000" cy="6350000"/>
            </a:xfrm>
          </p:grpSpPr>
          <p:sp>
            <p:nvSpPr>
              <p:cNvPr id="64" name="Freeform 6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65" name="Group 65"/>
            <p:cNvGrpSpPr/>
            <p:nvPr/>
          </p:nvGrpSpPr>
          <p:grpSpPr>
            <a:xfrm>
              <a:off x="550087" y="9568185"/>
              <a:ext cx="82785" cy="82785"/>
              <a:chOff x="0" y="0"/>
              <a:chExt cx="6350000" cy="6350000"/>
            </a:xfrm>
          </p:grpSpPr>
          <p:sp>
            <p:nvSpPr>
              <p:cNvPr id="66" name="Freeform 6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67" name="Group 67"/>
            <p:cNvGrpSpPr/>
            <p:nvPr/>
          </p:nvGrpSpPr>
          <p:grpSpPr>
            <a:xfrm>
              <a:off x="3737467" y="0"/>
              <a:ext cx="82785" cy="82785"/>
              <a:chOff x="0" y="0"/>
              <a:chExt cx="6350000" cy="6350000"/>
            </a:xfrm>
          </p:grpSpPr>
          <p:sp>
            <p:nvSpPr>
              <p:cNvPr id="68" name="Freeform 6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69" name="Group 69"/>
            <p:cNvGrpSpPr/>
            <p:nvPr/>
          </p:nvGrpSpPr>
          <p:grpSpPr>
            <a:xfrm>
              <a:off x="3737467" y="6380485"/>
              <a:ext cx="82785" cy="82785"/>
              <a:chOff x="0" y="0"/>
              <a:chExt cx="6350000" cy="6350000"/>
            </a:xfrm>
          </p:grpSpPr>
          <p:sp>
            <p:nvSpPr>
              <p:cNvPr id="70" name="Freeform 7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71" name="Group 71"/>
            <p:cNvGrpSpPr/>
            <p:nvPr/>
          </p:nvGrpSpPr>
          <p:grpSpPr>
            <a:xfrm>
              <a:off x="3737467" y="3187700"/>
              <a:ext cx="82785" cy="82785"/>
              <a:chOff x="0" y="0"/>
              <a:chExt cx="6350000" cy="6350000"/>
            </a:xfrm>
          </p:grpSpPr>
          <p:sp>
            <p:nvSpPr>
              <p:cNvPr id="72" name="Freeform 7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73" name="Group 73"/>
            <p:cNvGrpSpPr/>
            <p:nvPr/>
          </p:nvGrpSpPr>
          <p:grpSpPr>
            <a:xfrm>
              <a:off x="3737467" y="9568185"/>
              <a:ext cx="82785" cy="82785"/>
              <a:chOff x="0" y="0"/>
              <a:chExt cx="6350000" cy="6350000"/>
            </a:xfrm>
          </p:grpSpPr>
          <p:sp>
            <p:nvSpPr>
              <p:cNvPr id="74" name="Freeform 7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75" name="Group 75"/>
            <p:cNvGrpSpPr/>
            <p:nvPr/>
          </p:nvGrpSpPr>
          <p:grpSpPr>
            <a:xfrm>
              <a:off x="550087" y="1618080"/>
              <a:ext cx="82785" cy="82785"/>
              <a:chOff x="0" y="0"/>
              <a:chExt cx="6350000" cy="6350000"/>
            </a:xfrm>
          </p:grpSpPr>
          <p:sp>
            <p:nvSpPr>
              <p:cNvPr id="76" name="Freeform 7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77" name="Group 77"/>
            <p:cNvGrpSpPr/>
            <p:nvPr/>
          </p:nvGrpSpPr>
          <p:grpSpPr>
            <a:xfrm>
              <a:off x="550087" y="7998564"/>
              <a:ext cx="82785" cy="82785"/>
              <a:chOff x="0" y="0"/>
              <a:chExt cx="6350000" cy="6350000"/>
            </a:xfrm>
          </p:grpSpPr>
          <p:sp>
            <p:nvSpPr>
              <p:cNvPr id="78" name="Freeform 7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79" name="Group 79"/>
            <p:cNvGrpSpPr/>
            <p:nvPr/>
          </p:nvGrpSpPr>
          <p:grpSpPr>
            <a:xfrm>
              <a:off x="550087" y="4805780"/>
              <a:ext cx="82785" cy="82785"/>
              <a:chOff x="0" y="0"/>
              <a:chExt cx="6350000" cy="6350000"/>
            </a:xfrm>
          </p:grpSpPr>
          <p:sp>
            <p:nvSpPr>
              <p:cNvPr id="80" name="Freeform 8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81" name="Group 81"/>
            <p:cNvGrpSpPr/>
            <p:nvPr/>
          </p:nvGrpSpPr>
          <p:grpSpPr>
            <a:xfrm>
              <a:off x="3737467" y="1618080"/>
              <a:ext cx="82785" cy="82785"/>
              <a:chOff x="0" y="0"/>
              <a:chExt cx="6350000" cy="6350000"/>
            </a:xfrm>
          </p:grpSpPr>
          <p:sp>
            <p:nvSpPr>
              <p:cNvPr id="82" name="Freeform 8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83" name="Group 83"/>
            <p:cNvGrpSpPr/>
            <p:nvPr/>
          </p:nvGrpSpPr>
          <p:grpSpPr>
            <a:xfrm>
              <a:off x="3737467" y="7998564"/>
              <a:ext cx="82785" cy="82785"/>
              <a:chOff x="0" y="0"/>
              <a:chExt cx="6350000" cy="6350000"/>
            </a:xfrm>
          </p:grpSpPr>
          <p:sp>
            <p:nvSpPr>
              <p:cNvPr id="84" name="Freeform 8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85" name="Group 85"/>
            <p:cNvGrpSpPr/>
            <p:nvPr/>
          </p:nvGrpSpPr>
          <p:grpSpPr>
            <a:xfrm>
              <a:off x="3737467" y="4805780"/>
              <a:ext cx="82785" cy="82785"/>
              <a:chOff x="0" y="0"/>
              <a:chExt cx="6350000" cy="6350000"/>
            </a:xfrm>
          </p:grpSpPr>
          <p:sp>
            <p:nvSpPr>
              <p:cNvPr id="86" name="Freeform 8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87" name="Group 87"/>
            <p:cNvGrpSpPr/>
            <p:nvPr/>
          </p:nvGrpSpPr>
          <p:grpSpPr>
            <a:xfrm>
              <a:off x="1088747" y="537155"/>
              <a:ext cx="82785" cy="82785"/>
              <a:chOff x="0" y="0"/>
              <a:chExt cx="6350000" cy="6350000"/>
            </a:xfrm>
          </p:grpSpPr>
          <p:sp>
            <p:nvSpPr>
              <p:cNvPr id="88" name="Freeform 8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89" name="Group 89"/>
            <p:cNvGrpSpPr/>
            <p:nvPr/>
          </p:nvGrpSpPr>
          <p:grpSpPr>
            <a:xfrm>
              <a:off x="1088747" y="6917640"/>
              <a:ext cx="82785" cy="82785"/>
              <a:chOff x="0" y="0"/>
              <a:chExt cx="6350000" cy="6350000"/>
            </a:xfrm>
          </p:grpSpPr>
          <p:sp>
            <p:nvSpPr>
              <p:cNvPr id="90" name="Freeform 9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91" name="Group 91"/>
            <p:cNvGrpSpPr/>
            <p:nvPr/>
          </p:nvGrpSpPr>
          <p:grpSpPr>
            <a:xfrm>
              <a:off x="1088747" y="3724855"/>
              <a:ext cx="82785" cy="82785"/>
              <a:chOff x="0" y="0"/>
              <a:chExt cx="6350000" cy="6350000"/>
            </a:xfrm>
          </p:grpSpPr>
          <p:sp>
            <p:nvSpPr>
              <p:cNvPr id="92" name="Freeform 9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93" name="Group 93"/>
            <p:cNvGrpSpPr/>
            <p:nvPr/>
          </p:nvGrpSpPr>
          <p:grpSpPr>
            <a:xfrm>
              <a:off x="1088747" y="10105340"/>
              <a:ext cx="82785" cy="82785"/>
              <a:chOff x="0" y="0"/>
              <a:chExt cx="6350000" cy="6350000"/>
            </a:xfrm>
          </p:grpSpPr>
          <p:sp>
            <p:nvSpPr>
              <p:cNvPr id="94" name="Freeform 9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95" name="Group 95"/>
            <p:cNvGrpSpPr/>
            <p:nvPr/>
          </p:nvGrpSpPr>
          <p:grpSpPr>
            <a:xfrm>
              <a:off x="4276128" y="537155"/>
              <a:ext cx="82785" cy="82785"/>
              <a:chOff x="0" y="0"/>
              <a:chExt cx="6350000" cy="6350000"/>
            </a:xfrm>
          </p:grpSpPr>
          <p:sp>
            <p:nvSpPr>
              <p:cNvPr id="96" name="Freeform 9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97" name="Group 97"/>
            <p:cNvGrpSpPr/>
            <p:nvPr/>
          </p:nvGrpSpPr>
          <p:grpSpPr>
            <a:xfrm>
              <a:off x="4276128" y="6917640"/>
              <a:ext cx="82785" cy="82785"/>
              <a:chOff x="0" y="0"/>
              <a:chExt cx="6350000" cy="6350000"/>
            </a:xfrm>
          </p:grpSpPr>
          <p:sp>
            <p:nvSpPr>
              <p:cNvPr id="98" name="Freeform 9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99" name="Group 99"/>
            <p:cNvGrpSpPr/>
            <p:nvPr/>
          </p:nvGrpSpPr>
          <p:grpSpPr>
            <a:xfrm>
              <a:off x="4276128" y="3724855"/>
              <a:ext cx="82785" cy="82785"/>
              <a:chOff x="0" y="0"/>
              <a:chExt cx="6350000" cy="6350000"/>
            </a:xfrm>
          </p:grpSpPr>
          <p:sp>
            <p:nvSpPr>
              <p:cNvPr id="100" name="Freeform 10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101" name="Group 101"/>
            <p:cNvGrpSpPr/>
            <p:nvPr/>
          </p:nvGrpSpPr>
          <p:grpSpPr>
            <a:xfrm>
              <a:off x="4276128" y="10105340"/>
              <a:ext cx="82785" cy="82785"/>
              <a:chOff x="0" y="0"/>
              <a:chExt cx="6350000" cy="6350000"/>
            </a:xfrm>
          </p:grpSpPr>
          <p:sp>
            <p:nvSpPr>
              <p:cNvPr id="102" name="Freeform 10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103" name="Group 103"/>
            <p:cNvGrpSpPr/>
            <p:nvPr/>
          </p:nvGrpSpPr>
          <p:grpSpPr>
            <a:xfrm>
              <a:off x="1088747" y="2155235"/>
              <a:ext cx="82785" cy="82785"/>
              <a:chOff x="0" y="0"/>
              <a:chExt cx="6350000" cy="6350000"/>
            </a:xfrm>
          </p:grpSpPr>
          <p:sp>
            <p:nvSpPr>
              <p:cNvPr id="104" name="Freeform 10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105" name="Group 105"/>
            <p:cNvGrpSpPr/>
            <p:nvPr/>
          </p:nvGrpSpPr>
          <p:grpSpPr>
            <a:xfrm>
              <a:off x="1088747" y="8535719"/>
              <a:ext cx="82785" cy="82785"/>
              <a:chOff x="0" y="0"/>
              <a:chExt cx="6350000" cy="6350000"/>
            </a:xfrm>
          </p:grpSpPr>
          <p:sp>
            <p:nvSpPr>
              <p:cNvPr id="106" name="Freeform 10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107" name="Group 107"/>
            <p:cNvGrpSpPr/>
            <p:nvPr/>
          </p:nvGrpSpPr>
          <p:grpSpPr>
            <a:xfrm>
              <a:off x="1088747" y="5342935"/>
              <a:ext cx="82785" cy="82785"/>
              <a:chOff x="0" y="0"/>
              <a:chExt cx="6350000" cy="6350000"/>
            </a:xfrm>
          </p:grpSpPr>
          <p:sp>
            <p:nvSpPr>
              <p:cNvPr id="108" name="Freeform 10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109" name="Group 109"/>
            <p:cNvGrpSpPr/>
            <p:nvPr/>
          </p:nvGrpSpPr>
          <p:grpSpPr>
            <a:xfrm>
              <a:off x="4276128" y="2155235"/>
              <a:ext cx="82785" cy="82785"/>
              <a:chOff x="0" y="0"/>
              <a:chExt cx="6350000" cy="6350000"/>
            </a:xfrm>
          </p:grpSpPr>
          <p:sp>
            <p:nvSpPr>
              <p:cNvPr id="110" name="Freeform 11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111" name="Group 111"/>
            <p:cNvGrpSpPr/>
            <p:nvPr/>
          </p:nvGrpSpPr>
          <p:grpSpPr>
            <a:xfrm>
              <a:off x="4276128" y="8535719"/>
              <a:ext cx="82785" cy="82785"/>
              <a:chOff x="0" y="0"/>
              <a:chExt cx="6350000" cy="6350000"/>
            </a:xfrm>
          </p:grpSpPr>
          <p:sp>
            <p:nvSpPr>
              <p:cNvPr id="112" name="Freeform 11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113" name="Group 113"/>
            <p:cNvGrpSpPr/>
            <p:nvPr/>
          </p:nvGrpSpPr>
          <p:grpSpPr>
            <a:xfrm>
              <a:off x="4276128" y="5342935"/>
              <a:ext cx="82785" cy="82785"/>
              <a:chOff x="0" y="0"/>
              <a:chExt cx="6350000" cy="6350000"/>
            </a:xfrm>
          </p:grpSpPr>
          <p:sp>
            <p:nvSpPr>
              <p:cNvPr id="114" name="Freeform 11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115" name="Group 115"/>
            <p:cNvGrpSpPr/>
            <p:nvPr/>
          </p:nvGrpSpPr>
          <p:grpSpPr>
            <a:xfrm>
              <a:off x="1628608" y="1075351"/>
              <a:ext cx="82785" cy="82785"/>
              <a:chOff x="0" y="0"/>
              <a:chExt cx="6350000" cy="6350000"/>
            </a:xfrm>
          </p:grpSpPr>
          <p:sp>
            <p:nvSpPr>
              <p:cNvPr id="116" name="Freeform 11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117" name="Group 117"/>
            <p:cNvGrpSpPr/>
            <p:nvPr/>
          </p:nvGrpSpPr>
          <p:grpSpPr>
            <a:xfrm>
              <a:off x="1628608" y="7455836"/>
              <a:ext cx="82785" cy="82785"/>
              <a:chOff x="0" y="0"/>
              <a:chExt cx="6350000" cy="6350000"/>
            </a:xfrm>
          </p:grpSpPr>
          <p:sp>
            <p:nvSpPr>
              <p:cNvPr id="118" name="Freeform 11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119" name="Group 119"/>
            <p:cNvGrpSpPr/>
            <p:nvPr/>
          </p:nvGrpSpPr>
          <p:grpSpPr>
            <a:xfrm>
              <a:off x="1628608" y="4263051"/>
              <a:ext cx="82785" cy="82785"/>
              <a:chOff x="0" y="0"/>
              <a:chExt cx="6350000" cy="6350000"/>
            </a:xfrm>
          </p:grpSpPr>
          <p:sp>
            <p:nvSpPr>
              <p:cNvPr id="120" name="Freeform 12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121" name="Group 121"/>
            <p:cNvGrpSpPr/>
            <p:nvPr/>
          </p:nvGrpSpPr>
          <p:grpSpPr>
            <a:xfrm>
              <a:off x="1628608" y="10643536"/>
              <a:ext cx="82785" cy="82785"/>
              <a:chOff x="0" y="0"/>
              <a:chExt cx="6350000" cy="6350000"/>
            </a:xfrm>
          </p:grpSpPr>
          <p:sp>
            <p:nvSpPr>
              <p:cNvPr id="122" name="Freeform 12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123" name="Group 123"/>
            <p:cNvGrpSpPr/>
            <p:nvPr/>
          </p:nvGrpSpPr>
          <p:grpSpPr>
            <a:xfrm>
              <a:off x="1628608" y="2693431"/>
              <a:ext cx="82785" cy="82785"/>
              <a:chOff x="0" y="0"/>
              <a:chExt cx="6350000" cy="6350000"/>
            </a:xfrm>
          </p:grpSpPr>
          <p:sp>
            <p:nvSpPr>
              <p:cNvPr id="124" name="Freeform 12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125" name="Group 125"/>
            <p:cNvGrpSpPr/>
            <p:nvPr/>
          </p:nvGrpSpPr>
          <p:grpSpPr>
            <a:xfrm>
              <a:off x="1628608" y="9073915"/>
              <a:ext cx="82785" cy="82785"/>
              <a:chOff x="0" y="0"/>
              <a:chExt cx="6350000" cy="6350000"/>
            </a:xfrm>
          </p:grpSpPr>
          <p:sp>
            <p:nvSpPr>
              <p:cNvPr id="126" name="Freeform 12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127" name="Group 127"/>
            <p:cNvGrpSpPr/>
            <p:nvPr/>
          </p:nvGrpSpPr>
          <p:grpSpPr>
            <a:xfrm>
              <a:off x="1628608" y="5881131"/>
              <a:ext cx="82785" cy="82785"/>
              <a:chOff x="0" y="0"/>
              <a:chExt cx="6350000" cy="6350000"/>
            </a:xfrm>
          </p:grpSpPr>
          <p:sp>
            <p:nvSpPr>
              <p:cNvPr id="128" name="Freeform 12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129" name="Group 129"/>
            <p:cNvGrpSpPr/>
            <p:nvPr/>
          </p:nvGrpSpPr>
          <p:grpSpPr>
            <a:xfrm>
              <a:off x="2648719" y="0"/>
              <a:ext cx="82785" cy="82785"/>
              <a:chOff x="0" y="0"/>
              <a:chExt cx="1913890" cy="1913890"/>
            </a:xfrm>
          </p:grpSpPr>
          <p:sp>
            <p:nvSpPr>
              <p:cNvPr id="130" name="Freeform 13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131" name="Group 131"/>
            <p:cNvGrpSpPr/>
            <p:nvPr/>
          </p:nvGrpSpPr>
          <p:grpSpPr>
            <a:xfrm>
              <a:off x="2648719" y="6380485"/>
              <a:ext cx="82785" cy="82785"/>
              <a:chOff x="0" y="0"/>
              <a:chExt cx="1913890" cy="1913890"/>
            </a:xfrm>
          </p:grpSpPr>
          <p:sp>
            <p:nvSpPr>
              <p:cNvPr id="132" name="Freeform 132"/>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133" name="Group 133"/>
            <p:cNvGrpSpPr/>
            <p:nvPr/>
          </p:nvGrpSpPr>
          <p:grpSpPr>
            <a:xfrm>
              <a:off x="2648719" y="3187700"/>
              <a:ext cx="82785" cy="82785"/>
              <a:chOff x="0" y="0"/>
              <a:chExt cx="1913890" cy="1913890"/>
            </a:xfrm>
          </p:grpSpPr>
          <p:sp>
            <p:nvSpPr>
              <p:cNvPr id="134" name="Freeform 134"/>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135" name="Group 135"/>
            <p:cNvGrpSpPr/>
            <p:nvPr/>
          </p:nvGrpSpPr>
          <p:grpSpPr>
            <a:xfrm>
              <a:off x="2648719" y="9568185"/>
              <a:ext cx="82785" cy="82785"/>
              <a:chOff x="0" y="0"/>
              <a:chExt cx="1913890" cy="1913890"/>
            </a:xfrm>
          </p:grpSpPr>
          <p:sp>
            <p:nvSpPr>
              <p:cNvPr id="136" name="Freeform 136"/>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137" name="Group 137"/>
            <p:cNvGrpSpPr/>
            <p:nvPr/>
          </p:nvGrpSpPr>
          <p:grpSpPr>
            <a:xfrm>
              <a:off x="2648719" y="1618080"/>
              <a:ext cx="82785" cy="82785"/>
              <a:chOff x="0" y="0"/>
              <a:chExt cx="1913890" cy="1913890"/>
            </a:xfrm>
          </p:grpSpPr>
          <p:sp>
            <p:nvSpPr>
              <p:cNvPr id="138" name="Freeform 138"/>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139" name="Group 139"/>
            <p:cNvGrpSpPr/>
            <p:nvPr/>
          </p:nvGrpSpPr>
          <p:grpSpPr>
            <a:xfrm>
              <a:off x="2648719" y="7998564"/>
              <a:ext cx="82785" cy="82785"/>
              <a:chOff x="0" y="0"/>
              <a:chExt cx="1913890" cy="1913890"/>
            </a:xfrm>
          </p:grpSpPr>
          <p:sp>
            <p:nvSpPr>
              <p:cNvPr id="140" name="Freeform 14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141" name="Group 141"/>
            <p:cNvGrpSpPr/>
            <p:nvPr/>
          </p:nvGrpSpPr>
          <p:grpSpPr>
            <a:xfrm>
              <a:off x="2648719" y="4805780"/>
              <a:ext cx="82785" cy="82785"/>
              <a:chOff x="0" y="0"/>
              <a:chExt cx="1913890" cy="1913890"/>
            </a:xfrm>
          </p:grpSpPr>
          <p:sp>
            <p:nvSpPr>
              <p:cNvPr id="142" name="Freeform 142"/>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143" name="Group 143"/>
            <p:cNvGrpSpPr/>
            <p:nvPr/>
          </p:nvGrpSpPr>
          <p:grpSpPr>
            <a:xfrm>
              <a:off x="0" y="537155"/>
              <a:ext cx="82785" cy="82785"/>
              <a:chOff x="0" y="0"/>
              <a:chExt cx="1913890" cy="1913890"/>
            </a:xfrm>
          </p:grpSpPr>
          <p:sp>
            <p:nvSpPr>
              <p:cNvPr id="144" name="Freeform 144"/>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145" name="Group 145"/>
            <p:cNvGrpSpPr/>
            <p:nvPr/>
          </p:nvGrpSpPr>
          <p:grpSpPr>
            <a:xfrm>
              <a:off x="0" y="6917640"/>
              <a:ext cx="82785" cy="82785"/>
              <a:chOff x="0" y="0"/>
              <a:chExt cx="1913890" cy="1913890"/>
            </a:xfrm>
          </p:grpSpPr>
          <p:sp>
            <p:nvSpPr>
              <p:cNvPr id="146" name="Freeform 146"/>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147" name="Group 147"/>
            <p:cNvGrpSpPr/>
            <p:nvPr/>
          </p:nvGrpSpPr>
          <p:grpSpPr>
            <a:xfrm>
              <a:off x="0" y="3724855"/>
              <a:ext cx="82785" cy="82785"/>
              <a:chOff x="0" y="0"/>
              <a:chExt cx="1913890" cy="1913890"/>
            </a:xfrm>
          </p:grpSpPr>
          <p:sp>
            <p:nvSpPr>
              <p:cNvPr id="148" name="Freeform 148"/>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149" name="Group 149"/>
            <p:cNvGrpSpPr/>
            <p:nvPr/>
          </p:nvGrpSpPr>
          <p:grpSpPr>
            <a:xfrm>
              <a:off x="0" y="10105340"/>
              <a:ext cx="82785" cy="82785"/>
              <a:chOff x="0" y="0"/>
              <a:chExt cx="1913890" cy="1913890"/>
            </a:xfrm>
          </p:grpSpPr>
          <p:sp>
            <p:nvSpPr>
              <p:cNvPr id="150" name="Freeform 15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151" name="Group 151"/>
            <p:cNvGrpSpPr/>
            <p:nvPr/>
          </p:nvGrpSpPr>
          <p:grpSpPr>
            <a:xfrm>
              <a:off x="3187380" y="537155"/>
              <a:ext cx="82785" cy="82785"/>
              <a:chOff x="0" y="0"/>
              <a:chExt cx="1913890" cy="1913890"/>
            </a:xfrm>
          </p:grpSpPr>
          <p:sp>
            <p:nvSpPr>
              <p:cNvPr id="152" name="Freeform 152"/>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153" name="Group 153"/>
            <p:cNvGrpSpPr/>
            <p:nvPr/>
          </p:nvGrpSpPr>
          <p:grpSpPr>
            <a:xfrm>
              <a:off x="3187380" y="6917640"/>
              <a:ext cx="82785" cy="82785"/>
              <a:chOff x="0" y="0"/>
              <a:chExt cx="1913890" cy="1913890"/>
            </a:xfrm>
          </p:grpSpPr>
          <p:sp>
            <p:nvSpPr>
              <p:cNvPr id="154" name="Freeform 154"/>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155" name="Group 155"/>
            <p:cNvGrpSpPr/>
            <p:nvPr/>
          </p:nvGrpSpPr>
          <p:grpSpPr>
            <a:xfrm>
              <a:off x="3187380" y="3724855"/>
              <a:ext cx="82785" cy="82785"/>
              <a:chOff x="0" y="0"/>
              <a:chExt cx="1913890" cy="1913890"/>
            </a:xfrm>
          </p:grpSpPr>
          <p:sp>
            <p:nvSpPr>
              <p:cNvPr id="156" name="Freeform 156"/>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157" name="Group 157"/>
            <p:cNvGrpSpPr/>
            <p:nvPr/>
          </p:nvGrpSpPr>
          <p:grpSpPr>
            <a:xfrm>
              <a:off x="3187380" y="10105340"/>
              <a:ext cx="82785" cy="82785"/>
              <a:chOff x="0" y="0"/>
              <a:chExt cx="1913890" cy="1913890"/>
            </a:xfrm>
          </p:grpSpPr>
          <p:sp>
            <p:nvSpPr>
              <p:cNvPr id="158" name="Freeform 158"/>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159" name="Group 159"/>
            <p:cNvGrpSpPr/>
            <p:nvPr/>
          </p:nvGrpSpPr>
          <p:grpSpPr>
            <a:xfrm>
              <a:off x="0" y="2155235"/>
              <a:ext cx="82785" cy="82785"/>
              <a:chOff x="0" y="0"/>
              <a:chExt cx="1913890" cy="1913890"/>
            </a:xfrm>
          </p:grpSpPr>
          <p:sp>
            <p:nvSpPr>
              <p:cNvPr id="160" name="Freeform 16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161" name="Group 161"/>
            <p:cNvGrpSpPr/>
            <p:nvPr/>
          </p:nvGrpSpPr>
          <p:grpSpPr>
            <a:xfrm>
              <a:off x="0" y="8535719"/>
              <a:ext cx="82785" cy="82785"/>
              <a:chOff x="0" y="0"/>
              <a:chExt cx="1913890" cy="1913890"/>
            </a:xfrm>
          </p:grpSpPr>
          <p:sp>
            <p:nvSpPr>
              <p:cNvPr id="162" name="Freeform 162"/>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163" name="Group 163"/>
            <p:cNvGrpSpPr/>
            <p:nvPr/>
          </p:nvGrpSpPr>
          <p:grpSpPr>
            <a:xfrm>
              <a:off x="0" y="5342935"/>
              <a:ext cx="82785" cy="82785"/>
              <a:chOff x="0" y="0"/>
              <a:chExt cx="1913890" cy="1913890"/>
            </a:xfrm>
          </p:grpSpPr>
          <p:sp>
            <p:nvSpPr>
              <p:cNvPr id="164" name="Freeform 164"/>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165" name="Group 165"/>
            <p:cNvGrpSpPr/>
            <p:nvPr/>
          </p:nvGrpSpPr>
          <p:grpSpPr>
            <a:xfrm>
              <a:off x="3187380" y="2155235"/>
              <a:ext cx="82785" cy="82785"/>
              <a:chOff x="0" y="0"/>
              <a:chExt cx="1913890" cy="1913890"/>
            </a:xfrm>
          </p:grpSpPr>
          <p:sp>
            <p:nvSpPr>
              <p:cNvPr id="166" name="Freeform 166"/>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167" name="Group 167"/>
            <p:cNvGrpSpPr/>
            <p:nvPr/>
          </p:nvGrpSpPr>
          <p:grpSpPr>
            <a:xfrm>
              <a:off x="3187380" y="8535719"/>
              <a:ext cx="82785" cy="82785"/>
              <a:chOff x="0" y="0"/>
              <a:chExt cx="1913890" cy="1913890"/>
            </a:xfrm>
          </p:grpSpPr>
          <p:sp>
            <p:nvSpPr>
              <p:cNvPr id="168" name="Freeform 168"/>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169" name="Group 169"/>
            <p:cNvGrpSpPr/>
            <p:nvPr/>
          </p:nvGrpSpPr>
          <p:grpSpPr>
            <a:xfrm>
              <a:off x="3187380" y="5342935"/>
              <a:ext cx="82785" cy="82785"/>
              <a:chOff x="0" y="0"/>
              <a:chExt cx="1913890" cy="1913890"/>
            </a:xfrm>
          </p:grpSpPr>
          <p:sp>
            <p:nvSpPr>
              <p:cNvPr id="170" name="Freeform 17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171" name="Group 171"/>
            <p:cNvGrpSpPr/>
            <p:nvPr/>
          </p:nvGrpSpPr>
          <p:grpSpPr>
            <a:xfrm>
              <a:off x="539861" y="1075351"/>
              <a:ext cx="82785" cy="82785"/>
              <a:chOff x="0" y="0"/>
              <a:chExt cx="1913890" cy="1913890"/>
            </a:xfrm>
          </p:grpSpPr>
          <p:sp>
            <p:nvSpPr>
              <p:cNvPr id="172" name="Freeform 172"/>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173" name="Group 173"/>
            <p:cNvGrpSpPr/>
            <p:nvPr/>
          </p:nvGrpSpPr>
          <p:grpSpPr>
            <a:xfrm>
              <a:off x="539861" y="7455836"/>
              <a:ext cx="82785" cy="82785"/>
              <a:chOff x="0" y="0"/>
              <a:chExt cx="1913890" cy="1913890"/>
            </a:xfrm>
          </p:grpSpPr>
          <p:sp>
            <p:nvSpPr>
              <p:cNvPr id="174" name="Freeform 174"/>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175" name="Group 175"/>
            <p:cNvGrpSpPr/>
            <p:nvPr/>
          </p:nvGrpSpPr>
          <p:grpSpPr>
            <a:xfrm>
              <a:off x="539861" y="4263051"/>
              <a:ext cx="82785" cy="82785"/>
              <a:chOff x="0" y="0"/>
              <a:chExt cx="1913890" cy="1913890"/>
            </a:xfrm>
          </p:grpSpPr>
          <p:sp>
            <p:nvSpPr>
              <p:cNvPr id="176" name="Freeform 176"/>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177" name="Group 177"/>
            <p:cNvGrpSpPr/>
            <p:nvPr/>
          </p:nvGrpSpPr>
          <p:grpSpPr>
            <a:xfrm>
              <a:off x="539861" y="10643536"/>
              <a:ext cx="82785" cy="82785"/>
              <a:chOff x="0" y="0"/>
              <a:chExt cx="1913890" cy="1913890"/>
            </a:xfrm>
          </p:grpSpPr>
          <p:sp>
            <p:nvSpPr>
              <p:cNvPr id="178" name="Freeform 178"/>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179" name="Group 179"/>
            <p:cNvGrpSpPr/>
            <p:nvPr/>
          </p:nvGrpSpPr>
          <p:grpSpPr>
            <a:xfrm>
              <a:off x="3727241" y="1075351"/>
              <a:ext cx="82785" cy="82785"/>
              <a:chOff x="0" y="0"/>
              <a:chExt cx="1913890" cy="1913890"/>
            </a:xfrm>
          </p:grpSpPr>
          <p:sp>
            <p:nvSpPr>
              <p:cNvPr id="180" name="Freeform 18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181" name="Group 181"/>
            <p:cNvGrpSpPr/>
            <p:nvPr/>
          </p:nvGrpSpPr>
          <p:grpSpPr>
            <a:xfrm>
              <a:off x="3727241" y="7455836"/>
              <a:ext cx="82785" cy="82785"/>
              <a:chOff x="0" y="0"/>
              <a:chExt cx="1913890" cy="1913890"/>
            </a:xfrm>
          </p:grpSpPr>
          <p:sp>
            <p:nvSpPr>
              <p:cNvPr id="182" name="Freeform 182"/>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183" name="Group 183"/>
            <p:cNvGrpSpPr/>
            <p:nvPr/>
          </p:nvGrpSpPr>
          <p:grpSpPr>
            <a:xfrm>
              <a:off x="3727241" y="4263051"/>
              <a:ext cx="82785" cy="82785"/>
              <a:chOff x="0" y="0"/>
              <a:chExt cx="1913890" cy="1913890"/>
            </a:xfrm>
          </p:grpSpPr>
          <p:sp>
            <p:nvSpPr>
              <p:cNvPr id="184" name="Freeform 184"/>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185" name="Group 185"/>
            <p:cNvGrpSpPr/>
            <p:nvPr/>
          </p:nvGrpSpPr>
          <p:grpSpPr>
            <a:xfrm>
              <a:off x="3727241" y="10643536"/>
              <a:ext cx="82785" cy="82785"/>
              <a:chOff x="0" y="0"/>
              <a:chExt cx="1913890" cy="1913890"/>
            </a:xfrm>
          </p:grpSpPr>
          <p:sp>
            <p:nvSpPr>
              <p:cNvPr id="186" name="Freeform 186"/>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187" name="Group 187"/>
            <p:cNvGrpSpPr/>
            <p:nvPr/>
          </p:nvGrpSpPr>
          <p:grpSpPr>
            <a:xfrm>
              <a:off x="539861" y="2693431"/>
              <a:ext cx="82785" cy="82785"/>
              <a:chOff x="0" y="0"/>
              <a:chExt cx="1913890" cy="1913890"/>
            </a:xfrm>
          </p:grpSpPr>
          <p:sp>
            <p:nvSpPr>
              <p:cNvPr id="188" name="Freeform 188"/>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189" name="Group 189"/>
            <p:cNvGrpSpPr/>
            <p:nvPr/>
          </p:nvGrpSpPr>
          <p:grpSpPr>
            <a:xfrm>
              <a:off x="539861" y="9073915"/>
              <a:ext cx="82785" cy="82785"/>
              <a:chOff x="0" y="0"/>
              <a:chExt cx="1913890" cy="1913890"/>
            </a:xfrm>
          </p:grpSpPr>
          <p:sp>
            <p:nvSpPr>
              <p:cNvPr id="190" name="Freeform 19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191" name="Group 191"/>
            <p:cNvGrpSpPr/>
            <p:nvPr/>
          </p:nvGrpSpPr>
          <p:grpSpPr>
            <a:xfrm>
              <a:off x="539861" y="5881131"/>
              <a:ext cx="82785" cy="82785"/>
              <a:chOff x="0" y="0"/>
              <a:chExt cx="1913890" cy="1913890"/>
            </a:xfrm>
          </p:grpSpPr>
          <p:sp>
            <p:nvSpPr>
              <p:cNvPr id="192" name="Freeform 192"/>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193" name="Group 193"/>
            <p:cNvGrpSpPr/>
            <p:nvPr/>
          </p:nvGrpSpPr>
          <p:grpSpPr>
            <a:xfrm>
              <a:off x="3727241" y="2693431"/>
              <a:ext cx="82785" cy="82785"/>
              <a:chOff x="0" y="0"/>
              <a:chExt cx="1913890" cy="1913890"/>
            </a:xfrm>
          </p:grpSpPr>
          <p:sp>
            <p:nvSpPr>
              <p:cNvPr id="194" name="Freeform 194"/>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195" name="Group 195"/>
            <p:cNvGrpSpPr/>
            <p:nvPr/>
          </p:nvGrpSpPr>
          <p:grpSpPr>
            <a:xfrm>
              <a:off x="3727241" y="9073915"/>
              <a:ext cx="82785" cy="82785"/>
              <a:chOff x="0" y="0"/>
              <a:chExt cx="1913890" cy="1913890"/>
            </a:xfrm>
          </p:grpSpPr>
          <p:sp>
            <p:nvSpPr>
              <p:cNvPr id="196" name="Freeform 196"/>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197" name="Group 197"/>
            <p:cNvGrpSpPr/>
            <p:nvPr/>
          </p:nvGrpSpPr>
          <p:grpSpPr>
            <a:xfrm>
              <a:off x="3727241" y="5881131"/>
              <a:ext cx="82785" cy="82785"/>
              <a:chOff x="0" y="0"/>
              <a:chExt cx="1913890" cy="1913890"/>
            </a:xfrm>
          </p:grpSpPr>
          <p:sp>
            <p:nvSpPr>
              <p:cNvPr id="198" name="Freeform 198"/>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199" name="Group 199"/>
            <p:cNvGrpSpPr/>
            <p:nvPr/>
          </p:nvGrpSpPr>
          <p:grpSpPr>
            <a:xfrm>
              <a:off x="2109980" y="1075351"/>
              <a:ext cx="82785" cy="82785"/>
              <a:chOff x="0" y="0"/>
              <a:chExt cx="1913890" cy="1913890"/>
            </a:xfrm>
          </p:grpSpPr>
          <p:sp>
            <p:nvSpPr>
              <p:cNvPr id="200" name="Freeform 20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201" name="Group 201"/>
            <p:cNvGrpSpPr/>
            <p:nvPr/>
          </p:nvGrpSpPr>
          <p:grpSpPr>
            <a:xfrm>
              <a:off x="2109980" y="7455836"/>
              <a:ext cx="82785" cy="82785"/>
              <a:chOff x="0" y="0"/>
              <a:chExt cx="1913890" cy="1913890"/>
            </a:xfrm>
          </p:grpSpPr>
          <p:sp>
            <p:nvSpPr>
              <p:cNvPr id="202" name="Freeform 202"/>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203" name="Group 203"/>
            <p:cNvGrpSpPr/>
            <p:nvPr/>
          </p:nvGrpSpPr>
          <p:grpSpPr>
            <a:xfrm>
              <a:off x="2109980" y="4263051"/>
              <a:ext cx="82785" cy="82785"/>
              <a:chOff x="0" y="0"/>
              <a:chExt cx="1913890" cy="1913890"/>
            </a:xfrm>
          </p:grpSpPr>
          <p:sp>
            <p:nvSpPr>
              <p:cNvPr id="204" name="Freeform 204"/>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205" name="Group 205"/>
            <p:cNvGrpSpPr/>
            <p:nvPr/>
          </p:nvGrpSpPr>
          <p:grpSpPr>
            <a:xfrm>
              <a:off x="2109980" y="10643536"/>
              <a:ext cx="82785" cy="82785"/>
              <a:chOff x="0" y="0"/>
              <a:chExt cx="1913890" cy="1913890"/>
            </a:xfrm>
          </p:grpSpPr>
          <p:sp>
            <p:nvSpPr>
              <p:cNvPr id="206" name="Freeform 206"/>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207" name="Group 207"/>
            <p:cNvGrpSpPr/>
            <p:nvPr/>
          </p:nvGrpSpPr>
          <p:grpSpPr>
            <a:xfrm>
              <a:off x="2109980" y="2693431"/>
              <a:ext cx="82785" cy="82785"/>
              <a:chOff x="0" y="0"/>
              <a:chExt cx="1913890" cy="1913890"/>
            </a:xfrm>
          </p:grpSpPr>
          <p:sp>
            <p:nvSpPr>
              <p:cNvPr id="208" name="Freeform 208"/>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209" name="Group 209"/>
            <p:cNvGrpSpPr/>
            <p:nvPr/>
          </p:nvGrpSpPr>
          <p:grpSpPr>
            <a:xfrm>
              <a:off x="2109980" y="9073915"/>
              <a:ext cx="82785" cy="82785"/>
              <a:chOff x="0" y="0"/>
              <a:chExt cx="1913890" cy="1913890"/>
            </a:xfrm>
          </p:grpSpPr>
          <p:sp>
            <p:nvSpPr>
              <p:cNvPr id="210" name="Freeform 21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211" name="Group 211"/>
            <p:cNvGrpSpPr/>
            <p:nvPr/>
          </p:nvGrpSpPr>
          <p:grpSpPr>
            <a:xfrm>
              <a:off x="2109980" y="5881131"/>
              <a:ext cx="82785" cy="82785"/>
              <a:chOff x="0" y="0"/>
              <a:chExt cx="1913890" cy="1913890"/>
            </a:xfrm>
          </p:grpSpPr>
          <p:sp>
            <p:nvSpPr>
              <p:cNvPr id="212" name="Freeform 212"/>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213" name="Group 213"/>
            <p:cNvGrpSpPr/>
            <p:nvPr/>
          </p:nvGrpSpPr>
          <p:grpSpPr>
            <a:xfrm>
              <a:off x="1088826" y="0"/>
              <a:ext cx="82785" cy="82785"/>
              <a:chOff x="0" y="0"/>
              <a:chExt cx="1913890" cy="1913890"/>
            </a:xfrm>
          </p:grpSpPr>
          <p:sp>
            <p:nvSpPr>
              <p:cNvPr id="214" name="Freeform 214"/>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215" name="Group 215"/>
            <p:cNvGrpSpPr/>
            <p:nvPr/>
          </p:nvGrpSpPr>
          <p:grpSpPr>
            <a:xfrm>
              <a:off x="1088826" y="6380485"/>
              <a:ext cx="82785" cy="82785"/>
              <a:chOff x="0" y="0"/>
              <a:chExt cx="1913890" cy="1913890"/>
            </a:xfrm>
          </p:grpSpPr>
          <p:sp>
            <p:nvSpPr>
              <p:cNvPr id="216" name="Freeform 216"/>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217" name="Group 217"/>
            <p:cNvGrpSpPr/>
            <p:nvPr/>
          </p:nvGrpSpPr>
          <p:grpSpPr>
            <a:xfrm>
              <a:off x="1088826" y="3187700"/>
              <a:ext cx="82785" cy="82785"/>
              <a:chOff x="0" y="0"/>
              <a:chExt cx="1913890" cy="1913890"/>
            </a:xfrm>
          </p:grpSpPr>
          <p:sp>
            <p:nvSpPr>
              <p:cNvPr id="218" name="Freeform 218"/>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219" name="Group 219"/>
            <p:cNvGrpSpPr/>
            <p:nvPr/>
          </p:nvGrpSpPr>
          <p:grpSpPr>
            <a:xfrm>
              <a:off x="1088826" y="9568185"/>
              <a:ext cx="82785" cy="82785"/>
              <a:chOff x="0" y="0"/>
              <a:chExt cx="1913890" cy="1913890"/>
            </a:xfrm>
          </p:grpSpPr>
          <p:sp>
            <p:nvSpPr>
              <p:cNvPr id="220" name="Freeform 22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221" name="Group 221"/>
            <p:cNvGrpSpPr/>
            <p:nvPr/>
          </p:nvGrpSpPr>
          <p:grpSpPr>
            <a:xfrm>
              <a:off x="4276206" y="0"/>
              <a:ext cx="82785" cy="82785"/>
              <a:chOff x="0" y="0"/>
              <a:chExt cx="1913890" cy="1913890"/>
            </a:xfrm>
          </p:grpSpPr>
          <p:sp>
            <p:nvSpPr>
              <p:cNvPr id="222" name="Freeform 222"/>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223" name="Group 223"/>
            <p:cNvGrpSpPr/>
            <p:nvPr/>
          </p:nvGrpSpPr>
          <p:grpSpPr>
            <a:xfrm>
              <a:off x="4276206" y="6380485"/>
              <a:ext cx="82785" cy="82785"/>
              <a:chOff x="0" y="0"/>
              <a:chExt cx="1913890" cy="1913890"/>
            </a:xfrm>
          </p:grpSpPr>
          <p:sp>
            <p:nvSpPr>
              <p:cNvPr id="224" name="Freeform 224"/>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225" name="Group 225"/>
            <p:cNvGrpSpPr/>
            <p:nvPr/>
          </p:nvGrpSpPr>
          <p:grpSpPr>
            <a:xfrm>
              <a:off x="4276206" y="3187700"/>
              <a:ext cx="82785" cy="82785"/>
              <a:chOff x="0" y="0"/>
              <a:chExt cx="1913890" cy="1913890"/>
            </a:xfrm>
          </p:grpSpPr>
          <p:sp>
            <p:nvSpPr>
              <p:cNvPr id="226" name="Freeform 226"/>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227" name="Group 227"/>
            <p:cNvGrpSpPr/>
            <p:nvPr/>
          </p:nvGrpSpPr>
          <p:grpSpPr>
            <a:xfrm>
              <a:off x="4276206" y="9568185"/>
              <a:ext cx="82785" cy="82785"/>
              <a:chOff x="0" y="0"/>
              <a:chExt cx="1913890" cy="1913890"/>
            </a:xfrm>
          </p:grpSpPr>
          <p:sp>
            <p:nvSpPr>
              <p:cNvPr id="228" name="Freeform 228"/>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229" name="Group 229"/>
            <p:cNvGrpSpPr/>
            <p:nvPr/>
          </p:nvGrpSpPr>
          <p:grpSpPr>
            <a:xfrm>
              <a:off x="1088826" y="1618080"/>
              <a:ext cx="82785" cy="82785"/>
              <a:chOff x="0" y="0"/>
              <a:chExt cx="1913890" cy="1913890"/>
            </a:xfrm>
          </p:grpSpPr>
          <p:sp>
            <p:nvSpPr>
              <p:cNvPr id="230" name="Freeform 23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231" name="Group 231"/>
            <p:cNvGrpSpPr/>
            <p:nvPr/>
          </p:nvGrpSpPr>
          <p:grpSpPr>
            <a:xfrm>
              <a:off x="1088826" y="7998564"/>
              <a:ext cx="82785" cy="82785"/>
              <a:chOff x="0" y="0"/>
              <a:chExt cx="1913890" cy="1913890"/>
            </a:xfrm>
          </p:grpSpPr>
          <p:sp>
            <p:nvSpPr>
              <p:cNvPr id="232" name="Freeform 232"/>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233" name="Group 233"/>
            <p:cNvGrpSpPr/>
            <p:nvPr/>
          </p:nvGrpSpPr>
          <p:grpSpPr>
            <a:xfrm>
              <a:off x="1088826" y="4805780"/>
              <a:ext cx="82785" cy="82785"/>
              <a:chOff x="0" y="0"/>
              <a:chExt cx="1913890" cy="1913890"/>
            </a:xfrm>
          </p:grpSpPr>
          <p:sp>
            <p:nvSpPr>
              <p:cNvPr id="234" name="Freeform 234"/>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235" name="Group 235"/>
            <p:cNvGrpSpPr/>
            <p:nvPr/>
          </p:nvGrpSpPr>
          <p:grpSpPr>
            <a:xfrm>
              <a:off x="4276206" y="1618080"/>
              <a:ext cx="82785" cy="82785"/>
              <a:chOff x="0" y="0"/>
              <a:chExt cx="1913890" cy="1913890"/>
            </a:xfrm>
          </p:grpSpPr>
          <p:sp>
            <p:nvSpPr>
              <p:cNvPr id="236" name="Freeform 236"/>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237" name="Group 237"/>
            <p:cNvGrpSpPr/>
            <p:nvPr/>
          </p:nvGrpSpPr>
          <p:grpSpPr>
            <a:xfrm>
              <a:off x="4276206" y="7998564"/>
              <a:ext cx="82785" cy="82785"/>
              <a:chOff x="0" y="0"/>
              <a:chExt cx="1913890" cy="1913890"/>
            </a:xfrm>
          </p:grpSpPr>
          <p:sp>
            <p:nvSpPr>
              <p:cNvPr id="238" name="Freeform 238"/>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239" name="Group 239"/>
            <p:cNvGrpSpPr/>
            <p:nvPr/>
          </p:nvGrpSpPr>
          <p:grpSpPr>
            <a:xfrm>
              <a:off x="4276206" y="4805780"/>
              <a:ext cx="82785" cy="82785"/>
              <a:chOff x="0" y="0"/>
              <a:chExt cx="1913890" cy="1913890"/>
            </a:xfrm>
          </p:grpSpPr>
          <p:sp>
            <p:nvSpPr>
              <p:cNvPr id="240" name="Freeform 24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241" name="Group 241"/>
            <p:cNvGrpSpPr/>
            <p:nvPr/>
          </p:nvGrpSpPr>
          <p:grpSpPr>
            <a:xfrm>
              <a:off x="1627486" y="537155"/>
              <a:ext cx="82785" cy="82785"/>
              <a:chOff x="0" y="0"/>
              <a:chExt cx="1913890" cy="1913890"/>
            </a:xfrm>
          </p:grpSpPr>
          <p:sp>
            <p:nvSpPr>
              <p:cNvPr id="242" name="Freeform 242"/>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243" name="Group 243"/>
            <p:cNvGrpSpPr/>
            <p:nvPr/>
          </p:nvGrpSpPr>
          <p:grpSpPr>
            <a:xfrm>
              <a:off x="1627486" y="6917640"/>
              <a:ext cx="82785" cy="82785"/>
              <a:chOff x="0" y="0"/>
              <a:chExt cx="1913890" cy="1913890"/>
            </a:xfrm>
          </p:grpSpPr>
          <p:sp>
            <p:nvSpPr>
              <p:cNvPr id="244" name="Freeform 244"/>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245" name="Group 245"/>
            <p:cNvGrpSpPr/>
            <p:nvPr/>
          </p:nvGrpSpPr>
          <p:grpSpPr>
            <a:xfrm>
              <a:off x="1627486" y="3724855"/>
              <a:ext cx="82785" cy="82785"/>
              <a:chOff x="0" y="0"/>
              <a:chExt cx="1913890" cy="1913890"/>
            </a:xfrm>
          </p:grpSpPr>
          <p:sp>
            <p:nvSpPr>
              <p:cNvPr id="246" name="Freeform 246"/>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247" name="Group 247"/>
            <p:cNvGrpSpPr/>
            <p:nvPr/>
          </p:nvGrpSpPr>
          <p:grpSpPr>
            <a:xfrm>
              <a:off x="1627486" y="10105340"/>
              <a:ext cx="82785" cy="82785"/>
              <a:chOff x="0" y="0"/>
              <a:chExt cx="1913890" cy="1913890"/>
            </a:xfrm>
          </p:grpSpPr>
          <p:sp>
            <p:nvSpPr>
              <p:cNvPr id="248" name="Freeform 248"/>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249" name="Group 249"/>
            <p:cNvGrpSpPr/>
            <p:nvPr/>
          </p:nvGrpSpPr>
          <p:grpSpPr>
            <a:xfrm>
              <a:off x="1627486" y="2155235"/>
              <a:ext cx="82785" cy="82785"/>
              <a:chOff x="0" y="0"/>
              <a:chExt cx="1913890" cy="1913890"/>
            </a:xfrm>
          </p:grpSpPr>
          <p:sp>
            <p:nvSpPr>
              <p:cNvPr id="250" name="Freeform 25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251" name="Group 251"/>
            <p:cNvGrpSpPr/>
            <p:nvPr/>
          </p:nvGrpSpPr>
          <p:grpSpPr>
            <a:xfrm>
              <a:off x="1627486" y="8535719"/>
              <a:ext cx="82785" cy="82785"/>
              <a:chOff x="0" y="0"/>
              <a:chExt cx="1913890" cy="1913890"/>
            </a:xfrm>
          </p:grpSpPr>
          <p:sp>
            <p:nvSpPr>
              <p:cNvPr id="252" name="Freeform 252"/>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253" name="Group 253"/>
            <p:cNvGrpSpPr/>
            <p:nvPr/>
          </p:nvGrpSpPr>
          <p:grpSpPr>
            <a:xfrm>
              <a:off x="1627486" y="5342935"/>
              <a:ext cx="82785" cy="82785"/>
              <a:chOff x="0" y="0"/>
              <a:chExt cx="1913890" cy="1913890"/>
            </a:xfrm>
          </p:grpSpPr>
          <p:sp>
            <p:nvSpPr>
              <p:cNvPr id="254" name="Freeform 254"/>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255" name="Group 255"/>
            <p:cNvGrpSpPr>
              <a:grpSpLocks noChangeAspect="1"/>
            </p:cNvGrpSpPr>
            <p:nvPr/>
          </p:nvGrpSpPr>
          <p:grpSpPr>
            <a:xfrm>
              <a:off x="78" y="0"/>
              <a:ext cx="95594" cy="82785"/>
              <a:chOff x="0" y="0"/>
              <a:chExt cx="6350000" cy="5499100"/>
            </a:xfrm>
          </p:grpSpPr>
          <p:sp>
            <p:nvSpPr>
              <p:cNvPr id="256" name="Freeform 25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257" name="Group 257"/>
            <p:cNvGrpSpPr>
              <a:grpSpLocks noChangeAspect="1"/>
            </p:cNvGrpSpPr>
            <p:nvPr/>
          </p:nvGrpSpPr>
          <p:grpSpPr>
            <a:xfrm>
              <a:off x="78" y="6380485"/>
              <a:ext cx="95594" cy="82785"/>
              <a:chOff x="0" y="0"/>
              <a:chExt cx="6350000" cy="5499100"/>
            </a:xfrm>
          </p:grpSpPr>
          <p:sp>
            <p:nvSpPr>
              <p:cNvPr id="258" name="Freeform 25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259" name="Group 259"/>
            <p:cNvGrpSpPr>
              <a:grpSpLocks noChangeAspect="1"/>
            </p:cNvGrpSpPr>
            <p:nvPr/>
          </p:nvGrpSpPr>
          <p:grpSpPr>
            <a:xfrm>
              <a:off x="78" y="3187700"/>
              <a:ext cx="95594" cy="82785"/>
              <a:chOff x="0" y="0"/>
              <a:chExt cx="6350000" cy="5499100"/>
            </a:xfrm>
          </p:grpSpPr>
          <p:sp>
            <p:nvSpPr>
              <p:cNvPr id="260" name="Freeform 26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261" name="Group 261"/>
            <p:cNvGrpSpPr>
              <a:grpSpLocks noChangeAspect="1"/>
            </p:cNvGrpSpPr>
            <p:nvPr/>
          </p:nvGrpSpPr>
          <p:grpSpPr>
            <a:xfrm>
              <a:off x="78" y="9568185"/>
              <a:ext cx="95594" cy="82785"/>
              <a:chOff x="0" y="0"/>
              <a:chExt cx="6350000" cy="5499100"/>
            </a:xfrm>
          </p:grpSpPr>
          <p:sp>
            <p:nvSpPr>
              <p:cNvPr id="262" name="Freeform 262"/>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263" name="Group 263"/>
            <p:cNvGrpSpPr>
              <a:grpSpLocks noChangeAspect="1"/>
            </p:cNvGrpSpPr>
            <p:nvPr/>
          </p:nvGrpSpPr>
          <p:grpSpPr>
            <a:xfrm>
              <a:off x="3187459" y="0"/>
              <a:ext cx="95594" cy="82785"/>
              <a:chOff x="0" y="0"/>
              <a:chExt cx="6350000" cy="5499100"/>
            </a:xfrm>
          </p:grpSpPr>
          <p:sp>
            <p:nvSpPr>
              <p:cNvPr id="264" name="Freeform 264"/>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265" name="Group 265"/>
            <p:cNvGrpSpPr>
              <a:grpSpLocks noChangeAspect="1"/>
            </p:cNvGrpSpPr>
            <p:nvPr/>
          </p:nvGrpSpPr>
          <p:grpSpPr>
            <a:xfrm>
              <a:off x="3187459" y="6380485"/>
              <a:ext cx="95594" cy="82785"/>
              <a:chOff x="0" y="0"/>
              <a:chExt cx="6350000" cy="5499100"/>
            </a:xfrm>
          </p:grpSpPr>
          <p:sp>
            <p:nvSpPr>
              <p:cNvPr id="266" name="Freeform 26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267" name="Group 267"/>
            <p:cNvGrpSpPr>
              <a:grpSpLocks noChangeAspect="1"/>
            </p:cNvGrpSpPr>
            <p:nvPr/>
          </p:nvGrpSpPr>
          <p:grpSpPr>
            <a:xfrm>
              <a:off x="3187459" y="3187700"/>
              <a:ext cx="95594" cy="82785"/>
              <a:chOff x="0" y="0"/>
              <a:chExt cx="6350000" cy="5499100"/>
            </a:xfrm>
          </p:grpSpPr>
          <p:sp>
            <p:nvSpPr>
              <p:cNvPr id="268" name="Freeform 26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269" name="Group 269"/>
            <p:cNvGrpSpPr>
              <a:grpSpLocks noChangeAspect="1"/>
            </p:cNvGrpSpPr>
            <p:nvPr/>
          </p:nvGrpSpPr>
          <p:grpSpPr>
            <a:xfrm>
              <a:off x="3187459" y="9568185"/>
              <a:ext cx="95594" cy="82785"/>
              <a:chOff x="0" y="0"/>
              <a:chExt cx="6350000" cy="5499100"/>
            </a:xfrm>
          </p:grpSpPr>
          <p:sp>
            <p:nvSpPr>
              <p:cNvPr id="270" name="Freeform 27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271" name="Group 271"/>
            <p:cNvGrpSpPr>
              <a:grpSpLocks noChangeAspect="1"/>
            </p:cNvGrpSpPr>
            <p:nvPr/>
          </p:nvGrpSpPr>
          <p:grpSpPr>
            <a:xfrm>
              <a:off x="78" y="1618080"/>
              <a:ext cx="95594" cy="82785"/>
              <a:chOff x="0" y="0"/>
              <a:chExt cx="6350000" cy="5499100"/>
            </a:xfrm>
          </p:grpSpPr>
          <p:sp>
            <p:nvSpPr>
              <p:cNvPr id="272" name="Freeform 272"/>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273" name="Group 273"/>
            <p:cNvGrpSpPr>
              <a:grpSpLocks noChangeAspect="1"/>
            </p:cNvGrpSpPr>
            <p:nvPr/>
          </p:nvGrpSpPr>
          <p:grpSpPr>
            <a:xfrm>
              <a:off x="78" y="7998564"/>
              <a:ext cx="95594" cy="82785"/>
              <a:chOff x="0" y="0"/>
              <a:chExt cx="6350000" cy="5499100"/>
            </a:xfrm>
          </p:grpSpPr>
          <p:sp>
            <p:nvSpPr>
              <p:cNvPr id="274" name="Freeform 274"/>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275" name="Group 275"/>
            <p:cNvGrpSpPr>
              <a:grpSpLocks noChangeAspect="1"/>
            </p:cNvGrpSpPr>
            <p:nvPr/>
          </p:nvGrpSpPr>
          <p:grpSpPr>
            <a:xfrm>
              <a:off x="78" y="4805780"/>
              <a:ext cx="95594" cy="82785"/>
              <a:chOff x="0" y="0"/>
              <a:chExt cx="6350000" cy="5499100"/>
            </a:xfrm>
          </p:grpSpPr>
          <p:sp>
            <p:nvSpPr>
              <p:cNvPr id="276" name="Freeform 27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277" name="Group 277"/>
            <p:cNvGrpSpPr>
              <a:grpSpLocks noChangeAspect="1"/>
            </p:cNvGrpSpPr>
            <p:nvPr/>
          </p:nvGrpSpPr>
          <p:grpSpPr>
            <a:xfrm>
              <a:off x="3187459" y="1618080"/>
              <a:ext cx="95594" cy="82785"/>
              <a:chOff x="0" y="0"/>
              <a:chExt cx="6350000" cy="5499100"/>
            </a:xfrm>
          </p:grpSpPr>
          <p:sp>
            <p:nvSpPr>
              <p:cNvPr id="278" name="Freeform 27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279" name="Group 279"/>
            <p:cNvGrpSpPr>
              <a:grpSpLocks noChangeAspect="1"/>
            </p:cNvGrpSpPr>
            <p:nvPr/>
          </p:nvGrpSpPr>
          <p:grpSpPr>
            <a:xfrm>
              <a:off x="3187459" y="7998564"/>
              <a:ext cx="95594" cy="82785"/>
              <a:chOff x="0" y="0"/>
              <a:chExt cx="6350000" cy="5499100"/>
            </a:xfrm>
          </p:grpSpPr>
          <p:sp>
            <p:nvSpPr>
              <p:cNvPr id="280" name="Freeform 28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281" name="Group 281"/>
            <p:cNvGrpSpPr>
              <a:grpSpLocks noChangeAspect="1"/>
            </p:cNvGrpSpPr>
            <p:nvPr/>
          </p:nvGrpSpPr>
          <p:grpSpPr>
            <a:xfrm>
              <a:off x="3187459" y="4805780"/>
              <a:ext cx="95594" cy="82785"/>
              <a:chOff x="0" y="0"/>
              <a:chExt cx="6350000" cy="5499100"/>
            </a:xfrm>
          </p:grpSpPr>
          <p:sp>
            <p:nvSpPr>
              <p:cNvPr id="282" name="Freeform 282"/>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283" name="Group 283"/>
            <p:cNvGrpSpPr>
              <a:grpSpLocks noChangeAspect="1"/>
            </p:cNvGrpSpPr>
            <p:nvPr/>
          </p:nvGrpSpPr>
          <p:grpSpPr>
            <a:xfrm>
              <a:off x="538739" y="537155"/>
              <a:ext cx="95594" cy="82785"/>
              <a:chOff x="0" y="0"/>
              <a:chExt cx="6350000" cy="5499100"/>
            </a:xfrm>
          </p:grpSpPr>
          <p:sp>
            <p:nvSpPr>
              <p:cNvPr id="284" name="Freeform 284"/>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285" name="Group 285"/>
            <p:cNvGrpSpPr>
              <a:grpSpLocks noChangeAspect="1"/>
            </p:cNvGrpSpPr>
            <p:nvPr/>
          </p:nvGrpSpPr>
          <p:grpSpPr>
            <a:xfrm>
              <a:off x="538739" y="6917640"/>
              <a:ext cx="95594" cy="82785"/>
              <a:chOff x="0" y="0"/>
              <a:chExt cx="6350000" cy="5499100"/>
            </a:xfrm>
          </p:grpSpPr>
          <p:sp>
            <p:nvSpPr>
              <p:cNvPr id="286" name="Freeform 28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287" name="Group 287"/>
            <p:cNvGrpSpPr>
              <a:grpSpLocks noChangeAspect="1"/>
            </p:cNvGrpSpPr>
            <p:nvPr/>
          </p:nvGrpSpPr>
          <p:grpSpPr>
            <a:xfrm>
              <a:off x="538739" y="3724855"/>
              <a:ext cx="95594" cy="82785"/>
              <a:chOff x="0" y="0"/>
              <a:chExt cx="6350000" cy="5499100"/>
            </a:xfrm>
          </p:grpSpPr>
          <p:sp>
            <p:nvSpPr>
              <p:cNvPr id="288" name="Freeform 28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289" name="Group 289"/>
            <p:cNvGrpSpPr>
              <a:grpSpLocks noChangeAspect="1"/>
            </p:cNvGrpSpPr>
            <p:nvPr/>
          </p:nvGrpSpPr>
          <p:grpSpPr>
            <a:xfrm>
              <a:off x="538739" y="10105340"/>
              <a:ext cx="95594" cy="82785"/>
              <a:chOff x="0" y="0"/>
              <a:chExt cx="6350000" cy="5499100"/>
            </a:xfrm>
          </p:grpSpPr>
          <p:sp>
            <p:nvSpPr>
              <p:cNvPr id="290" name="Freeform 29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291" name="Group 291"/>
            <p:cNvGrpSpPr>
              <a:grpSpLocks noChangeAspect="1"/>
            </p:cNvGrpSpPr>
            <p:nvPr/>
          </p:nvGrpSpPr>
          <p:grpSpPr>
            <a:xfrm>
              <a:off x="3726119" y="537155"/>
              <a:ext cx="95594" cy="82785"/>
              <a:chOff x="0" y="0"/>
              <a:chExt cx="6350000" cy="5499100"/>
            </a:xfrm>
          </p:grpSpPr>
          <p:sp>
            <p:nvSpPr>
              <p:cNvPr id="292" name="Freeform 292"/>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293" name="Group 293"/>
            <p:cNvGrpSpPr>
              <a:grpSpLocks noChangeAspect="1"/>
            </p:cNvGrpSpPr>
            <p:nvPr/>
          </p:nvGrpSpPr>
          <p:grpSpPr>
            <a:xfrm>
              <a:off x="3726119" y="6917640"/>
              <a:ext cx="95594" cy="82785"/>
              <a:chOff x="0" y="0"/>
              <a:chExt cx="6350000" cy="5499100"/>
            </a:xfrm>
          </p:grpSpPr>
          <p:sp>
            <p:nvSpPr>
              <p:cNvPr id="294" name="Freeform 294"/>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295" name="Group 295"/>
            <p:cNvGrpSpPr>
              <a:grpSpLocks noChangeAspect="1"/>
            </p:cNvGrpSpPr>
            <p:nvPr/>
          </p:nvGrpSpPr>
          <p:grpSpPr>
            <a:xfrm>
              <a:off x="3726119" y="3724855"/>
              <a:ext cx="95594" cy="82785"/>
              <a:chOff x="0" y="0"/>
              <a:chExt cx="6350000" cy="5499100"/>
            </a:xfrm>
          </p:grpSpPr>
          <p:sp>
            <p:nvSpPr>
              <p:cNvPr id="296" name="Freeform 29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297" name="Group 297"/>
            <p:cNvGrpSpPr>
              <a:grpSpLocks noChangeAspect="1"/>
            </p:cNvGrpSpPr>
            <p:nvPr/>
          </p:nvGrpSpPr>
          <p:grpSpPr>
            <a:xfrm>
              <a:off x="3726119" y="10105340"/>
              <a:ext cx="95594" cy="82785"/>
              <a:chOff x="0" y="0"/>
              <a:chExt cx="6350000" cy="5499100"/>
            </a:xfrm>
          </p:grpSpPr>
          <p:sp>
            <p:nvSpPr>
              <p:cNvPr id="298" name="Freeform 29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299" name="Group 299"/>
            <p:cNvGrpSpPr>
              <a:grpSpLocks noChangeAspect="1"/>
            </p:cNvGrpSpPr>
            <p:nvPr/>
          </p:nvGrpSpPr>
          <p:grpSpPr>
            <a:xfrm>
              <a:off x="538739" y="2155235"/>
              <a:ext cx="95594" cy="82785"/>
              <a:chOff x="0" y="0"/>
              <a:chExt cx="6350000" cy="5499100"/>
            </a:xfrm>
          </p:grpSpPr>
          <p:sp>
            <p:nvSpPr>
              <p:cNvPr id="300" name="Freeform 30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301" name="Group 301"/>
            <p:cNvGrpSpPr>
              <a:grpSpLocks noChangeAspect="1"/>
            </p:cNvGrpSpPr>
            <p:nvPr/>
          </p:nvGrpSpPr>
          <p:grpSpPr>
            <a:xfrm>
              <a:off x="538739" y="8535719"/>
              <a:ext cx="95594" cy="82785"/>
              <a:chOff x="0" y="0"/>
              <a:chExt cx="6350000" cy="5499100"/>
            </a:xfrm>
          </p:grpSpPr>
          <p:sp>
            <p:nvSpPr>
              <p:cNvPr id="302" name="Freeform 302"/>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303" name="Group 303"/>
            <p:cNvGrpSpPr>
              <a:grpSpLocks noChangeAspect="1"/>
            </p:cNvGrpSpPr>
            <p:nvPr/>
          </p:nvGrpSpPr>
          <p:grpSpPr>
            <a:xfrm>
              <a:off x="538739" y="5342935"/>
              <a:ext cx="95594" cy="82785"/>
              <a:chOff x="0" y="0"/>
              <a:chExt cx="6350000" cy="5499100"/>
            </a:xfrm>
          </p:grpSpPr>
          <p:sp>
            <p:nvSpPr>
              <p:cNvPr id="304" name="Freeform 304"/>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305" name="Group 305"/>
            <p:cNvGrpSpPr>
              <a:grpSpLocks noChangeAspect="1"/>
            </p:cNvGrpSpPr>
            <p:nvPr/>
          </p:nvGrpSpPr>
          <p:grpSpPr>
            <a:xfrm>
              <a:off x="3726119" y="2155235"/>
              <a:ext cx="95594" cy="82785"/>
              <a:chOff x="0" y="0"/>
              <a:chExt cx="6350000" cy="5499100"/>
            </a:xfrm>
          </p:grpSpPr>
          <p:sp>
            <p:nvSpPr>
              <p:cNvPr id="306" name="Freeform 30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307" name="Group 307"/>
            <p:cNvGrpSpPr>
              <a:grpSpLocks noChangeAspect="1"/>
            </p:cNvGrpSpPr>
            <p:nvPr/>
          </p:nvGrpSpPr>
          <p:grpSpPr>
            <a:xfrm>
              <a:off x="3726119" y="8535719"/>
              <a:ext cx="95594" cy="82785"/>
              <a:chOff x="0" y="0"/>
              <a:chExt cx="6350000" cy="5499100"/>
            </a:xfrm>
          </p:grpSpPr>
          <p:sp>
            <p:nvSpPr>
              <p:cNvPr id="308" name="Freeform 30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309" name="Group 309"/>
            <p:cNvGrpSpPr>
              <a:grpSpLocks noChangeAspect="1"/>
            </p:cNvGrpSpPr>
            <p:nvPr/>
          </p:nvGrpSpPr>
          <p:grpSpPr>
            <a:xfrm>
              <a:off x="3726119" y="5342935"/>
              <a:ext cx="95594" cy="82785"/>
              <a:chOff x="0" y="0"/>
              <a:chExt cx="6350000" cy="5499100"/>
            </a:xfrm>
          </p:grpSpPr>
          <p:sp>
            <p:nvSpPr>
              <p:cNvPr id="310" name="Freeform 31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311" name="Group 311"/>
            <p:cNvGrpSpPr>
              <a:grpSpLocks noChangeAspect="1"/>
            </p:cNvGrpSpPr>
            <p:nvPr/>
          </p:nvGrpSpPr>
          <p:grpSpPr>
            <a:xfrm>
              <a:off x="1078600" y="1075351"/>
              <a:ext cx="95594" cy="82785"/>
              <a:chOff x="0" y="0"/>
              <a:chExt cx="6350000" cy="5499100"/>
            </a:xfrm>
          </p:grpSpPr>
          <p:sp>
            <p:nvSpPr>
              <p:cNvPr id="312" name="Freeform 312"/>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313" name="Group 313"/>
            <p:cNvGrpSpPr>
              <a:grpSpLocks noChangeAspect="1"/>
            </p:cNvGrpSpPr>
            <p:nvPr/>
          </p:nvGrpSpPr>
          <p:grpSpPr>
            <a:xfrm>
              <a:off x="1078600" y="7455836"/>
              <a:ext cx="95594" cy="82785"/>
              <a:chOff x="0" y="0"/>
              <a:chExt cx="6350000" cy="5499100"/>
            </a:xfrm>
          </p:grpSpPr>
          <p:sp>
            <p:nvSpPr>
              <p:cNvPr id="314" name="Freeform 314"/>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315" name="Group 315"/>
            <p:cNvGrpSpPr>
              <a:grpSpLocks noChangeAspect="1"/>
            </p:cNvGrpSpPr>
            <p:nvPr/>
          </p:nvGrpSpPr>
          <p:grpSpPr>
            <a:xfrm>
              <a:off x="1078600" y="4263051"/>
              <a:ext cx="95594" cy="82785"/>
              <a:chOff x="0" y="0"/>
              <a:chExt cx="6350000" cy="5499100"/>
            </a:xfrm>
          </p:grpSpPr>
          <p:sp>
            <p:nvSpPr>
              <p:cNvPr id="316" name="Freeform 31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317" name="Group 317"/>
            <p:cNvGrpSpPr>
              <a:grpSpLocks noChangeAspect="1"/>
            </p:cNvGrpSpPr>
            <p:nvPr/>
          </p:nvGrpSpPr>
          <p:grpSpPr>
            <a:xfrm>
              <a:off x="1078600" y="10643536"/>
              <a:ext cx="95594" cy="82785"/>
              <a:chOff x="0" y="0"/>
              <a:chExt cx="6350000" cy="5499100"/>
            </a:xfrm>
          </p:grpSpPr>
          <p:sp>
            <p:nvSpPr>
              <p:cNvPr id="318" name="Freeform 31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319" name="Group 319"/>
            <p:cNvGrpSpPr>
              <a:grpSpLocks noChangeAspect="1"/>
            </p:cNvGrpSpPr>
            <p:nvPr/>
          </p:nvGrpSpPr>
          <p:grpSpPr>
            <a:xfrm>
              <a:off x="4265980" y="1075351"/>
              <a:ext cx="95594" cy="82785"/>
              <a:chOff x="0" y="0"/>
              <a:chExt cx="6350000" cy="5499100"/>
            </a:xfrm>
          </p:grpSpPr>
          <p:sp>
            <p:nvSpPr>
              <p:cNvPr id="320" name="Freeform 32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321" name="Group 321"/>
            <p:cNvGrpSpPr>
              <a:grpSpLocks noChangeAspect="1"/>
            </p:cNvGrpSpPr>
            <p:nvPr/>
          </p:nvGrpSpPr>
          <p:grpSpPr>
            <a:xfrm>
              <a:off x="4265980" y="7455836"/>
              <a:ext cx="95594" cy="82785"/>
              <a:chOff x="0" y="0"/>
              <a:chExt cx="6350000" cy="5499100"/>
            </a:xfrm>
          </p:grpSpPr>
          <p:sp>
            <p:nvSpPr>
              <p:cNvPr id="322" name="Freeform 322"/>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323" name="Group 323"/>
            <p:cNvGrpSpPr>
              <a:grpSpLocks noChangeAspect="1"/>
            </p:cNvGrpSpPr>
            <p:nvPr/>
          </p:nvGrpSpPr>
          <p:grpSpPr>
            <a:xfrm>
              <a:off x="4265980" y="4263051"/>
              <a:ext cx="95594" cy="82785"/>
              <a:chOff x="0" y="0"/>
              <a:chExt cx="6350000" cy="5499100"/>
            </a:xfrm>
          </p:grpSpPr>
          <p:sp>
            <p:nvSpPr>
              <p:cNvPr id="324" name="Freeform 324"/>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325" name="Group 325"/>
            <p:cNvGrpSpPr>
              <a:grpSpLocks noChangeAspect="1"/>
            </p:cNvGrpSpPr>
            <p:nvPr/>
          </p:nvGrpSpPr>
          <p:grpSpPr>
            <a:xfrm>
              <a:off x="4265980" y="10643536"/>
              <a:ext cx="95594" cy="82785"/>
              <a:chOff x="0" y="0"/>
              <a:chExt cx="6350000" cy="5499100"/>
            </a:xfrm>
          </p:grpSpPr>
          <p:sp>
            <p:nvSpPr>
              <p:cNvPr id="326" name="Freeform 32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327" name="Group 327"/>
            <p:cNvGrpSpPr>
              <a:grpSpLocks noChangeAspect="1"/>
            </p:cNvGrpSpPr>
            <p:nvPr/>
          </p:nvGrpSpPr>
          <p:grpSpPr>
            <a:xfrm>
              <a:off x="1078600" y="2693431"/>
              <a:ext cx="95594" cy="82785"/>
              <a:chOff x="0" y="0"/>
              <a:chExt cx="6350000" cy="5499100"/>
            </a:xfrm>
          </p:grpSpPr>
          <p:sp>
            <p:nvSpPr>
              <p:cNvPr id="328" name="Freeform 32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329" name="Group 329"/>
            <p:cNvGrpSpPr>
              <a:grpSpLocks noChangeAspect="1"/>
            </p:cNvGrpSpPr>
            <p:nvPr/>
          </p:nvGrpSpPr>
          <p:grpSpPr>
            <a:xfrm>
              <a:off x="1078600" y="9073915"/>
              <a:ext cx="95594" cy="82785"/>
              <a:chOff x="0" y="0"/>
              <a:chExt cx="6350000" cy="5499100"/>
            </a:xfrm>
          </p:grpSpPr>
          <p:sp>
            <p:nvSpPr>
              <p:cNvPr id="330" name="Freeform 33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331" name="Group 331"/>
            <p:cNvGrpSpPr>
              <a:grpSpLocks noChangeAspect="1"/>
            </p:cNvGrpSpPr>
            <p:nvPr/>
          </p:nvGrpSpPr>
          <p:grpSpPr>
            <a:xfrm>
              <a:off x="1078600" y="5881131"/>
              <a:ext cx="95594" cy="82785"/>
              <a:chOff x="0" y="0"/>
              <a:chExt cx="6350000" cy="5499100"/>
            </a:xfrm>
          </p:grpSpPr>
          <p:sp>
            <p:nvSpPr>
              <p:cNvPr id="332" name="Freeform 332"/>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333" name="Group 333"/>
            <p:cNvGrpSpPr>
              <a:grpSpLocks noChangeAspect="1"/>
            </p:cNvGrpSpPr>
            <p:nvPr/>
          </p:nvGrpSpPr>
          <p:grpSpPr>
            <a:xfrm>
              <a:off x="4265980" y="2693431"/>
              <a:ext cx="95594" cy="82785"/>
              <a:chOff x="0" y="0"/>
              <a:chExt cx="6350000" cy="5499100"/>
            </a:xfrm>
          </p:grpSpPr>
          <p:sp>
            <p:nvSpPr>
              <p:cNvPr id="334" name="Freeform 334"/>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335" name="Group 335"/>
            <p:cNvGrpSpPr>
              <a:grpSpLocks noChangeAspect="1"/>
            </p:cNvGrpSpPr>
            <p:nvPr/>
          </p:nvGrpSpPr>
          <p:grpSpPr>
            <a:xfrm>
              <a:off x="4265980" y="9073915"/>
              <a:ext cx="95594" cy="82785"/>
              <a:chOff x="0" y="0"/>
              <a:chExt cx="6350000" cy="5499100"/>
            </a:xfrm>
          </p:grpSpPr>
          <p:sp>
            <p:nvSpPr>
              <p:cNvPr id="336" name="Freeform 33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337" name="Group 337"/>
            <p:cNvGrpSpPr>
              <a:grpSpLocks noChangeAspect="1"/>
            </p:cNvGrpSpPr>
            <p:nvPr/>
          </p:nvGrpSpPr>
          <p:grpSpPr>
            <a:xfrm>
              <a:off x="4265980" y="5881131"/>
              <a:ext cx="95594" cy="82785"/>
              <a:chOff x="0" y="0"/>
              <a:chExt cx="6350000" cy="5499100"/>
            </a:xfrm>
          </p:grpSpPr>
          <p:sp>
            <p:nvSpPr>
              <p:cNvPr id="338" name="Freeform 33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339" name="Group 339"/>
            <p:cNvGrpSpPr>
              <a:grpSpLocks noChangeAspect="1"/>
            </p:cNvGrpSpPr>
            <p:nvPr/>
          </p:nvGrpSpPr>
          <p:grpSpPr>
            <a:xfrm>
              <a:off x="2648719" y="1075351"/>
              <a:ext cx="95594" cy="82785"/>
              <a:chOff x="0" y="0"/>
              <a:chExt cx="6350000" cy="5499100"/>
            </a:xfrm>
          </p:grpSpPr>
          <p:sp>
            <p:nvSpPr>
              <p:cNvPr id="340" name="Freeform 34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341" name="Group 341"/>
            <p:cNvGrpSpPr>
              <a:grpSpLocks noChangeAspect="1"/>
            </p:cNvGrpSpPr>
            <p:nvPr/>
          </p:nvGrpSpPr>
          <p:grpSpPr>
            <a:xfrm>
              <a:off x="2648719" y="7455836"/>
              <a:ext cx="95594" cy="82785"/>
              <a:chOff x="0" y="0"/>
              <a:chExt cx="6350000" cy="5499100"/>
            </a:xfrm>
          </p:grpSpPr>
          <p:sp>
            <p:nvSpPr>
              <p:cNvPr id="342" name="Freeform 342"/>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343" name="Group 343"/>
            <p:cNvGrpSpPr>
              <a:grpSpLocks noChangeAspect="1"/>
            </p:cNvGrpSpPr>
            <p:nvPr/>
          </p:nvGrpSpPr>
          <p:grpSpPr>
            <a:xfrm>
              <a:off x="2648719" y="4263051"/>
              <a:ext cx="95594" cy="82785"/>
              <a:chOff x="0" y="0"/>
              <a:chExt cx="6350000" cy="5499100"/>
            </a:xfrm>
          </p:grpSpPr>
          <p:sp>
            <p:nvSpPr>
              <p:cNvPr id="344" name="Freeform 344"/>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345" name="Group 345"/>
            <p:cNvGrpSpPr>
              <a:grpSpLocks noChangeAspect="1"/>
            </p:cNvGrpSpPr>
            <p:nvPr/>
          </p:nvGrpSpPr>
          <p:grpSpPr>
            <a:xfrm>
              <a:off x="2648719" y="10643536"/>
              <a:ext cx="95594" cy="82785"/>
              <a:chOff x="0" y="0"/>
              <a:chExt cx="6350000" cy="5499100"/>
            </a:xfrm>
          </p:grpSpPr>
          <p:sp>
            <p:nvSpPr>
              <p:cNvPr id="346" name="Freeform 34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347" name="Group 347"/>
            <p:cNvGrpSpPr>
              <a:grpSpLocks noChangeAspect="1"/>
            </p:cNvGrpSpPr>
            <p:nvPr/>
          </p:nvGrpSpPr>
          <p:grpSpPr>
            <a:xfrm>
              <a:off x="2648719" y="2693431"/>
              <a:ext cx="95594" cy="82785"/>
              <a:chOff x="0" y="0"/>
              <a:chExt cx="6350000" cy="5499100"/>
            </a:xfrm>
          </p:grpSpPr>
          <p:sp>
            <p:nvSpPr>
              <p:cNvPr id="348" name="Freeform 34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349" name="Group 349"/>
            <p:cNvGrpSpPr>
              <a:grpSpLocks noChangeAspect="1"/>
            </p:cNvGrpSpPr>
            <p:nvPr/>
          </p:nvGrpSpPr>
          <p:grpSpPr>
            <a:xfrm>
              <a:off x="2648719" y="9073915"/>
              <a:ext cx="95594" cy="82785"/>
              <a:chOff x="0" y="0"/>
              <a:chExt cx="6350000" cy="5499100"/>
            </a:xfrm>
          </p:grpSpPr>
          <p:sp>
            <p:nvSpPr>
              <p:cNvPr id="350" name="Freeform 35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351" name="Group 351"/>
            <p:cNvGrpSpPr>
              <a:grpSpLocks noChangeAspect="1"/>
            </p:cNvGrpSpPr>
            <p:nvPr/>
          </p:nvGrpSpPr>
          <p:grpSpPr>
            <a:xfrm>
              <a:off x="2648719" y="5881131"/>
              <a:ext cx="95594" cy="82785"/>
              <a:chOff x="0" y="0"/>
              <a:chExt cx="6350000" cy="5499100"/>
            </a:xfrm>
          </p:grpSpPr>
          <p:sp>
            <p:nvSpPr>
              <p:cNvPr id="352" name="Freeform 352"/>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353" name="Group 353"/>
            <p:cNvGrpSpPr>
              <a:grpSpLocks noChangeAspect="1"/>
            </p:cNvGrpSpPr>
            <p:nvPr/>
          </p:nvGrpSpPr>
          <p:grpSpPr>
            <a:xfrm>
              <a:off x="1627565" y="0"/>
              <a:ext cx="95594" cy="82785"/>
              <a:chOff x="0" y="0"/>
              <a:chExt cx="6350000" cy="5499100"/>
            </a:xfrm>
          </p:grpSpPr>
          <p:sp>
            <p:nvSpPr>
              <p:cNvPr id="354" name="Freeform 354"/>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355" name="Group 355"/>
            <p:cNvGrpSpPr>
              <a:grpSpLocks noChangeAspect="1"/>
            </p:cNvGrpSpPr>
            <p:nvPr/>
          </p:nvGrpSpPr>
          <p:grpSpPr>
            <a:xfrm>
              <a:off x="1627565" y="6380485"/>
              <a:ext cx="95594" cy="82785"/>
              <a:chOff x="0" y="0"/>
              <a:chExt cx="6350000" cy="5499100"/>
            </a:xfrm>
          </p:grpSpPr>
          <p:sp>
            <p:nvSpPr>
              <p:cNvPr id="356" name="Freeform 35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357" name="Group 357"/>
            <p:cNvGrpSpPr>
              <a:grpSpLocks noChangeAspect="1"/>
            </p:cNvGrpSpPr>
            <p:nvPr/>
          </p:nvGrpSpPr>
          <p:grpSpPr>
            <a:xfrm>
              <a:off x="1627565" y="3187700"/>
              <a:ext cx="95594" cy="82785"/>
              <a:chOff x="0" y="0"/>
              <a:chExt cx="6350000" cy="5499100"/>
            </a:xfrm>
          </p:grpSpPr>
          <p:sp>
            <p:nvSpPr>
              <p:cNvPr id="358" name="Freeform 35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359" name="Group 359"/>
            <p:cNvGrpSpPr>
              <a:grpSpLocks noChangeAspect="1"/>
            </p:cNvGrpSpPr>
            <p:nvPr/>
          </p:nvGrpSpPr>
          <p:grpSpPr>
            <a:xfrm>
              <a:off x="1627565" y="9568185"/>
              <a:ext cx="95594" cy="82785"/>
              <a:chOff x="0" y="0"/>
              <a:chExt cx="6350000" cy="5499100"/>
            </a:xfrm>
          </p:grpSpPr>
          <p:sp>
            <p:nvSpPr>
              <p:cNvPr id="360" name="Freeform 36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361" name="Group 361"/>
            <p:cNvGrpSpPr>
              <a:grpSpLocks noChangeAspect="1"/>
            </p:cNvGrpSpPr>
            <p:nvPr/>
          </p:nvGrpSpPr>
          <p:grpSpPr>
            <a:xfrm>
              <a:off x="1627565" y="1618080"/>
              <a:ext cx="95594" cy="82785"/>
              <a:chOff x="0" y="0"/>
              <a:chExt cx="6350000" cy="5499100"/>
            </a:xfrm>
          </p:grpSpPr>
          <p:sp>
            <p:nvSpPr>
              <p:cNvPr id="362" name="Freeform 362"/>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363" name="Group 363"/>
            <p:cNvGrpSpPr>
              <a:grpSpLocks noChangeAspect="1"/>
            </p:cNvGrpSpPr>
            <p:nvPr/>
          </p:nvGrpSpPr>
          <p:grpSpPr>
            <a:xfrm>
              <a:off x="1627565" y="7998564"/>
              <a:ext cx="95594" cy="82785"/>
              <a:chOff x="0" y="0"/>
              <a:chExt cx="6350000" cy="5499100"/>
            </a:xfrm>
          </p:grpSpPr>
          <p:sp>
            <p:nvSpPr>
              <p:cNvPr id="364" name="Freeform 364"/>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365" name="Group 365"/>
            <p:cNvGrpSpPr>
              <a:grpSpLocks noChangeAspect="1"/>
            </p:cNvGrpSpPr>
            <p:nvPr/>
          </p:nvGrpSpPr>
          <p:grpSpPr>
            <a:xfrm>
              <a:off x="1627565" y="4805780"/>
              <a:ext cx="95594" cy="82785"/>
              <a:chOff x="0" y="0"/>
              <a:chExt cx="6350000" cy="5499100"/>
            </a:xfrm>
          </p:grpSpPr>
          <p:sp>
            <p:nvSpPr>
              <p:cNvPr id="366" name="Freeform 36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367" name="Group 367"/>
            <p:cNvGrpSpPr>
              <a:grpSpLocks noChangeAspect="1"/>
            </p:cNvGrpSpPr>
            <p:nvPr/>
          </p:nvGrpSpPr>
          <p:grpSpPr>
            <a:xfrm>
              <a:off x="2103575" y="537155"/>
              <a:ext cx="95594" cy="82785"/>
              <a:chOff x="0" y="0"/>
              <a:chExt cx="6350000" cy="5499100"/>
            </a:xfrm>
          </p:grpSpPr>
          <p:sp>
            <p:nvSpPr>
              <p:cNvPr id="368" name="Freeform 36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369" name="Group 369"/>
            <p:cNvGrpSpPr>
              <a:grpSpLocks noChangeAspect="1"/>
            </p:cNvGrpSpPr>
            <p:nvPr/>
          </p:nvGrpSpPr>
          <p:grpSpPr>
            <a:xfrm>
              <a:off x="2103575" y="6917640"/>
              <a:ext cx="95594" cy="82785"/>
              <a:chOff x="0" y="0"/>
              <a:chExt cx="6350000" cy="5499100"/>
            </a:xfrm>
          </p:grpSpPr>
          <p:sp>
            <p:nvSpPr>
              <p:cNvPr id="370" name="Freeform 37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371" name="Group 371"/>
            <p:cNvGrpSpPr>
              <a:grpSpLocks noChangeAspect="1"/>
            </p:cNvGrpSpPr>
            <p:nvPr/>
          </p:nvGrpSpPr>
          <p:grpSpPr>
            <a:xfrm>
              <a:off x="2103575" y="3724855"/>
              <a:ext cx="95594" cy="82785"/>
              <a:chOff x="0" y="0"/>
              <a:chExt cx="6350000" cy="5499100"/>
            </a:xfrm>
          </p:grpSpPr>
          <p:sp>
            <p:nvSpPr>
              <p:cNvPr id="372" name="Freeform 372"/>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373" name="Group 373"/>
            <p:cNvGrpSpPr>
              <a:grpSpLocks noChangeAspect="1"/>
            </p:cNvGrpSpPr>
            <p:nvPr/>
          </p:nvGrpSpPr>
          <p:grpSpPr>
            <a:xfrm>
              <a:off x="2103575" y="10105340"/>
              <a:ext cx="95594" cy="82785"/>
              <a:chOff x="0" y="0"/>
              <a:chExt cx="6350000" cy="5499100"/>
            </a:xfrm>
          </p:grpSpPr>
          <p:sp>
            <p:nvSpPr>
              <p:cNvPr id="374" name="Freeform 374"/>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375" name="Group 375"/>
            <p:cNvGrpSpPr>
              <a:grpSpLocks noChangeAspect="1"/>
            </p:cNvGrpSpPr>
            <p:nvPr/>
          </p:nvGrpSpPr>
          <p:grpSpPr>
            <a:xfrm>
              <a:off x="2103575" y="2155235"/>
              <a:ext cx="95594" cy="82785"/>
              <a:chOff x="0" y="0"/>
              <a:chExt cx="6350000" cy="5499100"/>
            </a:xfrm>
          </p:grpSpPr>
          <p:sp>
            <p:nvSpPr>
              <p:cNvPr id="376" name="Freeform 37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377" name="Group 377"/>
            <p:cNvGrpSpPr>
              <a:grpSpLocks noChangeAspect="1"/>
            </p:cNvGrpSpPr>
            <p:nvPr/>
          </p:nvGrpSpPr>
          <p:grpSpPr>
            <a:xfrm>
              <a:off x="2103575" y="8535719"/>
              <a:ext cx="95594" cy="82785"/>
              <a:chOff x="0" y="0"/>
              <a:chExt cx="6350000" cy="5499100"/>
            </a:xfrm>
          </p:grpSpPr>
          <p:sp>
            <p:nvSpPr>
              <p:cNvPr id="378" name="Freeform 37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379" name="Group 379"/>
            <p:cNvGrpSpPr>
              <a:grpSpLocks noChangeAspect="1"/>
            </p:cNvGrpSpPr>
            <p:nvPr/>
          </p:nvGrpSpPr>
          <p:grpSpPr>
            <a:xfrm>
              <a:off x="2103575" y="5342935"/>
              <a:ext cx="95594" cy="82785"/>
              <a:chOff x="0" y="0"/>
              <a:chExt cx="6350000" cy="5499100"/>
            </a:xfrm>
          </p:grpSpPr>
          <p:sp>
            <p:nvSpPr>
              <p:cNvPr id="380" name="Freeform 38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sp>
        <p:nvSpPr>
          <p:cNvPr id="384" name="TextBox 384"/>
          <p:cNvSpPr txBox="1"/>
          <p:nvPr/>
        </p:nvSpPr>
        <p:spPr>
          <a:xfrm rot="-5400000">
            <a:off x="-2245108" y="4540771"/>
            <a:ext cx="7960874" cy="1205458"/>
          </a:xfrm>
          <a:prstGeom prst="rect">
            <a:avLst/>
          </a:prstGeom>
        </p:spPr>
        <p:txBody>
          <a:bodyPr wrap="square" lIns="0" tIns="0" rIns="0" bIns="0" rtlCol="0" anchor="t">
            <a:spAutoFit/>
          </a:bodyPr>
          <a:lstStyle/>
          <a:p>
            <a:pPr algn="r">
              <a:lnSpc>
                <a:spcPts val="9375"/>
              </a:lnSpc>
            </a:pPr>
            <a:r>
              <a:rPr lang="en-US" sz="7500" dirty="0">
                <a:solidFill>
                  <a:schemeClr val="bg1"/>
                </a:solidFill>
                <a:latin typeface="League Spartan Bold"/>
              </a:rPr>
              <a:t>Conseils </a:t>
            </a:r>
          </a:p>
        </p:txBody>
      </p:sp>
      <p:sp>
        <p:nvSpPr>
          <p:cNvPr id="388" name="TextBox 388"/>
          <p:cNvSpPr txBox="1"/>
          <p:nvPr/>
        </p:nvSpPr>
        <p:spPr>
          <a:xfrm>
            <a:off x="5162776" y="1526869"/>
            <a:ext cx="7334023" cy="2302553"/>
          </a:xfrm>
          <a:prstGeom prst="rect">
            <a:avLst/>
          </a:prstGeom>
        </p:spPr>
        <p:txBody>
          <a:bodyPr wrap="square" lIns="0" tIns="0" rIns="0" bIns="0" rtlCol="0" anchor="t">
            <a:spAutoFit/>
          </a:bodyPr>
          <a:lstStyle/>
          <a:p>
            <a:pPr>
              <a:lnSpc>
                <a:spcPts val="4500"/>
              </a:lnSpc>
            </a:pPr>
            <a:r>
              <a:rPr lang="fr-FR" sz="3600" dirty="0">
                <a:solidFill>
                  <a:srgbClr val="1B1B1B"/>
                </a:solidFill>
                <a:latin typeface="League Spartan" panose="020B0604020202020204" charset="0"/>
              </a:rPr>
              <a:t>Intégrez les questions de l'échelle dans vos séances de gestion de cas avec les survivantes, le cas échéant. </a:t>
            </a:r>
          </a:p>
        </p:txBody>
      </p:sp>
      <p:sp>
        <p:nvSpPr>
          <p:cNvPr id="389" name="TextBox 389"/>
          <p:cNvSpPr txBox="1"/>
          <p:nvPr/>
        </p:nvSpPr>
        <p:spPr>
          <a:xfrm>
            <a:off x="4142214" y="1548705"/>
            <a:ext cx="757770" cy="577081"/>
          </a:xfrm>
          <a:prstGeom prst="rect">
            <a:avLst/>
          </a:prstGeom>
        </p:spPr>
        <p:txBody>
          <a:bodyPr lIns="0" tIns="0" rIns="0" bIns="0" rtlCol="0" anchor="t">
            <a:spAutoFit/>
          </a:bodyPr>
          <a:lstStyle/>
          <a:p>
            <a:pPr>
              <a:lnSpc>
                <a:spcPts val="4500"/>
              </a:lnSpc>
            </a:pPr>
            <a:r>
              <a:rPr lang="en-US" sz="3600" dirty="0">
                <a:solidFill>
                  <a:srgbClr val="1B1B1B"/>
                </a:solidFill>
                <a:latin typeface="League Spartan Bold"/>
              </a:rPr>
              <a:t>03</a:t>
            </a:r>
          </a:p>
        </p:txBody>
      </p:sp>
      <p:sp>
        <p:nvSpPr>
          <p:cNvPr id="390" name="TextBox 390"/>
          <p:cNvSpPr txBox="1"/>
          <p:nvPr/>
        </p:nvSpPr>
        <p:spPr>
          <a:xfrm>
            <a:off x="5162776" y="4367277"/>
            <a:ext cx="7105423" cy="3462486"/>
          </a:xfrm>
          <a:prstGeom prst="rect">
            <a:avLst/>
          </a:prstGeom>
        </p:spPr>
        <p:txBody>
          <a:bodyPr wrap="square" lIns="0" tIns="0" rIns="0" bIns="0" rtlCol="0" anchor="t">
            <a:spAutoFit/>
          </a:bodyPr>
          <a:lstStyle/>
          <a:p>
            <a:pPr>
              <a:lnSpc>
                <a:spcPts val="4500"/>
              </a:lnSpc>
            </a:pPr>
            <a:r>
              <a:rPr lang="fr-FR" sz="3600" dirty="0">
                <a:solidFill>
                  <a:srgbClr val="1B1B1B"/>
                </a:solidFill>
                <a:latin typeface="League Spartan" panose="020B0604020202020204" charset="0"/>
              </a:rPr>
              <a:t>Si la survivante ne comprend pas la question, vous pouvez l'expliquer avec vos propres mots. Vous pouvez également utiliser les supports visuels si nécessaire. </a:t>
            </a:r>
          </a:p>
        </p:txBody>
      </p:sp>
      <p:sp>
        <p:nvSpPr>
          <p:cNvPr id="391" name="TextBox 391"/>
          <p:cNvSpPr txBox="1"/>
          <p:nvPr/>
        </p:nvSpPr>
        <p:spPr>
          <a:xfrm>
            <a:off x="4142214" y="4376802"/>
            <a:ext cx="757770" cy="577081"/>
          </a:xfrm>
          <a:prstGeom prst="rect">
            <a:avLst/>
          </a:prstGeom>
        </p:spPr>
        <p:txBody>
          <a:bodyPr lIns="0" tIns="0" rIns="0" bIns="0" rtlCol="0" anchor="t">
            <a:spAutoFit/>
          </a:bodyPr>
          <a:lstStyle/>
          <a:p>
            <a:pPr>
              <a:lnSpc>
                <a:spcPts val="4500"/>
              </a:lnSpc>
            </a:pPr>
            <a:r>
              <a:rPr lang="en-US" sz="3600" dirty="0">
                <a:solidFill>
                  <a:srgbClr val="1B1B1B"/>
                </a:solidFill>
                <a:latin typeface="League Spartan Bold"/>
              </a:rPr>
              <a:t>04</a:t>
            </a:r>
          </a:p>
        </p:txBody>
      </p:sp>
      <p:sp>
        <p:nvSpPr>
          <p:cNvPr id="385" name="AutoShape 386">
            <a:extLst>
              <a:ext uri="{FF2B5EF4-FFF2-40B4-BE49-F238E27FC236}">
                <a16:creationId xmlns:a16="http://schemas.microsoft.com/office/drawing/2014/main" id="{708CC04D-D03C-0726-BACE-E3F52BCA2A60}"/>
              </a:ext>
            </a:extLst>
          </p:cNvPr>
          <p:cNvSpPr/>
          <p:nvPr/>
        </p:nvSpPr>
        <p:spPr>
          <a:xfrm>
            <a:off x="15424229" y="7894197"/>
            <a:ext cx="1736609" cy="1358024"/>
          </a:xfrm>
          <a:prstGeom prst="rect">
            <a:avLst/>
          </a:prstGeom>
          <a:solidFill>
            <a:schemeClr val="bg1"/>
          </a:solidFill>
        </p:spPr>
        <p:txBody>
          <a:bodyPr/>
          <a:lstStyle/>
          <a:p>
            <a:endParaRPr lang="en-US"/>
          </a:p>
        </p:txBody>
      </p:sp>
    </p:spTree>
    <p:extLst>
      <p:ext uri="{BB962C8B-B14F-4D97-AF65-F5344CB8AC3E}">
        <p14:creationId xmlns:p14="http://schemas.microsoft.com/office/powerpoint/2010/main" val="72694680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EBA3D"/>
        </a:solidFill>
        <a:effectLst/>
      </p:bgPr>
    </p:bg>
    <p:spTree>
      <p:nvGrpSpPr>
        <p:cNvPr id="1" name=""/>
        <p:cNvGrpSpPr/>
        <p:nvPr/>
      </p:nvGrpSpPr>
      <p:grpSpPr>
        <a:xfrm>
          <a:off x="0" y="0"/>
          <a:ext cx="0" cy="0"/>
          <a:chOff x="0" y="0"/>
          <a:chExt cx="0" cy="0"/>
        </a:xfrm>
      </p:grpSpPr>
      <p:grpSp>
        <p:nvGrpSpPr>
          <p:cNvPr id="2" name="Group 2"/>
          <p:cNvGrpSpPr/>
          <p:nvPr/>
        </p:nvGrpSpPr>
        <p:grpSpPr>
          <a:xfrm>
            <a:off x="7521115" y="1121130"/>
            <a:ext cx="9738185" cy="8044740"/>
            <a:chOff x="0" y="0"/>
            <a:chExt cx="12984247" cy="10726320"/>
          </a:xfrm>
        </p:grpSpPr>
        <p:grpSp>
          <p:nvGrpSpPr>
            <p:cNvPr id="3" name="Group 3"/>
            <p:cNvGrpSpPr/>
            <p:nvPr/>
          </p:nvGrpSpPr>
          <p:grpSpPr>
            <a:xfrm>
              <a:off x="1051124" y="0"/>
              <a:ext cx="82785" cy="82785"/>
              <a:chOff x="0" y="0"/>
              <a:chExt cx="6350000" cy="6350000"/>
            </a:xfrm>
          </p:grpSpPr>
          <p:sp>
            <p:nvSpPr>
              <p:cNvPr id="4" name="Freeform 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5" name="Group 5"/>
            <p:cNvGrpSpPr/>
            <p:nvPr/>
          </p:nvGrpSpPr>
          <p:grpSpPr>
            <a:xfrm>
              <a:off x="1051124" y="6380485"/>
              <a:ext cx="82785" cy="82785"/>
              <a:chOff x="0" y="0"/>
              <a:chExt cx="6350000" cy="6350000"/>
            </a:xfrm>
          </p:grpSpPr>
          <p:sp>
            <p:nvSpPr>
              <p:cNvPr id="6" name="Freeform 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7" name="Group 7"/>
            <p:cNvGrpSpPr/>
            <p:nvPr/>
          </p:nvGrpSpPr>
          <p:grpSpPr>
            <a:xfrm>
              <a:off x="1051124" y="3187700"/>
              <a:ext cx="82785" cy="82785"/>
              <a:chOff x="0" y="0"/>
              <a:chExt cx="6350000" cy="6350000"/>
            </a:xfrm>
          </p:grpSpPr>
          <p:sp>
            <p:nvSpPr>
              <p:cNvPr id="8" name="Freeform 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9" name="Group 9"/>
            <p:cNvGrpSpPr/>
            <p:nvPr/>
          </p:nvGrpSpPr>
          <p:grpSpPr>
            <a:xfrm>
              <a:off x="1051124" y="9568185"/>
              <a:ext cx="82785" cy="82785"/>
              <a:chOff x="0" y="0"/>
              <a:chExt cx="6350000" cy="6350000"/>
            </a:xfrm>
          </p:grpSpPr>
          <p:sp>
            <p:nvSpPr>
              <p:cNvPr id="10" name="Freeform 1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11" name="Group 11"/>
            <p:cNvGrpSpPr/>
            <p:nvPr/>
          </p:nvGrpSpPr>
          <p:grpSpPr>
            <a:xfrm>
              <a:off x="1051124" y="1618080"/>
              <a:ext cx="82785" cy="82785"/>
              <a:chOff x="0" y="0"/>
              <a:chExt cx="6350000" cy="6350000"/>
            </a:xfrm>
          </p:grpSpPr>
          <p:sp>
            <p:nvSpPr>
              <p:cNvPr id="12" name="Freeform 1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13" name="Group 13"/>
            <p:cNvGrpSpPr/>
            <p:nvPr/>
          </p:nvGrpSpPr>
          <p:grpSpPr>
            <a:xfrm>
              <a:off x="1051124" y="7998564"/>
              <a:ext cx="82785" cy="82785"/>
              <a:chOff x="0" y="0"/>
              <a:chExt cx="6350000" cy="6350000"/>
            </a:xfrm>
          </p:grpSpPr>
          <p:sp>
            <p:nvSpPr>
              <p:cNvPr id="14" name="Freeform 1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15" name="Group 15"/>
            <p:cNvGrpSpPr/>
            <p:nvPr/>
          </p:nvGrpSpPr>
          <p:grpSpPr>
            <a:xfrm>
              <a:off x="1051124" y="4805780"/>
              <a:ext cx="82785" cy="82785"/>
              <a:chOff x="0" y="0"/>
              <a:chExt cx="6350000" cy="6350000"/>
            </a:xfrm>
          </p:grpSpPr>
          <p:sp>
            <p:nvSpPr>
              <p:cNvPr id="16" name="Freeform 1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17" name="Group 17"/>
            <p:cNvGrpSpPr/>
            <p:nvPr/>
          </p:nvGrpSpPr>
          <p:grpSpPr>
            <a:xfrm>
              <a:off x="7545272" y="0"/>
              <a:ext cx="82785" cy="82785"/>
              <a:chOff x="0" y="0"/>
              <a:chExt cx="6350000" cy="6350000"/>
            </a:xfrm>
          </p:grpSpPr>
          <p:sp>
            <p:nvSpPr>
              <p:cNvPr id="18" name="Freeform 1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19" name="Group 19"/>
            <p:cNvGrpSpPr/>
            <p:nvPr/>
          </p:nvGrpSpPr>
          <p:grpSpPr>
            <a:xfrm>
              <a:off x="7545272" y="6380485"/>
              <a:ext cx="82785" cy="82785"/>
              <a:chOff x="0" y="0"/>
              <a:chExt cx="6350000" cy="6350000"/>
            </a:xfrm>
          </p:grpSpPr>
          <p:sp>
            <p:nvSpPr>
              <p:cNvPr id="20" name="Freeform 2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21" name="Group 21"/>
            <p:cNvGrpSpPr/>
            <p:nvPr/>
          </p:nvGrpSpPr>
          <p:grpSpPr>
            <a:xfrm>
              <a:off x="7545272" y="3187700"/>
              <a:ext cx="82785" cy="82785"/>
              <a:chOff x="0" y="0"/>
              <a:chExt cx="6350000" cy="6350000"/>
            </a:xfrm>
          </p:grpSpPr>
          <p:sp>
            <p:nvSpPr>
              <p:cNvPr id="22" name="Freeform 2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23" name="Group 23"/>
            <p:cNvGrpSpPr/>
            <p:nvPr/>
          </p:nvGrpSpPr>
          <p:grpSpPr>
            <a:xfrm>
              <a:off x="7545272" y="9568185"/>
              <a:ext cx="82785" cy="82785"/>
              <a:chOff x="0" y="0"/>
              <a:chExt cx="6350000" cy="6350000"/>
            </a:xfrm>
          </p:grpSpPr>
          <p:sp>
            <p:nvSpPr>
              <p:cNvPr id="24" name="Freeform 2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25" name="Group 25"/>
            <p:cNvGrpSpPr/>
            <p:nvPr/>
          </p:nvGrpSpPr>
          <p:grpSpPr>
            <a:xfrm>
              <a:off x="10732653" y="0"/>
              <a:ext cx="82785" cy="82785"/>
              <a:chOff x="0" y="0"/>
              <a:chExt cx="6350000" cy="6350000"/>
            </a:xfrm>
          </p:grpSpPr>
          <p:sp>
            <p:nvSpPr>
              <p:cNvPr id="26" name="Freeform 2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27" name="Group 27"/>
            <p:cNvGrpSpPr/>
            <p:nvPr/>
          </p:nvGrpSpPr>
          <p:grpSpPr>
            <a:xfrm>
              <a:off x="10732653" y="6380485"/>
              <a:ext cx="82785" cy="82785"/>
              <a:chOff x="0" y="0"/>
              <a:chExt cx="6350000" cy="6350000"/>
            </a:xfrm>
          </p:grpSpPr>
          <p:sp>
            <p:nvSpPr>
              <p:cNvPr id="28" name="Freeform 2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29" name="Group 29"/>
            <p:cNvGrpSpPr/>
            <p:nvPr/>
          </p:nvGrpSpPr>
          <p:grpSpPr>
            <a:xfrm>
              <a:off x="10732653" y="3187700"/>
              <a:ext cx="82785" cy="82785"/>
              <a:chOff x="0" y="0"/>
              <a:chExt cx="6350000" cy="6350000"/>
            </a:xfrm>
          </p:grpSpPr>
          <p:sp>
            <p:nvSpPr>
              <p:cNvPr id="30" name="Freeform 3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31" name="Group 31"/>
            <p:cNvGrpSpPr/>
            <p:nvPr/>
          </p:nvGrpSpPr>
          <p:grpSpPr>
            <a:xfrm>
              <a:off x="10732653" y="9568185"/>
              <a:ext cx="82785" cy="82785"/>
              <a:chOff x="0" y="0"/>
              <a:chExt cx="6350000" cy="6350000"/>
            </a:xfrm>
          </p:grpSpPr>
          <p:sp>
            <p:nvSpPr>
              <p:cNvPr id="32" name="Freeform 3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33" name="Group 33"/>
            <p:cNvGrpSpPr/>
            <p:nvPr/>
          </p:nvGrpSpPr>
          <p:grpSpPr>
            <a:xfrm>
              <a:off x="7545272" y="1618080"/>
              <a:ext cx="82785" cy="82785"/>
              <a:chOff x="0" y="0"/>
              <a:chExt cx="6350000" cy="6350000"/>
            </a:xfrm>
          </p:grpSpPr>
          <p:sp>
            <p:nvSpPr>
              <p:cNvPr id="34" name="Freeform 3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35" name="Group 35"/>
            <p:cNvGrpSpPr/>
            <p:nvPr/>
          </p:nvGrpSpPr>
          <p:grpSpPr>
            <a:xfrm>
              <a:off x="7545272" y="7998564"/>
              <a:ext cx="82785" cy="82785"/>
              <a:chOff x="0" y="0"/>
              <a:chExt cx="6350000" cy="6350000"/>
            </a:xfrm>
          </p:grpSpPr>
          <p:sp>
            <p:nvSpPr>
              <p:cNvPr id="36" name="Freeform 3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37" name="Group 37"/>
            <p:cNvGrpSpPr/>
            <p:nvPr/>
          </p:nvGrpSpPr>
          <p:grpSpPr>
            <a:xfrm>
              <a:off x="7545272" y="4805780"/>
              <a:ext cx="82785" cy="82785"/>
              <a:chOff x="0" y="0"/>
              <a:chExt cx="6350000" cy="6350000"/>
            </a:xfrm>
          </p:grpSpPr>
          <p:sp>
            <p:nvSpPr>
              <p:cNvPr id="38" name="Freeform 3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39" name="Group 39"/>
            <p:cNvGrpSpPr/>
            <p:nvPr/>
          </p:nvGrpSpPr>
          <p:grpSpPr>
            <a:xfrm>
              <a:off x="10732653" y="1618080"/>
              <a:ext cx="82785" cy="82785"/>
              <a:chOff x="0" y="0"/>
              <a:chExt cx="6350000" cy="6350000"/>
            </a:xfrm>
          </p:grpSpPr>
          <p:sp>
            <p:nvSpPr>
              <p:cNvPr id="40" name="Freeform 4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41" name="Group 41"/>
            <p:cNvGrpSpPr/>
            <p:nvPr/>
          </p:nvGrpSpPr>
          <p:grpSpPr>
            <a:xfrm>
              <a:off x="10732653" y="7998564"/>
              <a:ext cx="82785" cy="82785"/>
              <a:chOff x="0" y="0"/>
              <a:chExt cx="6350000" cy="6350000"/>
            </a:xfrm>
          </p:grpSpPr>
          <p:sp>
            <p:nvSpPr>
              <p:cNvPr id="42" name="Freeform 4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43" name="Group 43"/>
            <p:cNvGrpSpPr/>
            <p:nvPr/>
          </p:nvGrpSpPr>
          <p:grpSpPr>
            <a:xfrm>
              <a:off x="10732653" y="4805780"/>
              <a:ext cx="82785" cy="82785"/>
              <a:chOff x="0" y="0"/>
              <a:chExt cx="6350000" cy="6350000"/>
            </a:xfrm>
          </p:grpSpPr>
          <p:sp>
            <p:nvSpPr>
              <p:cNvPr id="44" name="Freeform 4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45" name="Group 45"/>
            <p:cNvGrpSpPr/>
            <p:nvPr/>
          </p:nvGrpSpPr>
          <p:grpSpPr>
            <a:xfrm>
              <a:off x="4298989" y="0"/>
              <a:ext cx="82785" cy="82785"/>
              <a:chOff x="0" y="0"/>
              <a:chExt cx="6350000" cy="6350000"/>
            </a:xfrm>
          </p:grpSpPr>
          <p:sp>
            <p:nvSpPr>
              <p:cNvPr id="46" name="Freeform 4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47" name="Group 47"/>
            <p:cNvGrpSpPr/>
            <p:nvPr/>
          </p:nvGrpSpPr>
          <p:grpSpPr>
            <a:xfrm>
              <a:off x="4298989" y="6380485"/>
              <a:ext cx="82785" cy="82785"/>
              <a:chOff x="0" y="0"/>
              <a:chExt cx="6350000" cy="6350000"/>
            </a:xfrm>
          </p:grpSpPr>
          <p:sp>
            <p:nvSpPr>
              <p:cNvPr id="48" name="Freeform 4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49" name="Group 49"/>
            <p:cNvGrpSpPr/>
            <p:nvPr/>
          </p:nvGrpSpPr>
          <p:grpSpPr>
            <a:xfrm>
              <a:off x="4298989" y="3187700"/>
              <a:ext cx="82785" cy="82785"/>
              <a:chOff x="0" y="0"/>
              <a:chExt cx="6350000" cy="6350000"/>
            </a:xfrm>
          </p:grpSpPr>
          <p:sp>
            <p:nvSpPr>
              <p:cNvPr id="50" name="Freeform 5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51" name="Group 51"/>
            <p:cNvGrpSpPr/>
            <p:nvPr/>
          </p:nvGrpSpPr>
          <p:grpSpPr>
            <a:xfrm>
              <a:off x="4298989" y="9568185"/>
              <a:ext cx="82785" cy="82785"/>
              <a:chOff x="0" y="0"/>
              <a:chExt cx="6350000" cy="6350000"/>
            </a:xfrm>
          </p:grpSpPr>
          <p:sp>
            <p:nvSpPr>
              <p:cNvPr id="52" name="Freeform 5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53" name="Group 53"/>
            <p:cNvGrpSpPr/>
            <p:nvPr/>
          </p:nvGrpSpPr>
          <p:grpSpPr>
            <a:xfrm>
              <a:off x="4298989" y="1618080"/>
              <a:ext cx="82785" cy="82785"/>
              <a:chOff x="0" y="0"/>
              <a:chExt cx="6350000" cy="6350000"/>
            </a:xfrm>
          </p:grpSpPr>
          <p:sp>
            <p:nvSpPr>
              <p:cNvPr id="54" name="Freeform 5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55" name="Group 55"/>
            <p:cNvGrpSpPr/>
            <p:nvPr/>
          </p:nvGrpSpPr>
          <p:grpSpPr>
            <a:xfrm>
              <a:off x="4298989" y="7998564"/>
              <a:ext cx="82785" cy="82785"/>
              <a:chOff x="0" y="0"/>
              <a:chExt cx="6350000" cy="6350000"/>
            </a:xfrm>
          </p:grpSpPr>
          <p:sp>
            <p:nvSpPr>
              <p:cNvPr id="56" name="Freeform 5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57" name="Group 57"/>
            <p:cNvGrpSpPr/>
            <p:nvPr/>
          </p:nvGrpSpPr>
          <p:grpSpPr>
            <a:xfrm>
              <a:off x="4298989" y="4805780"/>
              <a:ext cx="82785" cy="82785"/>
              <a:chOff x="0" y="0"/>
              <a:chExt cx="6350000" cy="6350000"/>
            </a:xfrm>
          </p:grpSpPr>
          <p:sp>
            <p:nvSpPr>
              <p:cNvPr id="58" name="Freeform 5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59" name="Group 59"/>
            <p:cNvGrpSpPr/>
            <p:nvPr/>
          </p:nvGrpSpPr>
          <p:grpSpPr>
            <a:xfrm>
              <a:off x="1589784" y="537155"/>
              <a:ext cx="82785" cy="82785"/>
              <a:chOff x="0" y="0"/>
              <a:chExt cx="6350000" cy="6350000"/>
            </a:xfrm>
          </p:grpSpPr>
          <p:sp>
            <p:nvSpPr>
              <p:cNvPr id="60" name="Freeform 6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61" name="Group 61"/>
            <p:cNvGrpSpPr/>
            <p:nvPr/>
          </p:nvGrpSpPr>
          <p:grpSpPr>
            <a:xfrm>
              <a:off x="1589784" y="6917640"/>
              <a:ext cx="82785" cy="82785"/>
              <a:chOff x="0" y="0"/>
              <a:chExt cx="6350000" cy="6350000"/>
            </a:xfrm>
          </p:grpSpPr>
          <p:sp>
            <p:nvSpPr>
              <p:cNvPr id="62" name="Freeform 6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63" name="Group 63"/>
            <p:cNvGrpSpPr/>
            <p:nvPr/>
          </p:nvGrpSpPr>
          <p:grpSpPr>
            <a:xfrm>
              <a:off x="1589784" y="3724855"/>
              <a:ext cx="82785" cy="82785"/>
              <a:chOff x="0" y="0"/>
              <a:chExt cx="6350000" cy="6350000"/>
            </a:xfrm>
          </p:grpSpPr>
          <p:sp>
            <p:nvSpPr>
              <p:cNvPr id="64" name="Freeform 6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65" name="Group 65"/>
            <p:cNvGrpSpPr/>
            <p:nvPr/>
          </p:nvGrpSpPr>
          <p:grpSpPr>
            <a:xfrm>
              <a:off x="1589784" y="10105340"/>
              <a:ext cx="82785" cy="82785"/>
              <a:chOff x="0" y="0"/>
              <a:chExt cx="6350000" cy="6350000"/>
            </a:xfrm>
          </p:grpSpPr>
          <p:sp>
            <p:nvSpPr>
              <p:cNvPr id="66" name="Freeform 6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67" name="Group 67"/>
            <p:cNvGrpSpPr/>
            <p:nvPr/>
          </p:nvGrpSpPr>
          <p:grpSpPr>
            <a:xfrm>
              <a:off x="1589784" y="2155235"/>
              <a:ext cx="82785" cy="82785"/>
              <a:chOff x="0" y="0"/>
              <a:chExt cx="6350000" cy="6350000"/>
            </a:xfrm>
          </p:grpSpPr>
          <p:sp>
            <p:nvSpPr>
              <p:cNvPr id="68" name="Freeform 6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69" name="Group 69"/>
            <p:cNvGrpSpPr/>
            <p:nvPr/>
          </p:nvGrpSpPr>
          <p:grpSpPr>
            <a:xfrm>
              <a:off x="1589784" y="8535719"/>
              <a:ext cx="82785" cy="82785"/>
              <a:chOff x="0" y="0"/>
              <a:chExt cx="6350000" cy="6350000"/>
            </a:xfrm>
          </p:grpSpPr>
          <p:sp>
            <p:nvSpPr>
              <p:cNvPr id="70" name="Freeform 7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71" name="Group 71"/>
            <p:cNvGrpSpPr/>
            <p:nvPr/>
          </p:nvGrpSpPr>
          <p:grpSpPr>
            <a:xfrm>
              <a:off x="1589784" y="5342935"/>
              <a:ext cx="82785" cy="82785"/>
              <a:chOff x="0" y="0"/>
              <a:chExt cx="6350000" cy="6350000"/>
            </a:xfrm>
          </p:grpSpPr>
          <p:sp>
            <p:nvSpPr>
              <p:cNvPr id="72" name="Freeform 7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73" name="Group 73"/>
            <p:cNvGrpSpPr/>
            <p:nvPr/>
          </p:nvGrpSpPr>
          <p:grpSpPr>
            <a:xfrm>
              <a:off x="8083933" y="537155"/>
              <a:ext cx="82785" cy="82785"/>
              <a:chOff x="0" y="0"/>
              <a:chExt cx="6350000" cy="6350000"/>
            </a:xfrm>
          </p:grpSpPr>
          <p:sp>
            <p:nvSpPr>
              <p:cNvPr id="74" name="Freeform 7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75" name="Group 75"/>
            <p:cNvGrpSpPr/>
            <p:nvPr/>
          </p:nvGrpSpPr>
          <p:grpSpPr>
            <a:xfrm>
              <a:off x="8083933" y="6917640"/>
              <a:ext cx="82785" cy="82785"/>
              <a:chOff x="0" y="0"/>
              <a:chExt cx="6350000" cy="6350000"/>
            </a:xfrm>
          </p:grpSpPr>
          <p:sp>
            <p:nvSpPr>
              <p:cNvPr id="76" name="Freeform 7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77" name="Group 77"/>
            <p:cNvGrpSpPr/>
            <p:nvPr/>
          </p:nvGrpSpPr>
          <p:grpSpPr>
            <a:xfrm>
              <a:off x="8083933" y="3724855"/>
              <a:ext cx="82785" cy="82785"/>
              <a:chOff x="0" y="0"/>
              <a:chExt cx="6350000" cy="6350000"/>
            </a:xfrm>
          </p:grpSpPr>
          <p:sp>
            <p:nvSpPr>
              <p:cNvPr id="78" name="Freeform 7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79" name="Group 79"/>
            <p:cNvGrpSpPr/>
            <p:nvPr/>
          </p:nvGrpSpPr>
          <p:grpSpPr>
            <a:xfrm>
              <a:off x="8083933" y="10105340"/>
              <a:ext cx="82785" cy="82785"/>
              <a:chOff x="0" y="0"/>
              <a:chExt cx="6350000" cy="6350000"/>
            </a:xfrm>
          </p:grpSpPr>
          <p:sp>
            <p:nvSpPr>
              <p:cNvPr id="80" name="Freeform 8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81" name="Group 81"/>
            <p:cNvGrpSpPr/>
            <p:nvPr/>
          </p:nvGrpSpPr>
          <p:grpSpPr>
            <a:xfrm>
              <a:off x="11271313" y="537155"/>
              <a:ext cx="82785" cy="82785"/>
              <a:chOff x="0" y="0"/>
              <a:chExt cx="6350000" cy="6350000"/>
            </a:xfrm>
          </p:grpSpPr>
          <p:sp>
            <p:nvSpPr>
              <p:cNvPr id="82" name="Freeform 8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83" name="Group 83"/>
            <p:cNvGrpSpPr/>
            <p:nvPr/>
          </p:nvGrpSpPr>
          <p:grpSpPr>
            <a:xfrm>
              <a:off x="11271313" y="6917640"/>
              <a:ext cx="82785" cy="82785"/>
              <a:chOff x="0" y="0"/>
              <a:chExt cx="6350000" cy="6350000"/>
            </a:xfrm>
          </p:grpSpPr>
          <p:sp>
            <p:nvSpPr>
              <p:cNvPr id="84" name="Freeform 8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85" name="Group 85"/>
            <p:cNvGrpSpPr/>
            <p:nvPr/>
          </p:nvGrpSpPr>
          <p:grpSpPr>
            <a:xfrm>
              <a:off x="11271313" y="3724855"/>
              <a:ext cx="82785" cy="82785"/>
              <a:chOff x="0" y="0"/>
              <a:chExt cx="6350000" cy="6350000"/>
            </a:xfrm>
          </p:grpSpPr>
          <p:sp>
            <p:nvSpPr>
              <p:cNvPr id="86" name="Freeform 8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87" name="Group 87"/>
            <p:cNvGrpSpPr/>
            <p:nvPr/>
          </p:nvGrpSpPr>
          <p:grpSpPr>
            <a:xfrm>
              <a:off x="11271313" y="10105340"/>
              <a:ext cx="82785" cy="82785"/>
              <a:chOff x="0" y="0"/>
              <a:chExt cx="6350000" cy="6350000"/>
            </a:xfrm>
          </p:grpSpPr>
          <p:sp>
            <p:nvSpPr>
              <p:cNvPr id="88" name="Freeform 8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89" name="Group 89"/>
            <p:cNvGrpSpPr/>
            <p:nvPr/>
          </p:nvGrpSpPr>
          <p:grpSpPr>
            <a:xfrm>
              <a:off x="8083933" y="2155235"/>
              <a:ext cx="82785" cy="82785"/>
              <a:chOff x="0" y="0"/>
              <a:chExt cx="6350000" cy="6350000"/>
            </a:xfrm>
          </p:grpSpPr>
          <p:sp>
            <p:nvSpPr>
              <p:cNvPr id="90" name="Freeform 9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91" name="Group 91"/>
            <p:cNvGrpSpPr/>
            <p:nvPr/>
          </p:nvGrpSpPr>
          <p:grpSpPr>
            <a:xfrm>
              <a:off x="8083933" y="8535719"/>
              <a:ext cx="82785" cy="82785"/>
              <a:chOff x="0" y="0"/>
              <a:chExt cx="6350000" cy="6350000"/>
            </a:xfrm>
          </p:grpSpPr>
          <p:sp>
            <p:nvSpPr>
              <p:cNvPr id="92" name="Freeform 9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93" name="Group 93"/>
            <p:cNvGrpSpPr/>
            <p:nvPr/>
          </p:nvGrpSpPr>
          <p:grpSpPr>
            <a:xfrm>
              <a:off x="8083933" y="5342935"/>
              <a:ext cx="82785" cy="82785"/>
              <a:chOff x="0" y="0"/>
              <a:chExt cx="6350000" cy="6350000"/>
            </a:xfrm>
          </p:grpSpPr>
          <p:sp>
            <p:nvSpPr>
              <p:cNvPr id="94" name="Freeform 9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95" name="Group 95"/>
            <p:cNvGrpSpPr/>
            <p:nvPr/>
          </p:nvGrpSpPr>
          <p:grpSpPr>
            <a:xfrm>
              <a:off x="11271313" y="2155235"/>
              <a:ext cx="82785" cy="82785"/>
              <a:chOff x="0" y="0"/>
              <a:chExt cx="6350000" cy="6350000"/>
            </a:xfrm>
          </p:grpSpPr>
          <p:sp>
            <p:nvSpPr>
              <p:cNvPr id="96" name="Freeform 9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97" name="Group 97"/>
            <p:cNvGrpSpPr/>
            <p:nvPr/>
          </p:nvGrpSpPr>
          <p:grpSpPr>
            <a:xfrm>
              <a:off x="11271313" y="8535719"/>
              <a:ext cx="82785" cy="82785"/>
              <a:chOff x="0" y="0"/>
              <a:chExt cx="6350000" cy="6350000"/>
            </a:xfrm>
          </p:grpSpPr>
          <p:sp>
            <p:nvSpPr>
              <p:cNvPr id="98" name="Freeform 9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99" name="Group 99"/>
            <p:cNvGrpSpPr/>
            <p:nvPr/>
          </p:nvGrpSpPr>
          <p:grpSpPr>
            <a:xfrm>
              <a:off x="11271313" y="5342935"/>
              <a:ext cx="82785" cy="82785"/>
              <a:chOff x="0" y="0"/>
              <a:chExt cx="6350000" cy="6350000"/>
            </a:xfrm>
          </p:grpSpPr>
          <p:sp>
            <p:nvSpPr>
              <p:cNvPr id="100" name="Freeform 10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101" name="Group 101"/>
            <p:cNvGrpSpPr/>
            <p:nvPr/>
          </p:nvGrpSpPr>
          <p:grpSpPr>
            <a:xfrm>
              <a:off x="4837649" y="537155"/>
              <a:ext cx="82785" cy="82785"/>
              <a:chOff x="0" y="0"/>
              <a:chExt cx="6350000" cy="6350000"/>
            </a:xfrm>
          </p:grpSpPr>
          <p:sp>
            <p:nvSpPr>
              <p:cNvPr id="102" name="Freeform 10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103" name="Group 103"/>
            <p:cNvGrpSpPr/>
            <p:nvPr/>
          </p:nvGrpSpPr>
          <p:grpSpPr>
            <a:xfrm>
              <a:off x="4837649" y="6917640"/>
              <a:ext cx="82785" cy="82785"/>
              <a:chOff x="0" y="0"/>
              <a:chExt cx="6350000" cy="6350000"/>
            </a:xfrm>
          </p:grpSpPr>
          <p:sp>
            <p:nvSpPr>
              <p:cNvPr id="104" name="Freeform 10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105" name="Group 105"/>
            <p:cNvGrpSpPr/>
            <p:nvPr/>
          </p:nvGrpSpPr>
          <p:grpSpPr>
            <a:xfrm>
              <a:off x="4837649" y="3724855"/>
              <a:ext cx="82785" cy="82785"/>
              <a:chOff x="0" y="0"/>
              <a:chExt cx="6350000" cy="6350000"/>
            </a:xfrm>
          </p:grpSpPr>
          <p:sp>
            <p:nvSpPr>
              <p:cNvPr id="106" name="Freeform 10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107" name="Group 107"/>
            <p:cNvGrpSpPr/>
            <p:nvPr/>
          </p:nvGrpSpPr>
          <p:grpSpPr>
            <a:xfrm>
              <a:off x="4837649" y="10105340"/>
              <a:ext cx="82785" cy="82785"/>
              <a:chOff x="0" y="0"/>
              <a:chExt cx="6350000" cy="6350000"/>
            </a:xfrm>
          </p:grpSpPr>
          <p:sp>
            <p:nvSpPr>
              <p:cNvPr id="108" name="Freeform 10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109" name="Group 109"/>
            <p:cNvGrpSpPr/>
            <p:nvPr/>
          </p:nvGrpSpPr>
          <p:grpSpPr>
            <a:xfrm>
              <a:off x="4837649" y="2155235"/>
              <a:ext cx="82785" cy="82785"/>
              <a:chOff x="0" y="0"/>
              <a:chExt cx="6350000" cy="6350000"/>
            </a:xfrm>
          </p:grpSpPr>
          <p:sp>
            <p:nvSpPr>
              <p:cNvPr id="110" name="Freeform 11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111" name="Group 111"/>
            <p:cNvGrpSpPr/>
            <p:nvPr/>
          </p:nvGrpSpPr>
          <p:grpSpPr>
            <a:xfrm>
              <a:off x="4837649" y="8535719"/>
              <a:ext cx="82785" cy="82785"/>
              <a:chOff x="0" y="0"/>
              <a:chExt cx="6350000" cy="6350000"/>
            </a:xfrm>
          </p:grpSpPr>
          <p:sp>
            <p:nvSpPr>
              <p:cNvPr id="112" name="Freeform 11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113" name="Group 113"/>
            <p:cNvGrpSpPr/>
            <p:nvPr/>
          </p:nvGrpSpPr>
          <p:grpSpPr>
            <a:xfrm>
              <a:off x="4837649" y="5342935"/>
              <a:ext cx="82785" cy="82785"/>
              <a:chOff x="0" y="0"/>
              <a:chExt cx="6350000" cy="6350000"/>
            </a:xfrm>
          </p:grpSpPr>
          <p:sp>
            <p:nvSpPr>
              <p:cNvPr id="114" name="Freeform 11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115" name="Group 115"/>
            <p:cNvGrpSpPr/>
            <p:nvPr/>
          </p:nvGrpSpPr>
          <p:grpSpPr>
            <a:xfrm>
              <a:off x="2129645" y="1075351"/>
              <a:ext cx="82785" cy="82785"/>
              <a:chOff x="0" y="0"/>
              <a:chExt cx="6350000" cy="6350000"/>
            </a:xfrm>
          </p:grpSpPr>
          <p:sp>
            <p:nvSpPr>
              <p:cNvPr id="116" name="Freeform 11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117" name="Group 117"/>
            <p:cNvGrpSpPr/>
            <p:nvPr/>
          </p:nvGrpSpPr>
          <p:grpSpPr>
            <a:xfrm>
              <a:off x="2129645" y="7455836"/>
              <a:ext cx="82785" cy="82785"/>
              <a:chOff x="0" y="0"/>
              <a:chExt cx="6350000" cy="6350000"/>
            </a:xfrm>
          </p:grpSpPr>
          <p:sp>
            <p:nvSpPr>
              <p:cNvPr id="118" name="Freeform 11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119" name="Group 119"/>
            <p:cNvGrpSpPr/>
            <p:nvPr/>
          </p:nvGrpSpPr>
          <p:grpSpPr>
            <a:xfrm>
              <a:off x="2129645" y="4263051"/>
              <a:ext cx="82785" cy="82785"/>
              <a:chOff x="0" y="0"/>
              <a:chExt cx="6350000" cy="6350000"/>
            </a:xfrm>
          </p:grpSpPr>
          <p:sp>
            <p:nvSpPr>
              <p:cNvPr id="120" name="Freeform 12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121" name="Group 121"/>
            <p:cNvGrpSpPr/>
            <p:nvPr/>
          </p:nvGrpSpPr>
          <p:grpSpPr>
            <a:xfrm>
              <a:off x="2129645" y="10643536"/>
              <a:ext cx="82785" cy="82785"/>
              <a:chOff x="0" y="0"/>
              <a:chExt cx="6350000" cy="6350000"/>
            </a:xfrm>
          </p:grpSpPr>
          <p:sp>
            <p:nvSpPr>
              <p:cNvPr id="122" name="Freeform 12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123" name="Group 123"/>
            <p:cNvGrpSpPr/>
            <p:nvPr/>
          </p:nvGrpSpPr>
          <p:grpSpPr>
            <a:xfrm>
              <a:off x="2129645" y="2693431"/>
              <a:ext cx="82785" cy="82785"/>
              <a:chOff x="0" y="0"/>
              <a:chExt cx="6350000" cy="6350000"/>
            </a:xfrm>
          </p:grpSpPr>
          <p:sp>
            <p:nvSpPr>
              <p:cNvPr id="124" name="Freeform 12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125" name="Group 125"/>
            <p:cNvGrpSpPr/>
            <p:nvPr/>
          </p:nvGrpSpPr>
          <p:grpSpPr>
            <a:xfrm>
              <a:off x="2129645" y="9073915"/>
              <a:ext cx="82785" cy="82785"/>
              <a:chOff x="0" y="0"/>
              <a:chExt cx="6350000" cy="6350000"/>
            </a:xfrm>
          </p:grpSpPr>
          <p:sp>
            <p:nvSpPr>
              <p:cNvPr id="126" name="Freeform 12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127" name="Group 127"/>
            <p:cNvGrpSpPr/>
            <p:nvPr/>
          </p:nvGrpSpPr>
          <p:grpSpPr>
            <a:xfrm>
              <a:off x="2129645" y="5881131"/>
              <a:ext cx="82785" cy="82785"/>
              <a:chOff x="0" y="0"/>
              <a:chExt cx="6350000" cy="6350000"/>
            </a:xfrm>
          </p:grpSpPr>
          <p:sp>
            <p:nvSpPr>
              <p:cNvPr id="128" name="Freeform 12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129" name="Group 129"/>
            <p:cNvGrpSpPr/>
            <p:nvPr/>
          </p:nvGrpSpPr>
          <p:grpSpPr>
            <a:xfrm>
              <a:off x="8623794" y="1075351"/>
              <a:ext cx="82785" cy="82785"/>
              <a:chOff x="0" y="0"/>
              <a:chExt cx="6350000" cy="6350000"/>
            </a:xfrm>
          </p:grpSpPr>
          <p:sp>
            <p:nvSpPr>
              <p:cNvPr id="130" name="Freeform 13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131" name="Group 131"/>
            <p:cNvGrpSpPr/>
            <p:nvPr/>
          </p:nvGrpSpPr>
          <p:grpSpPr>
            <a:xfrm>
              <a:off x="8623794" y="7455836"/>
              <a:ext cx="82785" cy="82785"/>
              <a:chOff x="0" y="0"/>
              <a:chExt cx="6350000" cy="6350000"/>
            </a:xfrm>
          </p:grpSpPr>
          <p:sp>
            <p:nvSpPr>
              <p:cNvPr id="132" name="Freeform 13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133" name="Group 133"/>
            <p:cNvGrpSpPr/>
            <p:nvPr/>
          </p:nvGrpSpPr>
          <p:grpSpPr>
            <a:xfrm>
              <a:off x="8623794" y="4263051"/>
              <a:ext cx="82785" cy="82785"/>
              <a:chOff x="0" y="0"/>
              <a:chExt cx="6350000" cy="6350000"/>
            </a:xfrm>
          </p:grpSpPr>
          <p:sp>
            <p:nvSpPr>
              <p:cNvPr id="134" name="Freeform 13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135" name="Group 135"/>
            <p:cNvGrpSpPr/>
            <p:nvPr/>
          </p:nvGrpSpPr>
          <p:grpSpPr>
            <a:xfrm>
              <a:off x="8623794" y="10643536"/>
              <a:ext cx="82785" cy="82785"/>
              <a:chOff x="0" y="0"/>
              <a:chExt cx="6350000" cy="6350000"/>
            </a:xfrm>
          </p:grpSpPr>
          <p:sp>
            <p:nvSpPr>
              <p:cNvPr id="136" name="Freeform 13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137" name="Group 137"/>
            <p:cNvGrpSpPr/>
            <p:nvPr/>
          </p:nvGrpSpPr>
          <p:grpSpPr>
            <a:xfrm>
              <a:off x="11811174" y="1075351"/>
              <a:ext cx="82785" cy="82785"/>
              <a:chOff x="0" y="0"/>
              <a:chExt cx="6350000" cy="6350000"/>
            </a:xfrm>
          </p:grpSpPr>
          <p:sp>
            <p:nvSpPr>
              <p:cNvPr id="138" name="Freeform 13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139" name="Group 139"/>
            <p:cNvGrpSpPr/>
            <p:nvPr/>
          </p:nvGrpSpPr>
          <p:grpSpPr>
            <a:xfrm>
              <a:off x="11811174" y="7455836"/>
              <a:ext cx="82785" cy="82785"/>
              <a:chOff x="0" y="0"/>
              <a:chExt cx="6350000" cy="6350000"/>
            </a:xfrm>
          </p:grpSpPr>
          <p:sp>
            <p:nvSpPr>
              <p:cNvPr id="140" name="Freeform 14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141" name="Group 141"/>
            <p:cNvGrpSpPr/>
            <p:nvPr/>
          </p:nvGrpSpPr>
          <p:grpSpPr>
            <a:xfrm>
              <a:off x="11811174" y="4263051"/>
              <a:ext cx="82785" cy="82785"/>
              <a:chOff x="0" y="0"/>
              <a:chExt cx="6350000" cy="6350000"/>
            </a:xfrm>
          </p:grpSpPr>
          <p:sp>
            <p:nvSpPr>
              <p:cNvPr id="142" name="Freeform 14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143" name="Group 143"/>
            <p:cNvGrpSpPr/>
            <p:nvPr/>
          </p:nvGrpSpPr>
          <p:grpSpPr>
            <a:xfrm>
              <a:off x="11811174" y="10643536"/>
              <a:ext cx="82785" cy="82785"/>
              <a:chOff x="0" y="0"/>
              <a:chExt cx="6350000" cy="6350000"/>
            </a:xfrm>
          </p:grpSpPr>
          <p:sp>
            <p:nvSpPr>
              <p:cNvPr id="144" name="Freeform 14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145" name="Group 145"/>
            <p:cNvGrpSpPr/>
            <p:nvPr/>
          </p:nvGrpSpPr>
          <p:grpSpPr>
            <a:xfrm>
              <a:off x="8623794" y="2693431"/>
              <a:ext cx="82785" cy="82785"/>
              <a:chOff x="0" y="0"/>
              <a:chExt cx="6350000" cy="6350000"/>
            </a:xfrm>
          </p:grpSpPr>
          <p:sp>
            <p:nvSpPr>
              <p:cNvPr id="146" name="Freeform 14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147" name="Group 147"/>
            <p:cNvGrpSpPr/>
            <p:nvPr/>
          </p:nvGrpSpPr>
          <p:grpSpPr>
            <a:xfrm>
              <a:off x="8623794" y="9073915"/>
              <a:ext cx="82785" cy="82785"/>
              <a:chOff x="0" y="0"/>
              <a:chExt cx="6350000" cy="6350000"/>
            </a:xfrm>
          </p:grpSpPr>
          <p:sp>
            <p:nvSpPr>
              <p:cNvPr id="148" name="Freeform 14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149" name="Group 149"/>
            <p:cNvGrpSpPr/>
            <p:nvPr/>
          </p:nvGrpSpPr>
          <p:grpSpPr>
            <a:xfrm>
              <a:off x="8623794" y="5881131"/>
              <a:ext cx="82785" cy="82785"/>
              <a:chOff x="0" y="0"/>
              <a:chExt cx="6350000" cy="6350000"/>
            </a:xfrm>
          </p:grpSpPr>
          <p:sp>
            <p:nvSpPr>
              <p:cNvPr id="150" name="Freeform 15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151" name="Group 151"/>
            <p:cNvGrpSpPr/>
            <p:nvPr/>
          </p:nvGrpSpPr>
          <p:grpSpPr>
            <a:xfrm>
              <a:off x="11811174" y="2693431"/>
              <a:ext cx="82785" cy="82785"/>
              <a:chOff x="0" y="0"/>
              <a:chExt cx="6350000" cy="6350000"/>
            </a:xfrm>
          </p:grpSpPr>
          <p:sp>
            <p:nvSpPr>
              <p:cNvPr id="152" name="Freeform 15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153" name="Group 153"/>
            <p:cNvGrpSpPr/>
            <p:nvPr/>
          </p:nvGrpSpPr>
          <p:grpSpPr>
            <a:xfrm>
              <a:off x="11811174" y="9073915"/>
              <a:ext cx="82785" cy="82785"/>
              <a:chOff x="0" y="0"/>
              <a:chExt cx="6350000" cy="6350000"/>
            </a:xfrm>
          </p:grpSpPr>
          <p:sp>
            <p:nvSpPr>
              <p:cNvPr id="154" name="Freeform 15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155" name="Group 155"/>
            <p:cNvGrpSpPr/>
            <p:nvPr/>
          </p:nvGrpSpPr>
          <p:grpSpPr>
            <a:xfrm>
              <a:off x="11811174" y="5881131"/>
              <a:ext cx="82785" cy="82785"/>
              <a:chOff x="0" y="0"/>
              <a:chExt cx="6350000" cy="6350000"/>
            </a:xfrm>
          </p:grpSpPr>
          <p:sp>
            <p:nvSpPr>
              <p:cNvPr id="156" name="Freeform 15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157" name="Group 157"/>
            <p:cNvGrpSpPr/>
            <p:nvPr/>
          </p:nvGrpSpPr>
          <p:grpSpPr>
            <a:xfrm>
              <a:off x="5377510" y="1075351"/>
              <a:ext cx="82785" cy="82785"/>
              <a:chOff x="0" y="0"/>
              <a:chExt cx="6350000" cy="6350000"/>
            </a:xfrm>
          </p:grpSpPr>
          <p:sp>
            <p:nvSpPr>
              <p:cNvPr id="158" name="Freeform 15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159" name="Group 159"/>
            <p:cNvGrpSpPr/>
            <p:nvPr/>
          </p:nvGrpSpPr>
          <p:grpSpPr>
            <a:xfrm>
              <a:off x="5377510" y="7455836"/>
              <a:ext cx="82785" cy="82785"/>
              <a:chOff x="0" y="0"/>
              <a:chExt cx="6350000" cy="6350000"/>
            </a:xfrm>
          </p:grpSpPr>
          <p:sp>
            <p:nvSpPr>
              <p:cNvPr id="160" name="Freeform 16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161" name="Group 161"/>
            <p:cNvGrpSpPr/>
            <p:nvPr/>
          </p:nvGrpSpPr>
          <p:grpSpPr>
            <a:xfrm>
              <a:off x="5377510" y="4263051"/>
              <a:ext cx="82785" cy="82785"/>
              <a:chOff x="0" y="0"/>
              <a:chExt cx="6350000" cy="6350000"/>
            </a:xfrm>
          </p:grpSpPr>
          <p:sp>
            <p:nvSpPr>
              <p:cNvPr id="162" name="Freeform 16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163" name="Group 163"/>
            <p:cNvGrpSpPr/>
            <p:nvPr/>
          </p:nvGrpSpPr>
          <p:grpSpPr>
            <a:xfrm>
              <a:off x="5377510" y="10643536"/>
              <a:ext cx="82785" cy="82785"/>
              <a:chOff x="0" y="0"/>
              <a:chExt cx="6350000" cy="6350000"/>
            </a:xfrm>
          </p:grpSpPr>
          <p:sp>
            <p:nvSpPr>
              <p:cNvPr id="164" name="Freeform 16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165" name="Group 165"/>
            <p:cNvGrpSpPr/>
            <p:nvPr/>
          </p:nvGrpSpPr>
          <p:grpSpPr>
            <a:xfrm>
              <a:off x="5377510" y="2693431"/>
              <a:ext cx="82785" cy="82785"/>
              <a:chOff x="0" y="0"/>
              <a:chExt cx="6350000" cy="6350000"/>
            </a:xfrm>
          </p:grpSpPr>
          <p:sp>
            <p:nvSpPr>
              <p:cNvPr id="166" name="Freeform 16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167" name="Group 167"/>
            <p:cNvGrpSpPr/>
            <p:nvPr/>
          </p:nvGrpSpPr>
          <p:grpSpPr>
            <a:xfrm>
              <a:off x="5377510" y="9073915"/>
              <a:ext cx="82785" cy="82785"/>
              <a:chOff x="0" y="0"/>
              <a:chExt cx="6350000" cy="6350000"/>
            </a:xfrm>
          </p:grpSpPr>
          <p:sp>
            <p:nvSpPr>
              <p:cNvPr id="168" name="Freeform 16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169" name="Group 169"/>
            <p:cNvGrpSpPr/>
            <p:nvPr/>
          </p:nvGrpSpPr>
          <p:grpSpPr>
            <a:xfrm>
              <a:off x="5377510" y="5881131"/>
              <a:ext cx="82785" cy="82785"/>
              <a:chOff x="0" y="0"/>
              <a:chExt cx="6350000" cy="6350000"/>
            </a:xfrm>
          </p:grpSpPr>
          <p:sp>
            <p:nvSpPr>
              <p:cNvPr id="170" name="Freeform 17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171" name="Group 171"/>
            <p:cNvGrpSpPr/>
            <p:nvPr/>
          </p:nvGrpSpPr>
          <p:grpSpPr>
            <a:xfrm>
              <a:off x="2678610" y="0"/>
              <a:ext cx="82785" cy="82785"/>
              <a:chOff x="0" y="0"/>
              <a:chExt cx="6350000" cy="6350000"/>
            </a:xfrm>
          </p:grpSpPr>
          <p:sp>
            <p:nvSpPr>
              <p:cNvPr id="172" name="Freeform 17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173" name="Group 173"/>
            <p:cNvGrpSpPr/>
            <p:nvPr/>
          </p:nvGrpSpPr>
          <p:grpSpPr>
            <a:xfrm>
              <a:off x="2678610" y="6380485"/>
              <a:ext cx="82785" cy="82785"/>
              <a:chOff x="0" y="0"/>
              <a:chExt cx="6350000" cy="6350000"/>
            </a:xfrm>
          </p:grpSpPr>
          <p:sp>
            <p:nvSpPr>
              <p:cNvPr id="174" name="Freeform 17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175" name="Group 175"/>
            <p:cNvGrpSpPr/>
            <p:nvPr/>
          </p:nvGrpSpPr>
          <p:grpSpPr>
            <a:xfrm>
              <a:off x="2678610" y="3187700"/>
              <a:ext cx="82785" cy="82785"/>
              <a:chOff x="0" y="0"/>
              <a:chExt cx="6350000" cy="6350000"/>
            </a:xfrm>
          </p:grpSpPr>
          <p:sp>
            <p:nvSpPr>
              <p:cNvPr id="176" name="Freeform 17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177" name="Group 177"/>
            <p:cNvGrpSpPr/>
            <p:nvPr/>
          </p:nvGrpSpPr>
          <p:grpSpPr>
            <a:xfrm>
              <a:off x="2678610" y="9568185"/>
              <a:ext cx="82785" cy="82785"/>
              <a:chOff x="0" y="0"/>
              <a:chExt cx="6350000" cy="6350000"/>
            </a:xfrm>
          </p:grpSpPr>
          <p:sp>
            <p:nvSpPr>
              <p:cNvPr id="178" name="Freeform 17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179" name="Group 179"/>
            <p:cNvGrpSpPr/>
            <p:nvPr/>
          </p:nvGrpSpPr>
          <p:grpSpPr>
            <a:xfrm>
              <a:off x="2678610" y="1618080"/>
              <a:ext cx="82785" cy="82785"/>
              <a:chOff x="0" y="0"/>
              <a:chExt cx="6350000" cy="6350000"/>
            </a:xfrm>
          </p:grpSpPr>
          <p:sp>
            <p:nvSpPr>
              <p:cNvPr id="180" name="Freeform 18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181" name="Group 181"/>
            <p:cNvGrpSpPr/>
            <p:nvPr/>
          </p:nvGrpSpPr>
          <p:grpSpPr>
            <a:xfrm>
              <a:off x="2678610" y="7998564"/>
              <a:ext cx="82785" cy="82785"/>
              <a:chOff x="0" y="0"/>
              <a:chExt cx="6350000" cy="6350000"/>
            </a:xfrm>
          </p:grpSpPr>
          <p:sp>
            <p:nvSpPr>
              <p:cNvPr id="182" name="Freeform 18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183" name="Group 183"/>
            <p:cNvGrpSpPr/>
            <p:nvPr/>
          </p:nvGrpSpPr>
          <p:grpSpPr>
            <a:xfrm>
              <a:off x="2678610" y="4805780"/>
              <a:ext cx="82785" cy="82785"/>
              <a:chOff x="0" y="0"/>
              <a:chExt cx="6350000" cy="6350000"/>
            </a:xfrm>
          </p:grpSpPr>
          <p:sp>
            <p:nvSpPr>
              <p:cNvPr id="184" name="Freeform 18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185" name="Group 185"/>
            <p:cNvGrpSpPr/>
            <p:nvPr/>
          </p:nvGrpSpPr>
          <p:grpSpPr>
            <a:xfrm>
              <a:off x="9172759" y="0"/>
              <a:ext cx="82785" cy="82785"/>
              <a:chOff x="0" y="0"/>
              <a:chExt cx="6350000" cy="6350000"/>
            </a:xfrm>
          </p:grpSpPr>
          <p:sp>
            <p:nvSpPr>
              <p:cNvPr id="186" name="Freeform 18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187" name="Group 187"/>
            <p:cNvGrpSpPr/>
            <p:nvPr/>
          </p:nvGrpSpPr>
          <p:grpSpPr>
            <a:xfrm>
              <a:off x="9172759" y="6380485"/>
              <a:ext cx="82785" cy="82785"/>
              <a:chOff x="0" y="0"/>
              <a:chExt cx="6350000" cy="6350000"/>
            </a:xfrm>
          </p:grpSpPr>
          <p:sp>
            <p:nvSpPr>
              <p:cNvPr id="188" name="Freeform 18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189" name="Group 189"/>
            <p:cNvGrpSpPr/>
            <p:nvPr/>
          </p:nvGrpSpPr>
          <p:grpSpPr>
            <a:xfrm>
              <a:off x="9172759" y="3187700"/>
              <a:ext cx="82785" cy="82785"/>
              <a:chOff x="0" y="0"/>
              <a:chExt cx="6350000" cy="6350000"/>
            </a:xfrm>
          </p:grpSpPr>
          <p:sp>
            <p:nvSpPr>
              <p:cNvPr id="190" name="Freeform 19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191" name="Group 191"/>
            <p:cNvGrpSpPr/>
            <p:nvPr/>
          </p:nvGrpSpPr>
          <p:grpSpPr>
            <a:xfrm>
              <a:off x="9172759" y="9568185"/>
              <a:ext cx="82785" cy="82785"/>
              <a:chOff x="0" y="0"/>
              <a:chExt cx="6350000" cy="6350000"/>
            </a:xfrm>
          </p:grpSpPr>
          <p:sp>
            <p:nvSpPr>
              <p:cNvPr id="192" name="Freeform 19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193" name="Group 193"/>
            <p:cNvGrpSpPr/>
            <p:nvPr/>
          </p:nvGrpSpPr>
          <p:grpSpPr>
            <a:xfrm>
              <a:off x="12360139" y="0"/>
              <a:ext cx="82785" cy="82785"/>
              <a:chOff x="0" y="0"/>
              <a:chExt cx="6350000" cy="6350000"/>
            </a:xfrm>
          </p:grpSpPr>
          <p:sp>
            <p:nvSpPr>
              <p:cNvPr id="194" name="Freeform 19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195" name="Group 195"/>
            <p:cNvGrpSpPr/>
            <p:nvPr/>
          </p:nvGrpSpPr>
          <p:grpSpPr>
            <a:xfrm>
              <a:off x="12360139" y="6380485"/>
              <a:ext cx="82785" cy="82785"/>
              <a:chOff x="0" y="0"/>
              <a:chExt cx="6350000" cy="6350000"/>
            </a:xfrm>
          </p:grpSpPr>
          <p:sp>
            <p:nvSpPr>
              <p:cNvPr id="196" name="Freeform 19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197" name="Group 197"/>
            <p:cNvGrpSpPr/>
            <p:nvPr/>
          </p:nvGrpSpPr>
          <p:grpSpPr>
            <a:xfrm>
              <a:off x="12360139" y="3187700"/>
              <a:ext cx="82785" cy="82785"/>
              <a:chOff x="0" y="0"/>
              <a:chExt cx="6350000" cy="6350000"/>
            </a:xfrm>
          </p:grpSpPr>
          <p:sp>
            <p:nvSpPr>
              <p:cNvPr id="198" name="Freeform 19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199" name="Group 199"/>
            <p:cNvGrpSpPr/>
            <p:nvPr/>
          </p:nvGrpSpPr>
          <p:grpSpPr>
            <a:xfrm>
              <a:off x="12360139" y="9568185"/>
              <a:ext cx="82785" cy="82785"/>
              <a:chOff x="0" y="0"/>
              <a:chExt cx="6350000" cy="6350000"/>
            </a:xfrm>
          </p:grpSpPr>
          <p:sp>
            <p:nvSpPr>
              <p:cNvPr id="200" name="Freeform 20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201" name="Group 201"/>
            <p:cNvGrpSpPr/>
            <p:nvPr/>
          </p:nvGrpSpPr>
          <p:grpSpPr>
            <a:xfrm>
              <a:off x="9172759" y="1618080"/>
              <a:ext cx="82785" cy="82785"/>
              <a:chOff x="0" y="0"/>
              <a:chExt cx="6350000" cy="6350000"/>
            </a:xfrm>
          </p:grpSpPr>
          <p:sp>
            <p:nvSpPr>
              <p:cNvPr id="202" name="Freeform 20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203" name="Group 203"/>
            <p:cNvGrpSpPr/>
            <p:nvPr/>
          </p:nvGrpSpPr>
          <p:grpSpPr>
            <a:xfrm>
              <a:off x="9172759" y="7998564"/>
              <a:ext cx="82785" cy="82785"/>
              <a:chOff x="0" y="0"/>
              <a:chExt cx="6350000" cy="6350000"/>
            </a:xfrm>
          </p:grpSpPr>
          <p:sp>
            <p:nvSpPr>
              <p:cNvPr id="204" name="Freeform 20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205" name="Group 205"/>
            <p:cNvGrpSpPr/>
            <p:nvPr/>
          </p:nvGrpSpPr>
          <p:grpSpPr>
            <a:xfrm>
              <a:off x="9172759" y="4805780"/>
              <a:ext cx="82785" cy="82785"/>
              <a:chOff x="0" y="0"/>
              <a:chExt cx="6350000" cy="6350000"/>
            </a:xfrm>
          </p:grpSpPr>
          <p:sp>
            <p:nvSpPr>
              <p:cNvPr id="206" name="Freeform 20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207" name="Group 207"/>
            <p:cNvGrpSpPr/>
            <p:nvPr/>
          </p:nvGrpSpPr>
          <p:grpSpPr>
            <a:xfrm>
              <a:off x="12360139" y="1618080"/>
              <a:ext cx="82785" cy="82785"/>
              <a:chOff x="0" y="0"/>
              <a:chExt cx="6350000" cy="6350000"/>
            </a:xfrm>
          </p:grpSpPr>
          <p:sp>
            <p:nvSpPr>
              <p:cNvPr id="208" name="Freeform 20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209" name="Group 209"/>
            <p:cNvGrpSpPr/>
            <p:nvPr/>
          </p:nvGrpSpPr>
          <p:grpSpPr>
            <a:xfrm>
              <a:off x="12360139" y="7998564"/>
              <a:ext cx="82785" cy="82785"/>
              <a:chOff x="0" y="0"/>
              <a:chExt cx="6350000" cy="6350000"/>
            </a:xfrm>
          </p:grpSpPr>
          <p:sp>
            <p:nvSpPr>
              <p:cNvPr id="210" name="Freeform 21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211" name="Group 211"/>
            <p:cNvGrpSpPr/>
            <p:nvPr/>
          </p:nvGrpSpPr>
          <p:grpSpPr>
            <a:xfrm>
              <a:off x="12360139" y="4805780"/>
              <a:ext cx="82785" cy="82785"/>
              <a:chOff x="0" y="0"/>
              <a:chExt cx="6350000" cy="6350000"/>
            </a:xfrm>
          </p:grpSpPr>
          <p:sp>
            <p:nvSpPr>
              <p:cNvPr id="212" name="Freeform 21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213" name="Group 213"/>
            <p:cNvGrpSpPr/>
            <p:nvPr/>
          </p:nvGrpSpPr>
          <p:grpSpPr>
            <a:xfrm>
              <a:off x="5926475" y="0"/>
              <a:ext cx="82785" cy="82785"/>
              <a:chOff x="0" y="0"/>
              <a:chExt cx="6350000" cy="6350000"/>
            </a:xfrm>
          </p:grpSpPr>
          <p:sp>
            <p:nvSpPr>
              <p:cNvPr id="214" name="Freeform 21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215" name="Group 215"/>
            <p:cNvGrpSpPr/>
            <p:nvPr/>
          </p:nvGrpSpPr>
          <p:grpSpPr>
            <a:xfrm>
              <a:off x="5926475" y="6380485"/>
              <a:ext cx="82785" cy="82785"/>
              <a:chOff x="0" y="0"/>
              <a:chExt cx="6350000" cy="6350000"/>
            </a:xfrm>
          </p:grpSpPr>
          <p:sp>
            <p:nvSpPr>
              <p:cNvPr id="216" name="Freeform 21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217" name="Group 217"/>
            <p:cNvGrpSpPr/>
            <p:nvPr/>
          </p:nvGrpSpPr>
          <p:grpSpPr>
            <a:xfrm>
              <a:off x="5926475" y="3187700"/>
              <a:ext cx="82785" cy="82785"/>
              <a:chOff x="0" y="0"/>
              <a:chExt cx="6350000" cy="6350000"/>
            </a:xfrm>
          </p:grpSpPr>
          <p:sp>
            <p:nvSpPr>
              <p:cNvPr id="218" name="Freeform 21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219" name="Group 219"/>
            <p:cNvGrpSpPr/>
            <p:nvPr/>
          </p:nvGrpSpPr>
          <p:grpSpPr>
            <a:xfrm>
              <a:off x="5926475" y="9568185"/>
              <a:ext cx="82785" cy="82785"/>
              <a:chOff x="0" y="0"/>
              <a:chExt cx="6350000" cy="6350000"/>
            </a:xfrm>
          </p:grpSpPr>
          <p:sp>
            <p:nvSpPr>
              <p:cNvPr id="220" name="Freeform 22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221" name="Group 221"/>
            <p:cNvGrpSpPr/>
            <p:nvPr/>
          </p:nvGrpSpPr>
          <p:grpSpPr>
            <a:xfrm>
              <a:off x="5926475" y="1618080"/>
              <a:ext cx="82785" cy="82785"/>
              <a:chOff x="0" y="0"/>
              <a:chExt cx="6350000" cy="6350000"/>
            </a:xfrm>
          </p:grpSpPr>
          <p:sp>
            <p:nvSpPr>
              <p:cNvPr id="222" name="Freeform 22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223" name="Group 223"/>
            <p:cNvGrpSpPr/>
            <p:nvPr/>
          </p:nvGrpSpPr>
          <p:grpSpPr>
            <a:xfrm>
              <a:off x="5926475" y="7998564"/>
              <a:ext cx="82785" cy="82785"/>
              <a:chOff x="0" y="0"/>
              <a:chExt cx="6350000" cy="6350000"/>
            </a:xfrm>
          </p:grpSpPr>
          <p:sp>
            <p:nvSpPr>
              <p:cNvPr id="224" name="Freeform 22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225" name="Group 225"/>
            <p:cNvGrpSpPr/>
            <p:nvPr/>
          </p:nvGrpSpPr>
          <p:grpSpPr>
            <a:xfrm>
              <a:off x="5926475" y="4805780"/>
              <a:ext cx="82785" cy="82785"/>
              <a:chOff x="0" y="0"/>
              <a:chExt cx="6350000" cy="6350000"/>
            </a:xfrm>
          </p:grpSpPr>
          <p:sp>
            <p:nvSpPr>
              <p:cNvPr id="226" name="Freeform 22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227" name="Group 227"/>
            <p:cNvGrpSpPr/>
            <p:nvPr/>
          </p:nvGrpSpPr>
          <p:grpSpPr>
            <a:xfrm>
              <a:off x="3217271" y="537155"/>
              <a:ext cx="82785" cy="82785"/>
              <a:chOff x="0" y="0"/>
              <a:chExt cx="6350000" cy="6350000"/>
            </a:xfrm>
          </p:grpSpPr>
          <p:sp>
            <p:nvSpPr>
              <p:cNvPr id="228" name="Freeform 22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229" name="Group 229"/>
            <p:cNvGrpSpPr/>
            <p:nvPr/>
          </p:nvGrpSpPr>
          <p:grpSpPr>
            <a:xfrm>
              <a:off x="3217271" y="6917640"/>
              <a:ext cx="82785" cy="82785"/>
              <a:chOff x="0" y="0"/>
              <a:chExt cx="6350000" cy="6350000"/>
            </a:xfrm>
          </p:grpSpPr>
          <p:sp>
            <p:nvSpPr>
              <p:cNvPr id="230" name="Freeform 23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231" name="Group 231"/>
            <p:cNvGrpSpPr/>
            <p:nvPr/>
          </p:nvGrpSpPr>
          <p:grpSpPr>
            <a:xfrm>
              <a:off x="3217271" y="3724855"/>
              <a:ext cx="82785" cy="82785"/>
              <a:chOff x="0" y="0"/>
              <a:chExt cx="6350000" cy="6350000"/>
            </a:xfrm>
          </p:grpSpPr>
          <p:sp>
            <p:nvSpPr>
              <p:cNvPr id="232" name="Freeform 23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233" name="Group 233"/>
            <p:cNvGrpSpPr/>
            <p:nvPr/>
          </p:nvGrpSpPr>
          <p:grpSpPr>
            <a:xfrm>
              <a:off x="3217271" y="10105340"/>
              <a:ext cx="82785" cy="82785"/>
              <a:chOff x="0" y="0"/>
              <a:chExt cx="6350000" cy="6350000"/>
            </a:xfrm>
          </p:grpSpPr>
          <p:sp>
            <p:nvSpPr>
              <p:cNvPr id="234" name="Freeform 23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235" name="Group 235"/>
            <p:cNvGrpSpPr/>
            <p:nvPr/>
          </p:nvGrpSpPr>
          <p:grpSpPr>
            <a:xfrm>
              <a:off x="3217271" y="2155235"/>
              <a:ext cx="82785" cy="82785"/>
              <a:chOff x="0" y="0"/>
              <a:chExt cx="6350000" cy="6350000"/>
            </a:xfrm>
          </p:grpSpPr>
          <p:sp>
            <p:nvSpPr>
              <p:cNvPr id="236" name="Freeform 23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237" name="Group 237"/>
            <p:cNvGrpSpPr/>
            <p:nvPr/>
          </p:nvGrpSpPr>
          <p:grpSpPr>
            <a:xfrm>
              <a:off x="3217271" y="8535719"/>
              <a:ext cx="82785" cy="82785"/>
              <a:chOff x="0" y="0"/>
              <a:chExt cx="6350000" cy="6350000"/>
            </a:xfrm>
          </p:grpSpPr>
          <p:sp>
            <p:nvSpPr>
              <p:cNvPr id="238" name="Freeform 23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239" name="Group 239"/>
            <p:cNvGrpSpPr/>
            <p:nvPr/>
          </p:nvGrpSpPr>
          <p:grpSpPr>
            <a:xfrm>
              <a:off x="3217271" y="5342935"/>
              <a:ext cx="82785" cy="82785"/>
              <a:chOff x="0" y="0"/>
              <a:chExt cx="6350000" cy="6350000"/>
            </a:xfrm>
          </p:grpSpPr>
          <p:sp>
            <p:nvSpPr>
              <p:cNvPr id="240" name="Freeform 24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241" name="Group 241"/>
            <p:cNvGrpSpPr/>
            <p:nvPr/>
          </p:nvGrpSpPr>
          <p:grpSpPr>
            <a:xfrm>
              <a:off x="10148" y="537155"/>
              <a:ext cx="82785" cy="82785"/>
              <a:chOff x="0" y="0"/>
              <a:chExt cx="6350000" cy="6350000"/>
            </a:xfrm>
          </p:grpSpPr>
          <p:sp>
            <p:nvSpPr>
              <p:cNvPr id="242" name="Freeform 24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243" name="Group 243"/>
            <p:cNvGrpSpPr/>
            <p:nvPr/>
          </p:nvGrpSpPr>
          <p:grpSpPr>
            <a:xfrm>
              <a:off x="10148" y="6917640"/>
              <a:ext cx="82785" cy="82785"/>
              <a:chOff x="0" y="0"/>
              <a:chExt cx="6350000" cy="6350000"/>
            </a:xfrm>
          </p:grpSpPr>
          <p:sp>
            <p:nvSpPr>
              <p:cNvPr id="244" name="Freeform 24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245" name="Group 245"/>
            <p:cNvGrpSpPr/>
            <p:nvPr/>
          </p:nvGrpSpPr>
          <p:grpSpPr>
            <a:xfrm>
              <a:off x="10148" y="3724855"/>
              <a:ext cx="82785" cy="82785"/>
              <a:chOff x="0" y="0"/>
              <a:chExt cx="6350000" cy="6350000"/>
            </a:xfrm>
          </p:grpSpPr>
          <p:sp>
            <p:nvSpPr>
              <p:cNvPr id="246" name="Freeform 24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247" name="Group 247"/>
            <p:cNvGrpSpPr/>
            <p:nvPr/>
          </p:nvGrpSpPr>
          <p:grpSpPr>
            <a:xfrm>
              <a:off x="10148" y="10105340"/>
              <a:ext cx="82785" cy="82785"/>
              <a:chOff x="0" y="0"/>
              <a:chExt cx="6350000" cy="6350000"/>
            </a:xfrm>
          </p:grpSpPr>
          <p:sp>
            <p:nvSpPr>
              <p:cNvPr id="248" name="Freeform 24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249" name="Group 249"/>
            <p:cNvGrpSpPr/>
            <p:nvPr/>
          </p:nvGrpSpPr>
          <p:grpSpPr>
            <a:xfrm>
              <a:off x="9711420" y="537155"/>
              <a:ext cx="82785" cy="82785"/>
              <a:chOff x="0" y="0"/>
              <a:chExt cx="6350000" cy="6350000"/>
            </a:xfrm>
          </p:grpSpPr>
          <p:sp>
            <p:nvSpPr>
              <p:cNvPr id="250" name="Freeform 25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251" name="Group 251"/>
            <p:cNvGrpSpPr/>
            <p:nvPr/>
          </p:nvGrpSpPr>
          <p:grpSpPr>
            <a:xfrm>
              <a:off x="9711420" y="6917640"/>
              <a:ext cx="82785" cy="82785"/>
              <a:chOff x="0" y="0"/>
              <a:chExt cx="6350000" cy="6350000"/>
            </a:xfrm>
          </p:grpSpPr>
          <p:sp>
            <p:nvSpPr>
              <p:cNvPr id="252" name="Freeform 25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253" name="Group 253"/>
            <p:cNvGrpSpPr/>
            <p:nvPr/>
          </p:nvGrpSpPr>
          <p:grpSpPr>
            <a:xfrm>
              <a:off x="9711420" y="3724855"/>
              <a:ext cx="82785" cy="82785"/>
              <a:chOff x="0" y="0"/>
              <a:chExt cx="6350000" cy="6350000"/>
            </a:xfrm>
          </p:grpSpPr>
          <p:sp>
            <p:nvSpPr>
              <p:cNvPr id="254" name="Freeform 25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255" name="Group 255"/>
            <p:cNvGrpSpPr/>
            <p:nvPr/>
          </p:nvGrpSpPr>
          <p:grpSpPr>
            <a:xfrm>
              <a:off x="9711420" y="10105340"/>
              <a:ext cx="82785" cy="82785"/>
              <a:chOff x="0" y="0"/>
              <a:chExt cx="6350000" cy="6350000"/>
            </a:xfrm>
          </p:grpSpPr>
          <p:sp>
            <p:nvSpPr>
              <p:cNvPr id="256" name="Freeform 25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257" name="Group 257"/>
            <p:cNvGrpSpPr/>
            <p:nvPr/>
          </p:nvGrpSpPr>
          <p:grpSpPr>
            <a:xfrm>
              <a:off x="12898800" y="537155"/>
              <a:ext cx="82785" cy="82785"/>
              <a:chOff x="0" y="0"/>
              <a:chExt cx="6350000" cy="6350000"/>
            </a:xfrm>
          </p:grpSpPr>
          <p:sp>
            <p:nvSpPr>
              <p:cNvPr id="258" name="Freeform 25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259" name="Group 259"/>
            <p:cNvGrpSpPr/>
            <p:nvPr/>
          </p:nvGrpSpPr>
          <p:grpSpPr>
            <a:xfrm>
              <a:off x="12898800" y="6917640"/>
              <a:ext cx="82785" cy="82785"/>
              <a:chOff x="0" y="0"/>
              <a:chExt cx="6350000" cy="6350000"/>
            </a:xfrm>
          </p:grpSpPr>
          <p:sp>
            <p:nvSpPr>
              <p:cNvPr id="260" name="Freeform 26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261" name="Group 261"/>
            <p:cNvGrpSpPr/>
            <p:nvPr/>
          </p:nvGrpSpPr>
          <p:grpSpPr>
            <a:xfrm>
              <a:off x="12898800" y="3724855"/>
              <a:ext cx="82785" cy="82785"/>
              <a:chOff x="0" y="0"/>
              <a:chExt cx="6350000" cy="6350000"/>
            </a:xfrm>
          </p:grpSpPr>
          <p:sp>
            <p:nvSpPr>
              <p:cNvPr id="262" name="Freeform 26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263" name="Group 263"/>
            <p:cNvGrpSpPr/>
            <p:nvPr/>
          </p:nvGrpSpPr>
          <p:grpSpPr>
            <a:xfrm>
              <a:off x="12898800" y="10105340"/>
              <a:ext cx="82785" cy="82785"/>
              <a:chOff x="0" y="0"/>
              <a:chExt cx="6350000" cy="6350000"/>
            </a:xfrm>
          </p:grpSpPr>
          <p:sp>
            <p:nvSpPr>
              <p:cNvPr id="264" name="Freeform 26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265" name="Group 265"/>
            <p:cNvGrpSpPr/>
            <p:nvPr/>
          </p:nvGrpSpPr>
          <p:grpSpPr>
            <a:xfrm>
              <a:off x="10148" y="2155235"/>
              <a:ext cx="82785" cy="82785"/>
              <a:chOff x="0" y="0"/>
              <a:chExt cx="6350000" cy="6350000"/>
            </a:xfrm>
          </p:grpSpPr>
          <p:sp>
            <p:nvSpPr>
              <p:cNvPr id="266" name="Freeform 26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267" name="Group 267"/>
            <p:cNvGrpSpPr/>
            <p:nvPr/>
          </p:nvGrpSpPr>
          <p:grpSpPr>
            <a:xfrm>
              <a:off x="10148" y="8535719"/>
              <a:ext cx="82785" cy="82785"/>
              <a:chOff x="0" y="0"/>
              <a:chExt cx="6350000" cy="6350000"/>
            </a:xfrm>
          </p:grpSpPr>
          <p:sp>
            <p:nvSpPr>
              <p:cNvPr id="268" name="Freeform 26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269" name="Group 269"/>
            <p:cNvGrpSpPr/>
            <p:nvPr/>
          </p:nvGrpSpPr>
          <p:grpSpPr>
            <a:xfrm>
              <a:off x="10148" y="5342935"/>
              <a:ext cx="82785" cy="82785"/>
              <a:chOff x="0" y="0"/>
              <a:chExt cx="6350000" cy="6350000"/>
            </a:xfrm>
          </p:grpSpPr>
          <p:sp>
            <p:nvSpPr>
              <p:cNvPr id="270" name="Freeform 27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271" name="Group 271"/>
            <p:cNvGrpSpPr/>
            <p:nvPr/>
          </p:nvGrpSpPr>
          <p:grpSpPr>
            <a:xfrm>
              <a:off x="9711420" y="2155235"/>
              <a:ext cx="82785" cy="82785"/>
              <a:chOff x="0" y="0"/>
              <a:chExt cx="6350000" cy="6350000"/>
            </a:xfrm>
          </p:grpSpPr>
          <p:sp>
            <p:nvSpPr>
              <p:cNvPr id="272" name="Freeform 27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273" name="Group 273"/>
            <p:cNvGrpSpPr/>
            <p:nvPr/>
          </p:nvGrpSpPr>
          <p:grpSpPr>
            <a:xfrm>
              <a:off x="9711420" y="8535719"/>
              <a:ext cx="82785" cy="82785"/>
              <a:chOff x="0" y="0"/>
              <a:chExt cx="6350000" cy="6350000"/>
            </a:xfrm>
          </p:grpSpPr>
          <p:sp>
            <p:nvSpPr>
              <p:cNvPr id="274" name="Freeform 27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275" name="Group 275"/>
            <p:cNvGrpSpPr/>
            <p:nvPr/>
          </p:nvGrpSpPr>
          <p:grpSpPr>
            <a:xfrm>
              <a:off x="9711420" y="5342935"/>
              <a:ext cx="82785" cy="82785"/>
              <a:chOff x="0" y="0"/>
              <a:chExt cx="6350000" cy="6350000"/>
            </a:xfrm>
          </p:grpSpPr>
          <p:sp>
            <p:nvSpPr>
              <p:cNvPr id="276" name="Freeform 27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277" name="Group 277"/>
            <p:cNvGrpSpPr/>
            <p:nvPr/>
          </p:nvGrpSpPr>
          <p:grpSpPr>
            <a:xfrm>
              <a:off x="12898800" y="2155235"/>
              <a:ext cx="82785" cy="82785"/>
              <a:chOff x="0" y="0"/>
              <a:chExt cx="6350000" cy="6350000"/>
            </a:xfrm>
          </p:grpSpPr>
          <p:sp>
            <p:nvSpPr>
              <p:cNvPr id="278" name="Freeform 27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279" name="Group 279"/>
            <p:cNvGrpSpPr/>
            <p:nvPr/>
          </p:nvGrpSpPr>
          <p:grpSpPr>
            <a:xfrm>
              <a:off x="12898800" y="8535719"/>
              <a:ext cx="82785" cy="82785"/>
              <a:chOff x="0" y="0"/>
              <a:chExt cx="6350000" cy="6350000"/>
            </a:xfrm>
          </p:grpSpPr>
          <p:sp>
            <p:nvSpPr>
              <p:cNvPr id="280" name="Freeform 28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281" name="Group 281"/>
            <p:cNvGrpSpPr/>
            <p:nvPr/>
          </p:nvGrpSpPr>
          <p:grpSpPr>
            <a:xfrm>
              <a:off x="12898800" y="5342935"/>
              <a:ext cx="82785" cy="82785"/>
              <a:chOff x="0" y="0"/>
              <a:chExt cx="6350000" cy="6350000"/>
            </a:xfrm>
          </p:grpSpPr>
          <p:sp>
            <p:nvSpPr>
              <p:cNvPr id="282" name="Freeform 28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283" name="Group 283"/>
            <p:cNvGrpSpPr/>
            <p:nvPr/>
          </p:nvGrpSpPr>
          <p:grpSpPr>
            <a:xfrm>
              <a:off x="6465136" y="537155"/>
              <a:ext cx="82785" cy="82785"/>
              <a:chOff x="0" y="0"/>
              <a:chExt cx="6350000" cy="6350000"/>
            </a:xfrm>
          </p:grpSpPr>
          <p:sp>
            <p:nvSpPr>
              <p:cNvPr id="284" name="Freeform 28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285" name="Group 285"/>
            <p:cNvGrpSpPr/>
            <p:nvPr/>
          </p:nvGrpSpPr>
          <p:grpSpPr>
            <a:xfrm>
              <a:off x="6465136" y="6917640"/>
              <a:ext cx="82785" cy="82785"/>
              <a:chOff x="0" y="0"/>
              <a:chExt cx="6350000" cy="6350000"/>
            </a:xfrm>
          </p:grpSpPr>
          <p:sp>
            <p:nvSpPr>
              <p:cNvPr id="286" name="Freeform 28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287" name="Group 287"/>
            <p:cNvGrpSpPr/>
            <p:nvPr/>
          </p:nvGrpSpPr>
          <p:grpSpPr>
            <a:xfrm>
              <a:off x="6465136" y="3724855"/>
              <a:ext cx="82785" cy="82785"/>
              <a:chOff x="0" y="0"/>
              <a:chExt cx="6350000" cy="6350000"/>
            </a:xfrm>
          </p:grpSpPr>
          <p:sp>
            <p:nvSpPr>
              <p:cNvPr id="288" name="Freeform 28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289" name="Group 289"/>
            <p:cNvGrpSpPr/>
            <p:nvPr/>
          </p:nvGrpSpPr>
          <p:grpSpPr>
            <a:xfrm>
              <a:off x="6465136" y="10105340"/>
              <a:ext cx="82785" cy="82785"/>
              <a:chOff x="0" y="0"/>
              <a:chExt cx="6350000" cy="6350000"/>
            </a:xfrm>
          </p:grpSpPr>
          <p:sp>
            <p:nvSpPr>
              <p:cNvPr id="290" name="Freeform 29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291" name="Group 291"/>
            <p:cNvGrpSpPr/>
            <p:nvPr/>
          </p:nvGrpSpPr>
          <p:grpSpPr>
            <a:xfrm>
              <a:off x="6465136" y="2155235"/>
              <a:ext cx="82785" cy="82785"/>
              <a:chOff x="0" y="0"/>
              <a:chExt cx="6350000" cy="6350000"/>
            </a:xfrm>
          </p:grpSpPr>
          <p:sp>
            <p:nvSpPr>
              <p:cNvPr id="292" name="Freeform 29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293" name="Group 293"/>
            <p:cNvGrpSpPr/>
            <p:nvPr/>
          </p:nvGrpSpPr>
          <p:grpSpPr>
            <a:xfrm>
              <a:off x="6465136" y="8535719"/>
              <a:ext cx="82785" cy="82785"/>
              <a:chOff x="0" y="0"/>
              <a:chExt cx="6350000" cy="6350000"/>
            </a:xfrm>
          </p:grpSpPr>
          <p:sp>
            <p:nvSpPr>
              <p:cNvPr id="294" name="Freeform 29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295" name="Group 295"/>
            <p:cNvGrpSpPr/>
            <p:nvPr/>
          </p:nvGrpSpPr>
          <p:grpSpPr>
            <a:xfrm>
              <a:off x="6465136" y="5342935"/>
              <a:ext cx="82785" cy="82785"/>
              <a:chOff x="0" y="0"/>
              <a:chExt cx="6350000" cy="6350000"/>
            </a:xfrm>
          </p:grpSpPr>
          <p:sp>
            <p:nvSpPr>
              <p:cNvPr id="296" name="Freeform 29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297" name="Group 297"/>
            <p:cNvGrpSpPr/>
            <p:nvPr/>
          </p:nvGrpSpPr>
          <p:grpSpPr>
            <a:xfrm>
              <a:off x="3757132" y="1075351"/>
              <a:ext cx="82785" cy="82785"/>
              <a:chOff x="0" y="0"/>
              <a:chExt cx="6350000" cy="6350000"/>
            </a:xfrm>
          </p:grpSpPr>
          <p:sp>
            <p:nvSpPr>
              <p:cNvPr id="298" name="Freeform 29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299" name="Group 299"/>
            <p:cNvGrpSpPr/>
            <p:nvPr/>
          </p:nvGrpSpPr>
          <p:grpSpPr>
            <a:xfrm>
              <a:off x="3757132" y="7455836"/>
              <a:ext cx="82785" cy="82785"/>
              <a:chOff x="0" y="0"/>
              <a:chExt cx="6350000" cy="6350000"/>
            </a:xfrm>
          </p:grpSpPr>
          <p:sp>
            <p:nvSpPr>
              <p:cNvPr id="300" name="Freeform 30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301" name="Group 301"/>
            <p:cNvGrpSpPr/>
            <p:nvPr/>
          </p:nvGrpSpPr>
          <p:grpSpPr>
            <a:xfrm>
              <a:off x="3757132" y="4263051"/>
              <a:ext cx="82785" cy="82785"/>
              <a:chOff x="0" y="0"/>
              <a:chExt cx="6350000" cy="6350000"/>
            </a:xfrm>
          </p:grpSpPr>
          <p:sp>
            <p:nvSpPr>
              <p:cNvPr id="302" name="Freeform 30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303" name="Group 303"/>
            <p:cNvGrpSpPr/>
            <p:nvPr/>
          </p:nvGrpSpPr>
          <p:grpSpPr>
            <a:xfrm>
              <a:off x="3757132" y="10643536"/>
              <a:ext cx="82785" cy="82785"/>
              <a:chOff x="0" y="0"/>
              <a:chExt cx="6350000" cy="6350000"/>
            </a:xfrm>
          </p:grpSpPr>
          <p:sp>
            <p:nvSpPr>
              <p:cNvPr id="304" name="Freeform 30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305" name="Group 305"/>
            <p:cNvGrpSpPr/>
            <p:nvPr/>
          </p:nvGrpSpPr>
          <p:grpSpPr>
            <a:xfrm>
              <a:off x="3757132" y="2693431"/>
              <a:ext cx="82785" cy="82785"/>
              <a:chOff x="0" y="0"/>
              <a:chExt cx="6350000" cy="6350000"/>
            </a:xfrm>
          </p:grpSpPr>
          <p:sp>
            <p:nvSpPr>
              <p:cNvPr id="306" name="Freeform 30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307" name="Group 307"/>
            <p:cNvGrpSpPr/>
            <p:nvPr/>
          </p:nvGrpSpPr>
          <p:grpSpPr>
            <a:xfrm>
              <a:off x="3757132" y="9073915"/>
              <a:ext cx="82785" cy="82785"/>
              <a:chOff x="0" y="0"/>
              <a:chExt cx="6350000" cy="6350000"/>
            </a:xfrm>
          </p:grpSpPr>
          <p:sp>
            <p:nvSpPr>
              <p:cNvPr id="308" name="Freeform 30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309" name="Group 309"/>
            <p:cNvGrpSpPr/>
            <p:nvPr/>
          </p:nvGrpSpPr>
          <p:grpSpPr>
            <a:xfrm>
              <a:off x="3757132" y="5881131"/>
              <a:ext cx="82785" cy="82785"/>
              <a:chOff x="0" y="0"/>
              <a:chExt cx="6350000" cy="6350000"/>
            </a:xfrm>
          </p:grpSpPr>
          <p:sp>
            <p:nvSpPr>
              <p:cNvPr id="310" name="Freeform 31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311" name="Group 311"/>
            <p:cNvGrpSpPr/>
            <p:nvPr/>
          </p:nvGrpSpPr>
          <p:grpSpPr>
            <a:xfrm>
              <a:off x="550008" y="1075351"/>
              <a:ext cx="82785" cy="82785"/>
              <a:chOff x="0" y="0"/>
              <a:chExt cx="6350000" cy="6350000"/>
            </a:xfrm>
          </p:grpSpPr>
          <p:sp>
            <p:nvSpPr>
              <p:cNvPr id="312" name="Freeform 31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313" name="Group 313"/>
            <p:cNvGrpSpPr/>
            <p:nvPr/>
          </p:nvGrpSpPr>
          <p:grpSpPr>
            <a:xfrm>
              <a:off x="550008" y="7455836"/>
              <a:ext cx="82785" cy="82785"/>
              <a:chOff x="0" y="0"/>
              <a:chExt cx="6350000" cy="6350000"/>
            </a:xfrm>
          </p:grpSpPr>
          <p:sp>
            <p:nvSpPr>
              <p:cNvPr id="314" name="Freeform 31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315" name="Group 315"/>
            <p:cNvGrpSpPr/>
            <p:nvPr/>
          </p:nvGrpSpPr>
          <p:grpSpPr>
            <a:xfrm>
              <a:off x="550008" y="4263051"/>
              <a:ext cx="82785" cy="82785"/>
              <a:chOff x="0" y="0"/>
              <a:chExt cx="6350000" cy="6350000"/>
            </a:xfrm>
          </p:grpSpPr>
          <p:sp>
            <p:nvSpPr>
              <p:cNvPr id="316" name="Freeform 31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317" name="Group 317"/>
            <p:cNvGrpSpPr/>
            <p:nvPr/>
          </p:nvGrpSpPr>
          <p:grpSpPr>
            <a:xfrm>
              <a:off x="550008" y="10643536"/>
              <a:ext cx="82785" cy="82785"/>
              <a:chOff x="0" y="0"/>
              <a:chExt cx="6350000" cy="6350000"/>
            </a:xfrm>
          </p:grpSpPr>
          <p:sp>
            <p:nvSpPr>
              <p:cNvPr id="318" name="Freeform 31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319" name="Group 319"/>
            <p:cNvGrpSpPr/>
            <p:nvPr/>
          </p:nvGrpSpPr>
          <p:grpSpPr>
            <a:xfrm>
              <a:off x="10251280" y="1075351"/>
              <a:ext cx="82785" cy="82785"/>
              <a:chOff x="0" y="0"/>
              <a:chExt cx="6350000" cy="6350000"/>
            </a:xfrm>
          </p:grpSpPr>
          <p:sp>
            <p:nvSpPr>
              <p:cNvPr id="320" name="Freeform 32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321" name="Group 321"/>
            <p:cNvGrpSpPr/>
            <p:nvPr/>
          </p:nvGrpSpPr>
          <p:grpSpPr>
            <a:xfrm>
              <a:off x="10251280" y="7455836"/>
              <a:ext cx="82785" cy="82785"/>
              <a:chOff x="0" y="0"/>
              <a:chExt cx="6350000" cy="6350000"/>
            </a:xfrm>
          </p:grpSpPr>
          <p:sp>
            <p:nvSpPr>
              <p:cNvPr id="322" name="Freeform 32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323" name="Group 323"/>
            <p:cNvGrpSpPr/>
            <p:nvPr/>
          </p:nvGrpSpPr>
          <p:grpSpPr>
            <a:xfrm>
              <a:off x="10251280" y="4263051"/>
              <a:ext cx="82785" cy="82785"/>
              <a:chOff x="0" y="0"/>
              <a:chExt cx="6350000" cy="6350000"/>
            </a:xfrm>
          </p:grpSpPr>
          <p:sp>
            <p:nvSpPr>
              <p:cNvPr id="324" name="Freeform 32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325" name="Group 325"/>
            <p:cNvGrpSpPr/>
            <p:nvPr/>
          </p:nvGrpSpPr>
          <p:grpSpPr>
            <a:xfrm>
              <a:off x="10251280" y="10643536"/>
              <a:ext cx="82785" cy="82785"/>
              <a:chOff x="0" y="0"/>
              <a:chExt cx="6350000" cy="6350000"/>
            </a:xfrm>
          </p:grpSpPr>
          <p:sp>
            <p:nvSpPr>
              <p:cNvPr id="326" name="Freeform 32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327" name="Group 327"/>
            <p:cNvGrpSpPr/>
            <p:nvPr/>
          </p:nvGrpSpPr>
          <p:grpSpPr>
            <a:xfrm>
              <a:off x="550008" y="2693431"/>
              <a:ext cx="82785" cy="82785"/>
              <a:chOff x="0" y="0"/>
              <a:chExt cx="6350000" cy="6350000"/>
            </a:xfrm>
          </p:grpSpPr>
          <p:sp>
            <p:nvSpPr>
              <p:cNvPr id="328" name="Freeform 32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329" name="Group 329"/>
            <p:cNvGrpSpPr/>
            <p:nvPr/>
          </p:nvGrpSpPr>
          <p:grpSpPr>
            <a:xfrm>
              <a:off x="550008" y="9073915"/>
              <a:ext cx="82785" cy="82785"/>
              <a:chOff x="0" y="0"/>
              <a:chExt cx="6350000" cy="6350000"/>
            </a:xfrm>
          </p:grpSpPr>
          <p:sp>
            <p:nvSpPr>
              <p:cNvPr id="330" name="Freeform 33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331" name="Group 331"/>
            <p:cNvGrpSpPr/>
            <p:nvPr/>
          </p:nvGrpSpPr>
          <p:grpSpPr>
            <a:xfrm>
              <a:off x="550008" y="5881131"/>
              <a:ext cx="82785" cy="82785"/>
              <a:chOff x="0" y="0"/>
              <a:chExt cx="6350000" cy="6350000"/>
            </a:xfrm>
          </p:grpSpPr>
          <p:sp>
            <p:nvSpPr>
              <p:cNvPr id="332" name="Freeform 33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333" name="Group 333"/>
            <p:cNvGrpSpPr/>
            <p:nvPr/>
          </p:nvGrpSpPr>
          <p:grpSpPr>
            <a:xfrm>
              <a:off x="10251280" y="2693431"/>
              <a:ext cx="82785" cy="82785"/>
              <a:chOff x="0" y="0"/>
              <a:chExt cx="6350000" cy="6350000"/>
            </a:xfrm>
          </p:grpSpPr>
          <p:sp>
            <p:nvSpPr>
              <p:cNvPr id="334" name="Freeform 33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335" name="Group 335"/>
            <p:cNvGrpSpPr/>
            <p:nvPr/>
          </p:nvGrpSpPr>
          <p:grpSpPr>
            <a:xfrm>
              <a:off x="10251280" y="9073915"/>
              <a:ext cx="82785" cy="82785"/>
              <a:chOff x="0" y="0"/>
              <a:chExt cx="6350000" cy="6350000"/>
            </a:xfrm>
          </p:grpSpPr>
          <p:sp>
            <p:nvSpPr>
              <p:cNvPr id="336" name="Freeform 33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337" name="Group 337"/>
            <p:cNvGrpSpPr/>
            <p:nvPr/>
          </p:nvGrpSpPr>
          <p:grpSpPr>
            <a:xfrm>
              <a:off x="10251280" y="5881131"/>
              <a:ext cx="82785" cy="82785"/>
              <a:chOff x="0" y="0"/>
              <a:chExt cx="6350000" cy="6350000"/>
            </a:xfrm>
          </p:grpSpPr>
          <p:sp>
            <p:nvSpPr>
              <p:cNvPr id="338" name="Freeform 33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339" name="Group 339"/>
            <p:cNvGrpSpPr/>
            <p:nvPr/>
          </p:nvGrpSpPr>
          <p:grpSpPr>
            <a:xfrm>
              <a:off x="7004996" y="1075351"/>
              <a:ext cx="82785" cy="82785"/>
              <a:chOff x="0" y="0"/>
              <a:chExt cx="6350000" cy="6350000"/>
            </a:xfrm>
          </p:grpSpPr>
          <p:sp>
            <p:nvSpPr>
              <p:cNvPr id="340" name="Freeform 34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341" name="Group 341"/>
            <p:cNvGrpSpPr/>
            <p:nvPr/>
          </p:nvGrpSpPr>
          <p:grpSpPr>
            <a:xfrm>
              <a:off x="7004996" y="7455836"/>
              <a:ext cx="82785" cy="82785"/>
              <a:chOff x="0" y="0"/>
              <a:chExt cx="6350000" cy="6350000"/>
            </a:xfrm>
          </p:grpSpPr>
          <p:sp>
            <p:nvSpPr>
              <p:cNvPr id="342" name="Freeform 34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343" name="Group 343"/>
            <p:cNvGrpSpPr/>
            <p:nvPr/>
          </p:nvGrpSpPr>
          <p:grpSpPr>
            <a:xfrm>
              <a:off x="7004996" y="4263051"/>
              <a:ext cx="82785" cy="82785"/>
              <a:chOff x="0" y="0"/>
              <a:chExt cx="6350000" cy="6350000"/>
            </a:xfrm>
          </p:grpSpPr>
          <p:sp>
            <p:nvSpPr>
              <p:cNvPr id="344" name="Freeform 34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345" name="Group 345"/>
            <p:cNvGrpSpPr/>
            <p:nvPr/>
          </p:nvGrpSpPr>
          <p:grpSpPr>
            <a:xfrm>
              <a:off x="7004996" y="10643536"/>
              <a:ext cx="82785" cy="82785"/>
              <a:chOff x="0" y="0"/>
              <a:chExt cx="6350000" cy="6350000"/>
            </a:xfrm>
          </p:grpSpPr>
          <p:sp>
            <p:nvSpPr>
              <p:cNvPr id="346" name="Freeform 34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347" name="Group 347"/>
            <p:cNvGrpSpPr/>
            <p:nvPr/>
          </p:nvGrpSpPr>
          <p:grpSpPr>
            <a:xfrm>
              <a:off x="7004996" y="2693431"/>
              <a:ext cx="82785" cy="82785"/>
              <a:chOff x="0" y="0"/>
              <a:chExt cx="6350000" cy="6350000"/>
            </a:xfrm>
          </p:grpSpPr>
          <p:sp>
            <p:nvSpPr>
              <p:cNvPr id="348" name="Freeform 34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349" name="Group 349"/>
            <p:cNvGrpSpPr/>
            <p:nvPr/>
          </p:nvGrpSpPr>
          <p:grpSpPr>
            <a:xfrm>
              <a:off x="7004996" y="9073915"/>
              <a:ext cx="82785" cy="82785"/>
              <a:chOff x="0" y="0"/>
              <a:chExt cx="6350000" cy="6350000"/>
            </a:xfrm>
          </p:grpSpPr>
          <p:sp>
            <p:nvSpPr>
              <p:cNvPr id="350" name="Freeform 35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351" name="Group 351"/>
            <p:cNvGrpSpPr/>
            <p:nvPr/>
          </p:nvGrpSpPr>
          <p:grpSpPr>
            <a:xfrm>
              <a:off x="7004996" y="5881131"/>
              <a:ext cx="82785" cy="82785"/>
              <a:chOff x="0" y="0"/>
              <a:chExt cx="6350000" cy="6350000"/>
            </a:xfrm>
          </p:grpSpPr>
          <p:sp>
            <p:nvSpPr>
              <p:cNvPr id="352" name="Freeform 35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353" name="Group 353"/>
            <p:cNvGrpSpPr/>
            <p:nvPr/>
          </p:nvGrpSpPr>
          <p:grpSpPr>
            <a:xfrm>
              <a:off x="1589863" y="0"/>
              <a:ext cx="82785" cy="82785"/>
              <a:chOff x="0" y="0"/>
              <a:chExt cx="1913890" cy="1913890"/>
            </a:xfrm>
          </p:grpSpPr>
          <p:sp>
            <p:nvSpPr>
              <p:cNvPr id="354" name="Freeform 354"/>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355" name="Group 355"/>
            <p:cNvGrpSpPr/>
            <p:nvPr/>
          </p:nvGrpSpPr>
          <p:grpSpPr>
            <a:xfrm>
              <a:off x="1589863" y="6380485"/>
              <a:ext cx="82785" cy="82785"/>
              <a:chOff x="0" y="0"/>
              <a:chExt cx="1913890" cy="1913890"/>
            </a:xfrm>
          </p:grpSpPr>
          <p:sp>
            <p:nvSpPr>
              <p:cNvPr id="356" name="Freeform 356"/>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357" name="Group 357"/>
            <p:cNvGrpSpPr/>
            <p:nvPr/>
          </p:nvGrpSpPr>
          <p:grpSpPr>
            <a:xfrm>
              <a:off x="1589863" y="3187700"/>
              <a:ext cx="82785" cy="82785"/>
              <a:chOff x="0" y="0"/>
              <a:chExt cx="1913890" cy="1913890"/>
            </a:xfrm>
          </p:grpSpPr>
          <p:sp>
            <p:nvSpPr>
              <p:cNvPr id="358" name="Freeform 358"/>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359" name="Group 359"/>
            <p:cNvGrpSpPr/>
            <p:nvPr/>
          </p:nvGrpSpPr>
          <p:grpSpPr>
            <a:xfrm>
              <a:off x="1589863" y="9568185"/>
              <a:ext cx="82785" cy="82785"/>
              <a:chOff x="0" y="0"/>
              <a:chExt cx="1913890" cy="1913890"/>
            </a:xfrm>
          </p:grpSpPr>
          <p:sp>
            <p:nvSpPr>
              <p:cNvPr id="360" name="Freeform 36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361" name="Group 361"/>
            <p:cNvGrpSpPr/>
            <p:nvPr/>
          </p:nvGrpSpPr>
          <p:grpSpPr>
            <a:xfrm>
              <a:off x="1589863" y="1618080"/>
              <a:ext cx="82785" cy="82785"/>
              <a:chOff x="0" y="0"/>
              <a:chExt cx="1913890" cy="1913890"/>
            </a:xfrm>
          </p:grpSpPr>
          <p:sp>
            <p:nvSpPr>
              <p:cNvPr id="362" name="Freeform 362"/>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363" name="Group 363"/>
            <p:cNvGrpSpPr/>
            <p:nvPr/>
          </p:nvGrpSpPr>
          <p:grpSpPr>
            <a:xfrm>
              <a:off x="1589863" y="7998564"/>
              <a:ext cx="82785" cy="82785"/>
              <a:chOff x="0" y="0"/>
              <a:chExt cx="1913890" cy="1913890"/>
            </a:xfrm>
          </p:grpSpPr>
          <p:sp>
            <p:nvSpPr>
              <p:cNvPr id="364" name="Freeform 364"/>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365" name="Group 365"/>
            <p:cNvGrpSpPr/>
            <p:nvPr/>
          </p:nvGrpSpPr>
          <p:grpSpPr>
            <a:xfrm>
              <a:off x="1589863" y="4805780"/>
              <a:ext cx="82785" cy="82785"/>
              <a:chOff x="0" y="0"/>
              <a:chExt cx="1913890" cy="1913890"/>
            </a:xfrm>
          </p:grpSpPr>
          <p:sp>
            <p:nvSpPr>
              <p:cNvPr id="366" name="Freeform 366"/>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367" name="Group 367"/>
            <p:cNvGrpSpPr/>
            <p:nvPr/>
          </p:nvGrpSpPr>
          <p:grpSpPr>
            <a:xfrm>
              <a:off x="8084012" y="0"/>
              <a:ext cx="82785" cy="82785"/>
              <a:chOff x="0" y="0"/>
              <a:chExt cx="1913890" cy="1913890"/>
            </a:xfrm>
          </p:grpSpPr>
          <p:sp>
            <p:nvSpPr>
              <p:cNvPr id="368" name="Freeform 368"/>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369" name="Group 369"/>
            <p:cNvGrpSpPr/>
            <p:nvPr/>
          </p:nvGrpSpPr>
          <p:grpSpPr>
            <a:xfrm>
              <a:off x="8084012" y="6380485"/>
              <a:ext cx="82785" cy="82785"/>
              <a:chOff x="0" y="0"/>
              <a:chExt cx="1913890" cy="1913890"/>
            </a:xfrm>
          </p:grpSpPr>
          <p:sp>
            <p:nvSpPr>
              <p:cNvPr id="370" name="Freeform 37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371" name="Group 371"/>
            <p:cNvGrpSpPr/>
            <p:nvPr/>
          </p:nvGrpSpPr>
          <p:grpSpPr>
            <a:xfrm>
              <a:off x="8084012" y="3187700"/>
              <a:ext cx="82785" cy="82785"/>
              <a:chOff x="0" y="0"/>
              <a:chExt cx="1913890" cy="1913890"/>
            </a:xfrm>
          </p:grpSpPr>
          <p:sp>
            <p:nvSpPr>
              <p:cNvPr id="372" name="Freeform 372"/>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373" name="Group 373"/>
            <p:cNvGrpSpPr/>
            <p:nvPr/>
          </p:nvGrpSpPr>
          <p:grpSpPr>
            <a:xfrm>
              <a:off x="8084012" y="9568185"/>
              <a:ext cx="82785" cy="82785"/>
              <a:chOff x="0" y="0"/>
              <a:chExt cx="1913890" cy="1913890"/>
            </a:xfrm>
          </p:grpSpPr>
          <p:sp>
            <p:nvSpPr>
              <p:cNvPr id="374" name="Freeform 374"/>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375" name="Group 375"/>
            <p:cNvGrpSpPr/>
            <p:nvPr/>
          </p:nvGrpSpPr>
          <p:grpSpPr>
            <a:xfrm>
              <a:off x="11271392" y="0"/>
              <a:ext cx="82785" cy="82785"/>
              <a:chOff x="0" y="0"/>
              <a:chExt cx="1913890" cy="1913890"/>
            </a:xfrm>
          </p:grpSpPr>
          <p:sp>
            <p:nvSpPr>
              <p:cNvPr id="376" name="Freeform 376"/>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377" name="Group 377"/>
            <p:cNvGrpSpPr/>
            <p:nvPr/>
          </p:nvGrpSpPr>
          <p:grpSpPr>
            <a:xfrm>
              <a:off x="11271392" y="6380485"/>
              <a:ext cx="82785" cy="82785"/>
              <a:chOff x="0" y="0"/>
              <a:chExt cx="1913890" cy="1913890"/>
            </a:xfrm>
          </p:grpSpPr>
          <p:sp>
            <p:nvSpPr>
              <p:cNvPr id="378" name="Freeform 378"/>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379" name="Group 379"/>
            <p:cNvGrpSpPr/>
            <p:nvPr/>
          </p:nvGrpSpPr>
          <p:grpSpPr>
            <a:xfrm>
              <a:off x="11271392" y="3187700"/>
              <a:ext cx="82785" cy="82785"/>
              <a:chOff x="0" y="0"/>
              <a:chExt cx="1913890" cy="1913890"/>
            </a:xfrm>
          </p:grpSpPr>
          <p:sp>
            <p:nvSpPr>
              <p:cNvPr id="380" name="Freeform 38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381" name="Group 381"/>
            <p:cNvGrpSpPr/>
            <p:nvPr/>
          </p:nvGrpSpPr>
          <p:grpSpPr>
            <a:xfrm>
              <a:off x="11271392" y="9568185"/>
              <a:ext cx="82785" cy="82785"/>
              <a:chOff x="0" y="0"/>
              <a:chExt cx="1913890" cy="1913890"/>
            </a:xfrm>
          </p:grpSpPr>
          <p:sp>
            <p:nvSpPr>
              <p:cNvPr id="382" name="Freeform 382"/>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383" name="Group 383"/>
            <p:cNvGrpSpPr/>
            <p:nvPr/>
          </p:nvGrpSpPr>
          <p:grpSpPr>
            <a:xfrm>
              <a:off x="8084012" y="1618080"/>
              <a:ext cx="82785" cy="82785"/>
              <a:chOff x="0" y="0"/>
              <a:chExt cx="1913890" cy="1913890"/>
            </a:xfrm>
          </p:grpSpPr>
          <p:sp>
            <p:nvSpPr>
              <p:cNvPr id="384" name="Freeform 384"/>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385" name="Group 385"/>
            <p:cNvGrpSpPr/>
            <p:nvPr/>
          </p:nvGrpSpPr>
          <p:grpSpPr>
            <a:xfrm>
              <a:off x="8084012" y="7998564"/>
              <a:ext cx="82785" cy="82785"/>
              <a:chOff x="0" y="0"/>
              <a:chExt cx="1913890" cy="1913890"/>
            </a:xfrm>
          </p:grpSpPr>
          <p:sp>
            <p:nvSpPr>
              <p:cNvPr id="386" name="Freeform 386"/>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387" name="Group 387"/>
            <p:cNvGrpSpPr/>
            <p:nvPr/>
          </p:nvGrpSpPr>
          <p:grpSpPr>
            <a:xfrm>
              <a:off x="8084012" y="4805780"/>
              <a:ext cx="82785" cy="82785"/>
              <a:chOff x="0" y="0"/>
              <a:chExt cx="1913890" cy="1913890"/>
            </a:xfrm>
          </p:grpSpPr>
          <p:sp>
            <p:nvSpPr>
              <p:cNvPr id="388" name="Freeform 388"/>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389" name="Group 389"/>
            <p:cNvGrpSpPr/>
            <p:nvPr/>
          </p:nvGrpSpPr>
          <p:grpSpPr>
            <a:xfrm>
              <a:off x="11271392" y="1618080"/>
              <a:ext cx="82785" cy="82785"/>
              <a:chOff x="0" y="0"/>
              <a:chExt cx="1913890" cy="1913890"/>
            </a:xfrm>
          </p:grpSpPr>
          <p:sp>
            <p:nvSpPr>
              <p:cNvPr id="390" name="Freeform 39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391" name="Group 391"/>
            <p:cNvGrpSpPr/>
            <p:nvPr/>
          </p:nvGrpSpPr>
          <p:grpSpPr>
            <a:xfrm>
              <a:off x="11271392" y="7998564"/>
              <a:ext cx="82785" cy="82785"/>
              <a:chOff x="0" y="0"/>
              <a:chExt cx="1913890" cy="1913890"/>
            </a:xfrm>
          </p:grpSpPr>
          <p:sp>
            <p:nvSpPr>
              <p:cNvPr id="392" name="Freeform 392"/>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393" name="Group 393"/>
            <p:cNvGrpSpPr/>
            <p:nvPr/>
          </p:nvGrpSpPr>
          <p:grpSpPr>
            <a:xfrm>
              <a:off x="11271392" y="4805780"/>
              <a:ext cx="82785" cy="82785"/>
              <a:chOff x="0" y="0"/>
              <a:chExt cx="1913890" cy="1913890"/>
            </a:xfrm>
          </p:grpSpPr>
          <p:sp>
            <p:nvSpPr>
              <p:cNvPr id="394" name="Freeform 394"/>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395" name="Group 395"/>
            <p:cNvGrpSpPr/>
            <p:nvPr/>
          </p:nvGrpSpPr>
          <p:grpSpPr>
            <a:xfrm>
              <a:off x="4837728" y="0"/>
              <a:ext cx="82785" cy="82785"/>
              <a:chOff x="0" y="0"/>
              <a:chExt cx="1913890" cy="1913890"/>
            </a:xfrm>
          </p:grpSpPr>
          <p:sp>
            <p:nvSpPr>
              <p:cNvPr id="396" name="Freeform 396"/>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397" name="Group 397"/>
            <p:cNvGrpSpPr/>
            <p:nvPr/>
          </p:nvGrpSpPr>
          <p:grpSpPr>
            <a:xfrm>
              <a:off x="4837728" y="6380485"/>
              <a:ext cx="82785" cy="82785"/>
              <a:chOff x="0" y="0"/>
              <a:chExt cx="1913890" cy="1913890"/>
            </a:xfrm>
          </p:grpSpPr>
          <p:sp>
            <p:nvSpPr>
              <p:cNvPr id="398" name="Freeform 398"/>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399" name="Group 399"/>
            <p:cNvGrpSpPr/>
            <p:nvPr/>
          </p:nvGrpSpPr>
          <p:grpSpPr>
            <a:xfrm>
              <a:off x="4837728" y="3187700"/>
              <a:ext cx="82785" cy="82785"/>
              <a:chOff x="0" y="0"/>
              <a:chExt cx="1913890" cy="1913890"/>
            </a:xfrm>
          </p:grpSpPr>
          <p:sp>
            <p:nvSpPr>
              <p:cNvPr id="400" name="Freeform 40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401" name="Group 401"/>
            <p:cNvGrpSpPr/>
            <p:nvPr/>
          </p:nvGrpSpPr>
          <p:grpSpPr>
            <a:xfrm>
              <a:off x="4837728" y="9568185"/>
              <a:ext cx="82785" cy="82785"/>
              <a:chOff x="0" y="0"/>
              <a:chExt cx="1913890" cy="1913890"/>
            </a:xfrm>
          </p:grpSpPr>
          <p:sp>
            <p:nvSpPr>
              <p:cNvPr id="402" name="Freeform 402"/>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403" name="Group 403"/>
            <p:cNvGrpSpPr/>
            <p:nvPr/>
          </p:nvGrpSpPr>
          <p:grpSpPr>
            <a:xfrm>
              <a:off x="4837728" y="1618080"/>
              <a:ext cx="82785" cy="82785"/>
              <a:chOff x="0" y="0"/>
              <a:chExt cx="1913890" cy="1913890"/>
            </a:xfrm>
          </p:grpSpPr>
          <p:sp>
            <p:nvSpPr>
              <p:cNvPr id="404" name="Freeform 404"/>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405" name="Group 405"/>
            <p:cNvGrpSpPr/>
            <p:nvPr/>
          </p:nvGrpSpPr>
          <p:grpSpPr>
            <a:xfrm>
              <a:off x="4837728" y="7998564"/>
              <a:ext cx="82785" cy="82785"/>
              <a:chOff x="0" y="0"/>
              <a:chExt cx="1913890" cy="1913890"/>
            </a:xfrm>
          </p:grpSpPr>
          <p:sp>
            <p:nvSpPr>
              <p:cNvPr id="406" name="Freeform 406"/>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407" name="Group 407"/>
            <p:cNvGrpSpPr/>
            <p:nvPr/>
          </p:nvGrpSpPr>
          <p:grpSpPr>
            <a:xfrm>
              <a:off x="4837728" y="4805780"/>
              <a:ext cx="82785" cy="82785"/>
              <a:chOff x="0" y="0"/>
              <a:chExt cx="1913890" cy="1913890"/>
            </a:xfrm>
          </p:grpSpPr>
          <p:sp>
            <p:nvSpPr>
              <p:cNvPr id="408" name="Freeform 408"/>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409" name="Group 409"/>
            <p:cNvGrpSpPr/>
            <p:nvPr/>
          </p:nvGrpSpPr>
          <p:grpSpPr>
            <a:xfrm>
              <a:off x="2128523" y="537155"/>
              <a:ext cx="82785" cy="82785"/>
              <a:chOff x="0" y="0"/>
              <a:chExt cx="1913890" cy="1913890"/>
            </a:xfrm>
          </p:grpSpPr>
          <p:sp>
            <p:nvSpPr>
              <p:cNvPr id="410" name="Freeform 41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411" name="Group 411"/>
            <p:cNvGrpSpPr/>
            <p:nvPr/>
          </p:nvGrpSpPr>
          <p:grpSpPr>
            <a:xfrm>
              <a:off x="2128523" y="6917640"/>
              <a:ext cx="82785" cy="82785"/>
              <a:chOff x="0" y="0"/>
              <a:chExt cx="1913890" cy="1913890"/>
            </a:xfrm>
          </p:grpSpPr>
          <p:sp>
            <p:nvSpPr>
              <p:cNvPr id="412" name="Freeform 412"/>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413" name="Group 413"/>
            <p:cNvGrpSpPr/>
            <p:nvPr/>
          </p:nvGrpSpPr>
          <p:grpSpPr>
            <a:xfrm>
              <a:off x="2128523" y="3724855"/>
              <a:ext cx="82785" cy="82785"/>
              <a:chOff x="0" y="0"/>
              <a:chExt cx="1913890" cy="1913890"/>
            </a:xfrm>
          </p:grpSpPr>
          <p:sp>
            <p:nvSpPr>
              <p:cNvPr id="414" name="Freeform 414"/>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415" name="Group 415"/>
            <p:cNvGrpSpPr/>
            <p:nvPr/>
          </p:nvGrpSpPr>
          <p:grpSpPr>
            <a:xfrm>
              <a:off x="2128523" y="10105340"/>
              <a:ext cx="82785" cy="82785"/>
              <a:chOff x="0" y="0"/>
              <a:chExt cx="1913890" cy="1913890"/>
            </a:xfrm>
          </p:grpSpPr>
          <p:sp>
            <p:nvSpPr>
              <p:cNvPr id="416" name="Freeform 416"/>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417" name="Group 417"/>
            <p:cNvGrpSpPr/>
            <p:nvPr/>
          </p:nvGrpSpPr>
          <p:grpSpPr>
            <a:xfrm>
              <a:off x="2128523" y="2155235"/>
              <a:ext cx="82785" cy="82785"/>
              <a:chOff x="0" y="0"/>
              <a:chExt cx="1913890" cy="1913890"/>
            </a:xfrm>
          </p:grpSpPr>
          <p:sp>
            <p:nvSpPr>
              <p:cNvPr id="418" name="Freeform 418"/>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419" name="Group 419"/>
            <p:cNvGrpSpPr/>
            <p:nvPr/>
          </p:nvGrpSpPr>
          <p:grpSpPr>
            <a:xfrm>
              <a:off x="2128523" y="8535719"/>
              <a:ext cx="82785" cy="82785"/>
              <a:chOff x="0" y="0"/>
              <a:chExt cx="1913890" cy="1913890"/>
            </a:xfrm>
          </p:grpSpPr>
          <p:sp>
            <p:nvSpPr>
              <p:cNvPr id="420" name="Freeform 42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421" name="Group 421"/>
            <p:cNvGrpSpPr/>
            <p:nvPr/>
          </p:nvGrpSpPr>
          <p:grpSpPr>
            <a:xfrm>
              <a:off x="2128523" y="5342935"/>
              <a:ext cx="82785" cy="82785"/>
              <a:chOff x="0" y="0"/>
              <a:chExt cx="1913890" cy="1913890"/>
            </a:xfrm>
          </p:grpSpPr>
          <p:sp>
            <p:nvSpPr>
              <p:cNvPr id="422" name="Freeform 422"/>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423" name="Group 423"/>
            <p:cNvGrpSpPr/>
            <p:nvPr/>
          </p:nvGrpSpPr>
          <p:grpSpPr>
            <a:xfrm>
              <a:off x="8622672" y="537155"/>
              <a:ext cx="82785" cy="82785"/>
              <a:chOff x="0" y="0"/>
              <a:chExt cx="1913890" cy="1913890"/>
            </a:xfrm>
          </p:grpSpPr>
          <p:sp>
            <p:nvSpPr>
              <p:cNvPr id="424" name="Freeform 424"/>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425" name="Group 425"/>
            <p:cNvGrpSpPr/>
            <p:nvPr/>
          </p:nvGrpSpPr>
          <p:grpSpPr>
            <a:xfrm>
              <a:off x="8622672" y="6917640"/>
              <a:ext cx="82785" cy="82785"/>
              <a:chOff x="0" y="0"/>
              <a:chExt cx="1913890" cy="1913890"/>
            </a:xfrm>
          </p:grpSpPr>
          <p:sp>
            <p:nvSpPr>
              <p:cNvPr id="426" name="Freeform 426"/>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427" name="Group 427"/>
            <p:cNvGrpSpPr/>
            <p:nvPr/>
          </p:nvGrpSpPr>
          <p:grpSpPr>
            <a:xfrm>
              <a:off x="8622672" y="3724855"/>
              <a:ext cx="82785" cy="82785"/>
              <a:chOff x="0" y="0"/>
              <a:chExt cx="1913890" cy="1913890"/>
            </a:xfrm>
          </p:grpSpPr>
          <p:sp>
            <p:nvSpPr>
              <p:cNvPr id="428" name="Freeform 428"/>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429" name="Group 429"/>
            <p:cNvGrpSpPr/>
            <p:nvPr/>
          </p:nvGrpSpPr>
          <p:grpSpPr>
            <a:xfrm>
              <a:off x="8622672" y="10105340"/>
              <a:ext cx="82785" cy="82785"/>
              <a:chOff x="0" y="0"/>
              <a:chExt cx="1913890" cy="1913890"/>
            </a:xfrm>
          </p:grpSpPr>
          <p:sp>
            <p:nvSpPr>
              <p:cNvPr id="430" name="Freeform 43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431" name="Group 431"/>
            <p:cNvGrpSpPr/>
            <p:nvPr/>
          </p:nvGrpSpPr>
          <p:grpSpPr>
            <a:xfrm>
              <a:off x="11810053" y="537155"/>
              <a:ext cx="82785" cy="82785"/>
              <a:chOff x="0" y="0"/>
              <a:chExt cx="1913890" cy="1913890"/>
            </a:xfrm>
          </p:grpSpPr>
          <p:sp>
            <p:nvSpPr>
              <p:cNvPr id="432" name="Freeform 432"/>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433" name="Group 433"/>
            <p:cNvGrpSpPr/>
            <p:nvPr/>
          </p:nvGrpSpPr>
          <p:grpSpPr>
            <a:xfrm>
              <a:off x="11810053" y="6917640"/>
              <a:ext cx="82785" cy="82785"/>
              <a:chOff x="0" y="0"/>
              <a:chExt cx="1913890" cy="1913890"/>
            </a:xfrm>
          </p:grpSpPr>
          <p:sp>
            <p:nvSpPr>
              <p:cNvPr id="434" name="Freeform 434"/>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435" name="Group 435"/>
            <p:cNvGrpSpPr/>
            <p:nvPr/>
          </p:nvGrpSpPr>
          <p:grpSpPr>
            <a:xfrm>
              <a:off x="11810053" y="3724855"/>
              <a:ext cx="82785" cy="82785"/>
              <a:chOff x="0" y="0"/>
              <a:chExt cx="1913890" cy="1913890"/>
            </a:xfrm>
          </p:grpSpPr>
          <p:sp>
            <p:nvSpPr>
              <p:cNvPr id="436" name="Freeform 436"/>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437" name="Group 437"/>
            <p:cNvGrpSpPr/>
            <p:nvPr/>
          </p:nvGrpSpPr>
          <p:grpSpPr>
            <a:xfrm>
              <a:off x="11810053" y="10105340"/>
              <a:ext cx="82785" cy="82785"/>
              <a:chOff x="0" y="0"/>
              <a:chExt cx="1913890" cy="1913890"/>
            </a:xfrm>
          </p:grpSpPr>
          <p:sp>
            <p:nvSpPr>
              <p:cNvPr id="438" name="Freeform 438"/>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439" name="Group 439"/>
            <p:cNvGrpSpPr/>
            <p:nvPr/>
          </p:nvGrpSpPr>
          <p:grpSpPr>
            <a:xfrm>
              <a:off x="8622672" y="2155235"/>
              <a:ext cx="82785" cy="82785"/>
              <a:chOff x="0" y="0"/>
              <a:chExt cx="1913890" cy="1913890"/>
            </a:xfrm>
          </p:grpSpPr>
          <p:sp>
            <p:nvSpPr>
              <p:cNvPr id="440" name="Freeform 44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441" name="Group 441"/>
            <p:cNvGrpSpPr/>
            <p:nvPr/>
          </p:nvGrpSpPr>
          <p:grpSpPr>
            <a:xfrm>
              <a:off x="8622672" y="8535719"/>
              <a:ext cx="82785" cy="82785"/>
              <a:chOff x="0" y="0"/>
              <a:chExt cx="1913890" cy="1913890"/>
            </a:xfrm>
          </p:grpSpPr>
          <p:sp>
            <p:nvSpPr>
              <p:cNvPr id="442" name="Freeform 442"/>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443" name="Group 443"/>
            <p:cNvGrpSpPr/>
            <p:nvPr/>
          </p:nvGrpSpPr>
          <p:grpSpPr>
            <a:xfrm>
              <a:off x="8622672" y="5342935"/>
              <a:ext cx="82785" cy="82785"/>
              <a:chOff x="0" y="0"/>
              <a:chExt cx="1913890" cy="1913890"/>
            </a:xfrm>
          </p:grpSpPr>
          <p:sp>
            <p:nvSpPr>
              <p:cNvPr id="444" name="Freeform 444"/>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445" name="Group 445"/>
            <p:cNvGrpSpPr/>
            <p:nvPr/>
          </p:nvGrpSpPr>
          <p:grpSpPr>
            <a:xfrm>
              <a:off x="11810053" y="2155235"/>
              <a:ext cx="82785" cy="82785"/>
              <a:chOff x="0" y="0"/>
              <a:chExt cx="1913890" cy="1913890"/>
            </a:xfrm>
          </p:grpSpPr>
          <p:sp>
            <p:nvSpPr>
              <p:cNvPr id="446" name="Freeform 446"/>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447" name="Group 447"/>
            <p:cNvGrpSpPr/>
            <p:nvPr/>
          </p:nvGrpSpPr>
          <p:grpSpPr>
            <a:xfrm>
              <a:off x="11810053" y="8535719"/>
              <a:ext cx="82785" cy="82785"/>
              <a:chOff x="0" y="0"/>
              <a:chExt cx="1913890" cy="1913890"/>
            </a:xfrm>
          </p:grpSpPr>
          <p:sp>
            <p:nvSpPr>
              <p:cNvPr id="448" name="Freeform 448"/>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449" name="Group 449"/>
            <p:cNvGrpSpPr/>
            <p:nvPr/>
          </p:nvGrpSpPr>
          <p:grpSpPr>
            <a:xfrm>
              <a:off x="11810053" y="5342935"/>
              <a:ext cx="82785" cy="82785"/>
              <a:chOff x="0" y="0"/>
              <a:chExt cx="1913890" cy="1913890"/>
            </a:xfrm>
          </p:grpSpPr>
          <p:sp>
            <p:nvSpPr>
              <p:cNvPr id="450" name="Freeform 45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451" name="Group 451"/>
            <p:cNvGrpSpPr/>
            <p:nvPr/>
          </p:nvGrpSpPr>
          <p:grpSpPr>
            <a:xfrm>
              <a:off x="5376388" y="537155"/>
              <a:ext cx="82785" cy="82785"/>
              <a:chOff x="0" y="0"/>
              <a:chExt cx="1913890" cy="1913890"/>
            </a:xfrm>
          </p:grpSpPr>
          <p:sp>
            <p:nvSpPr>
              <p:cNvPr id="452" name="Freeform 452"/>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453" name="Group 453"/>
            <p:cNvGrpSpPr/>
            <p:nvPr/>
          </p:nvGrpSpPr>
          <p:grpSpPr>
            <a:xfrm>
              <a:off x="5376388" y="6917640"/>
              <a:ext cx="82785" cy="82785"/>
              <a:chOff x="0" y="0"/>
              <a:chExt cx="1913890" cy="1913890"/>
            </a:xfrm>
          </p:grpSpPr>
          <p:sp>
            <p:nvSpPr>
              <p:cNvPr id="454" name="Freeform 454"/>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455" name="Group 455"/>
            <p:cNvGrpSpPr/>
            <p:nvPr/>
          </p:nvGrpSpPr>
          <p:grpSpPr>
            <a:xfrm>
              <a:off x="5376388" y="3724855"/>
              <a:ext cx="82785" cy="82785"/>
              <a:chOff x="0" y="0"/>
              <a:chExt cx="1913890" cy="1913890"/>
            </a:xfrm>
          </p:grpSpPr>
          <p:sp>
            <p:nvSpPr>
              <p:cNvPr id="456" name="Freeform 456"/>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457" name="Group 457"/>
            <p:cNvGrpSpPr/>
            <p:nvPr/>
          </p:nvGrpSpPr>
          <p:grpSpPr>
            <a:xfrm>
              <a:off x="5376388" y="10105340"/>
              <a:ext cx="82785" cy="82785"/>
              <a:chOff x="0" y="0"/>
              <a:chExt cx="1913890" cy="1913890"/>
            </a:xfrm>
          </p:grpSpPr>
          <p:sp>
            <p:nvSpPr>
              <p:cNvPr id="458" name="Freeform 458"/>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459" name="Group 459"/>
            <p:cNvGrpSpPr/>
            <p:nvPr/>
          </p:nvGrpSpPr>
          <p:grpSpPr>
            <a:xfrm>
              <a:off x="5376388" y="2155235"/>
              <a:ext cx="82785" cy="82785"/>
              <a:chOff x="0" y="0"/>
              <a:chExt cx="1913890" cy="1913890"/>
            </a:xfrm>
          </p:grpSpPr>
          <p:sp>
            <p:nvSpPr>
              <p:cNvPr id="460" name="Freeform 46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461" name="Group 461"/>
            <p:cNvGrpSpPr/>
            <p:nvPr/>
          </p:nvGrpSpPr>
          <p:grpSpPr>
            <a:xfrm>
              <a:off x="5376388" y="8535719"/>
              <a:ext cx="82785" cy="82785"/>
              <a:chOff x="0" y="0"/>
              <a:chExt cx="1913890" cy="1913890"/>
            </a:xfrm>
          </p:grpSpPr>
          <p:sp>
            <p:nvSpPr>
              <p:cNvPr id="462" name="Freeform 462"/>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463" name="Group 463"/>
            <p:cNvGrpSpPr/>
            <p:nvPr/>
          </p:nvGrpSpPr>
          <p:grpSpPr>
            <a:xfrm>
              <a:off x="5376388" y="5342935"/>
              <a:ext cx="82785" cy="82785"/>
              <a:chOff x="0" y="0"/>
              <a:chExt cx="1913890" cy="1913890"/>
            </a:xfrm>
          </p:grpSpPr>
          <p:sp>
            <p:nvSpPr>
              <p:cNvPr id="464" name="Freeform 464"/>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465" name="Group 465"/>
            <p:cNvGrpSpPr/>
            <p:nvPr/>
          </p:nvGrpSpPr>
          <p:grpSpPr>
            <a:xfrm>
              <a:off x="2668384" y="1075351"/>
              <a:ext cx="82785" cy="82785"/>
              <a:chOff x="0" y="0"/>
              <a:chExt cx="1913890" cy="1913890"/>
            </a:xfrm>
          </p:grpSpPr>
          <p:sp>
            <p:nvSpPr>
              <p:cNvPr id="466" name="Freeform 466"/>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467" name="Group 467"/>
            <p:cNvGrpSpPr/>
            <p:nvPr/>
          </p:nvGrpSpPr>
          <p:grpSpPr>
            <a:xfrm>
              <a:off x="2668384" y="7455836"/>
              <a:ext cx="82785" cy="82785"/>
              <a:chOff x="0" y="0"/>
              <a:chExt cx="1913890" cy="1913890"/>
            </a:xfrm>
          </p:grpSpPr>
          <p:sp>
            <p:nvSpPr>
              <p:cNvPr id="468" name="Freeform 468"/>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469" name="Group 469"/>
            <p:cNvGrpSpPr/>
            <p:nvPr/>
          </p:nvGrpSpPr>
          <p:grpSpPr>
            <a:xfrm>
              <a:off x="2668384" y="4263051"/>
              <a:ext cx="82785" cy="82785"/>
              <a:chOff x="0" y="0"/>
              <a:chExt cx="1913890" cy="1913890"/>
            </a:xfrm>
          </p:grpSpPr>
          <p:sp>
            <p:nvSpPr>
              <p:cNvPr id="470" name="Freeform 47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471" name="Group 471"/>
            <p:cNvGrpSpPr/>
            <p:nvPr/>
          </p:nvGrpSpPr>
          <p:grpSpPr>
            <a:xfrm>
              <a:off x="2668384" y="10643536"/>
              <a:ext cx="82785" cy="82785"/>
              <a:chOff x="0" y="0"/>
              <a:chExt cx="1913890" cy="1913890"/>
            </a:xfrm>
          </p:grpSpPr>
          <p:sp>
            <p:nvSpPr>
              <p:cNvPr id="472" name="Freeform 472"/>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473" name="Group 473"/>
            <p:cNvGrpSpPr/>
            <p:nvPr/>
          </p:nvGrpSpPr>
          <p:grpSpPr>
            <a:xfrm>
              <a:off x="2668384" y="2693431"/>
              <a:ext cx="82785" cy="82785"/>
              <a:chOff x="0" y="0"/>
              <a:chExt cx="1913890" cy="1913890"/>
            </a:xfrm>
          </p:grpSpPr>
          <p:sp>
            <p:nvSpPr>
              <p:cNvPr id="474" name="Freeform 474"/>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475" name="Group 475"/>
            <p:cNvGrpSpPr/>
            <p:nvPr/>
          </p:nvGrpSpPr>
          <p:grpSpPr>
            <a:xfrm>
              <a:off x="2668384" y="9073915"/>
              <a:ext cx="82785" cy="82785"/>
              <a:chOff x="0" y="0"/>
              <a:chExt cx="1913890" cy="1913890"/>
            </a:xfrm>
          </p:grpSpPr>
          <p:sp>
            <p:nvSpPr>
              <p:cNvPr id="476" name="Freeform 476"/>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477" name="Group 477"/>
            <p:cNvGrpSpPr/>
            <p:nvPr/>
          </p:nvGrpSpPr>
          <p:grpSpPr>
            <a:xfrm>
              <a:off x="2668384" y="5881131"/>
              <a:ext cx="82785" cy="82785"/>
              <a:chOff x="0" y="0"/>
              <a:chExt cx="1913890" cy="1913890"/>
            </a:xfrm>
          </p:grpSpPr>
          <p:sp>
            <p:nvSpPr>
              <p:cNvPr id="478" name="Freeform 478"/>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479" name="Group 479"/>
            <p:cNvGrpSpPr/>
            <p:nvPr/>
          </p:nvGrpSpPr>
          <p:grpSpPr>
            <a:xfrm>
              <a:off x="9162533" y="1075351"/>
              <a:ext cx="82785" cy="82785"/>
              <a:chOff x="0" y="0"/>
              <a:chExt cx="1913890" cy="1913890"/>
            </a:xfrm>
          </p:grpSpPr>
          <p:sp>
            <p:nvSpPr>
              <p:cNvPr id="480" name="Freeform 48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481" name="Group 481"/>
            <p:cNvGrpSpPr/>
            <p:nvPr/>
          </p:nvGrpSpPr>
          <p:grpSpPr>
            <a:xfrm>
              <a:off x="9162533" y="7455836"/>
              <a:ext cx="82785" cy="82785"/>
              <a:chOff x="0" y="0"/>
              <a:chExt cx="1913890" cy="1913890"/>
            </a:xfrm>
          </p:grpSpPr>
          <p:sp>
            <p:nvSpPr>
              <p:cNvPr id="482" name="Freeform 482"/>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483" name="Group 483"/>
            <p:cNvGrpSpPr/>
            <p:nvPr/>
          </p:nvGrpSpPr>
          <p:grpSpPr>
            <a:xfrm>
              <a:off x="9162533" y="4263051"/>
              <a:ext cx="82785" cy="82785"/>
              <a:chOff x="0" y="0"/>
              <a:chExt cx="1913890" cy="1913890"/>
            </a:xfrm>
          </p:grpSpPr>
          <p:sp>
            <p:nvSpPr>
              <p:cNvPr id="484" name="Freeform 484"/>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485" name="Group 485"/>
            <p:cNvGrpSpPr/>
            <p:nvPr/>
          </p:nvGrpSpPr>
          <p:grpSpPr>
            <a:xfrm>
              <a:off x="9162533" y="10643536"/>
              <a:ext cx="82785" cy="82785"/>
              <a:chOff x="0" y="0"/>
              <a:chExt cx="1913890" cy="1913890"/>
            </a:xfrm>
          </p:grpSpPr>
          <p:sp>
            <p:nvSpPr>
              <p:cNvPr id="486" name="Freeform 486"/>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487" name="Group 487"/>
            <p:cNvGrpSpPr/>
            <p:nvPr/>
          </p:nvGrpSpPr>
          <p:grpSpPr>
            <a:xfrm>
              <a:off x="12349913" y="1075351"/>
              <a:ext cx="82785" cy="82785"/>
              <a:chOff x="0" y="0"/>
              <a:chExt cx="1913890" cy="1913890"/>
            </a:xfrm>
          </p:grpSpPr>
          <p:sp>
            <p:nvSpPr>
              <p:cNvPr id="488" name="Freeform 488"/>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489" name="Group 489"/>
            <p:cNvGrpSpPr/>
            <p:nvPr/>
          </p:nvGrpSpPr>
          <p:grpSpPr>
            <a:xfrm>
              <a:off x="12349913" y="7455836"/>
              <a:ext cx="82785" cy="82785"/>
              <a:chOff x="0" y="0"/>
              <a:chExt cx="1913890" cy="1913890"/>
            </a:xfrm>
          </p:grpSpPr>
          <p:sp>
            <p:nvSpPr>
              <p:cNvPr id="490" name="Freeform 49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491" name="Group 491"/>
            <p:cNvGrpSpPr/>
            <p:nvPr/>
          </p:nvGrpSpPr>
          <p:grpSpPr>
            <a:xfrm>
              <a:off x="12349913" y="4263051"/>
              <a:ext cx="82785" cy="82785"/>
              <a:chOff x="0" y="0"/>
              <a:chExt cx="1913890" cy="1913890"/>
            </a:xfrm>
          </p:grpSpPr>
          <p:sp>
            <p:nvSpPr>
              <p:cNvPr id="492" name="Freeform 492"/>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493" name="Group 493"/>
            <p:cNvGrpSpPr/>
            <p:nvPr/>
          </p:nvGrpSpPr>
          <p:grpSpPr>
            <a:xfrm>
              <a:off x="12349913" y="10643536"/>
              <a:ext cx="82785" cy="82785"/>
              <a:chOff x="0" y="0"/>
              <a:chExt cx="1913890" cy="1913890"/>
            </a:xfrm>
          </p:grpSpPr>
          <p:sp>
            <p:nvSpPr>
              <p:cNvPr id="494" name="Freeform 494"/>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495" name="Group 495"/>
            <p:cNvGrpSpPr/>
            <p:nvPr/>
          </p:nvGrpSpPr>
          <p:grpSpPr>
            <a:xfrm>
              <a:off x="9162533" y="2693431"/>
              <a:ext cx="82785" cy="82785"/>
              <a:chOff x="0" y="0"/>
              <a:chExt cx="1913890" cy="1913890"/>
            </a:xfrm>
          </p:grpSpPr>
          <p:sp>
            <p:nvSpPr>
              <p:cNvPr id="496" name="Freeform 496"/>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497" name="Group 497"/>
            <p:cNvGrpSpPr/>
            <p:nvPr/>
          </p:nvGrpSpPr>
          <p:grpSpPr>
            <a:xfrm>
              <a:off x="9162533" y="9073915"/>
              <a:ext cx="82785" cy="82785"/>
              <a:chOff x="0" y="0"/>
              <a:chExt cx="1913890" cy="1913890"/>
            </a:xfrm>
          </p:grpSpPr>
          <p:sp>
            <p:nvSpPr>
              <p:cNvPr id="498" name="Freeform 498"/>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499" name="Group 499"/>
            <p:cNvGrpSpPr/>
            <p:nvPr/>
          </p:nvGrpSpPr>
          <p:grpSpPr>
            <a:xfrm>
              <a:off x="9162533" y="5881131"/>
              <a:ext cx="82785" cy="82785"/>
              <a:chOff x="0" y="0"/>
              <a:chExt cx="1913890" cy="1913890"/>
            </a:xfrm>
          </p:grpSpPr>
          <p:sp>
            <p:nvSpPr>
              <p:cNvPr id="500" name="Freeform 50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501" name="Group 501"/>
            <p:cNvGrpSpPr/>
            <p:nvPr/>
          </p:nvGrpSpPr>
          <p:grpSpPr>
            <a:xfrm>
              <a:off x="12349913" y="2693431"/>
              <a:ext cx="82785" cy="82785"/>
              <a:chOff x="0" y="0"/>
              <a:chExt cx="1913890" cy="1913890"/>
            </a:xfrm>
          </p:grpSpPr>
          <p:sp>
            <p:nvSpPr>
              <p:cNvPr id="502" name="Freeform 502"/>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503" name="Group 503"/>
            <p:cNvGrpSpPr/>
            <p:nvPr/>
          </p:nvGrpSpPr>
          <p:grpSpPr>
            <a:xfrm>
              <a:off x="12349913" y="9073915"/>
              <a:ext cx="82785" cy="82785"/>
              <a:chOff x="0" y="0"/>
              <a:chExt cx="1913890" cy="1913890"/>
            </a:xfrm>
          </p:grpSpPr>
          <p:sp>
            <p:nvSpPr>
              <p:cNvPr id="504" name="Freeform 504"/>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505" name="Group 505"/>
            <p:cNvGrpSpPr/>
            <p:nvPr/>
          </p:nvGrpSpPr>
          <p:grpSpPr>
            <a:xfrm>
              <a:off x="12349913" y="5881131"/>
              <a:ext cx="82785" cy="82785"/>
              <a:chOff x="0" y="0"/>
              <a:chExt cx="1913890" cy="1913890"/>
            </a:xfrm>
          </p:grpSpPr>
          <p:sp>
            <p:nvSpPr>
              <p:cNvPr id="506" name="Freeform 506"/>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507" name="Group 507"/>
            <p:cNvGrpSpPr/>
            <p:nvPr/>
          </p:nvGrpSpPr>
          <p:grpSpPr>
            <a:xfrm>
              <a:off x="5916249" y="1075351"/>
              <a:ext cx="82785" cy="82785"/>
              <a:chOff x="0" y="0"/>
              <a:chExt cx="1913890" cy="1913890"/>
            </a:xfrm>
          </p:grpSpPr>
          <p:sp>
            <p:nvSpPr>
              <p:cNvPr id="508" name="Freeform 508"/>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509" name="Group 509"/>
            <p:cNvGrpSpPr/>
            <p:nvPr/>
          </p:nvGrpSpPr>
          <p:grpSpPr>
            <a:xfrm>
              <a:off x="5916249" y="7455836"/>
              <a:ext cx="82785" cy="82785"/>
              <a:chOff x="0" y="0"/>
              <a:chExt cx="1913890" cy="1913890"/>
            </a:xfrm>
          </p:grpSpPr>
          <p:sp>
            <p:nvSpPr>
              <p:cNvPr id="510" name="Freeform 51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511" name="Group 511"/>
            <p:cNvGrpSpPr/>
            <p:nvPr/>
          </p:nvGrpSpPr>
          <p:grpSpPr>
            <a:xfrm>
              <a:off x="5916249" y="4263051"/>
              <a:ext cx="82785" cy="82785"/>
              <a:chOff x="0" y="0"/>
              <a:chExt cx="1913890" cy="1913890"/>
            </a:xfrm>
          </p:grpSpPr>
          <p:sp>
            <p:nvSpPr>
              <p:cNvPr id="512" name="Freeform 512"/>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513" name="Group 513"/>
            <p:cNvGrpSpPr/>
            <p:nvPr/>
          </p:nvGrpSpPr>
          <p:grpSpPr>
            <a:xfrm>
              <a:off x="5916249" y="10643536"/>
              <a:ext cx="82785" cy="82785"/>
              <a:chOff x="0" y="0"/>
              <a:chExt cx="1913890" cy="1913890"/>
            </a:xfrm>
          </p:grpSpPr>
          <p:sp>
            <p:nvSpPr>
              <p:cNvPr id="514" name="Freeform 514"/>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515" name="Group 515"/>
            <p:cNvGrpSpPr/>
            <p:nvPr/>
          </p:nvGrpSpPr>
          <p:grpSpPr>
            <a:xfrm>
              <a:off x="5916249" y="2693431"/>
              <a:ext cx="82785" cy="82785"/>
              <a:chOff x="0" y="0"/>
              <a:chExt cx="1913890" cy="1913890"/>
            </a:xfrm>
          </p:grpSpPr>
          <p:sp>
            <p:nvSpPr>
              <p:cNvPr id="516" name="Freeform 516"/>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517" name="Group 517"/>
            <p:cNvGrpSpPr/>
            <p:nvPr/>
          </p:nvGrpSpPr>
          <p:grpSpPr>
            <a:xfrm>
              <a:off x="5916249" y="9073915"/>
              <a:ext cx="82785" cy="82785"/>
              <a:chOff x="0" y="0"/>
              <a:chExt cx="1913890" cy="1913890"/>
            </a:xfrm>
          </p:grpSpPr>
          <p:sp>
            <p:nvSpPr>
              <p:cNvPr id="518" name="Freeform 518"/>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519" name="Group 519"/>
            <p:cNvGrpSpPr/>
            <p:nvPr/>
          </p:nvGrpSpPr>
          <p:grpSpPr>
            <a:xfrm>
              <a:off x="5916249" y="5881131"/>
              <a:ext cx="82785" cy="82785"/>
              <a:chOff x="0" y="0"/>
              <a:chExt cx="1913890" cy="1913890"/>
            </a:xfrm>
          </p:grpSpPr>
          <p:sp>
            <p:nvSpPr>
              <p:cNvPr id="520" name="Freeform 52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521" name="Group 521"/>
            <p:cNvGrpSpPr/>
            <p:nvPr/>
          </p:nvGrpSpPr>
          <p:grpSpPr>
            <a:xfrm>
              <a:off x="1051124" y="1075351"/>
              <a:ext cx="82785" cy="82785"/>
              <a:chOff x="0" y="0"/>
              <a:chExt cx="1913890" cy="1913890"/>
            </a:xfrm>
          </p:grpSpPr>
          <p:sp>
            <p:nvSpPr>
              <p:cNvPr id="522" name="Freeform 522"/>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523" name="Group 523"/>
            <p:cNvGrpSpPr/>
            <p:nvPr/>
          </p:nvGrpSpPr>
          <p:grpSpPr>
            <a:xfrm>
              <a:off x="1051124" y="7455836"/>
              <a:ext cx="82785" cy="82785"/>
              <a:chOff x="0" y="0"/>
              <a:chExt cx="1913890" cy="1913890"/>
            </a:xfrm>
          </p:grpSpPr>
          <p:sp>
            <p:nvSpPr>
              <p:cNvPr id="524" name="Freeform 524"/>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525" name="Group 525"/>
            <p:cNvGrpSpPr/>
            <p:nvPr/>
          </p:nvGrpSpPr>
          <p:grpSpPr>
            <a:xfrm>
              <a:off x="1051124" y="4263051"/>
              <a:ext cx="82785" cy="82785"/>
              <a:chOff x="0" y="0"/>
              <a:chExt cx="1913890" cy="1913890"/>
            </a:xfrm>
          </p:grpSpPr>
          <p:sp>
            <p:nvSpPr>
              <p:cNvPr id="526" name="Freeform 526"/>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527" name="Group 527"/>
            <p:cNvGrpSpPr/>
            <p:nvPr/>
          </p:nvGrpSpPr>
          <p:grpSpPr>
            <a:xfrm>
              <a:off x="1051124" y="10643536"/>
              <a:ext cx="82785" cy="82785"/>
              <a:chOff x="0" y="0"/>
              <a:chExt cx="1913890" cy="1913890"/>
            </a:xfrm>
          </p:grpSpPr>
          <p:sp>
            <p:nvSpPr>
              <p:cNvPr id="528" name="Freeform 528"/>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529" name="Group 529"/>
            <p:cNvGrpSpPr/>
            <p:nvPr/>
          </p:nvGrpSpPr>
          <p:grpSpPr>
            <a:xfrm>
              <a:off x="1051124" y="2693431"/>
              <a:ext cx="82785" cy="82785"/>
              <a:chOff x="0" y="0"/>
              <a:chExt cx="1913890" cy="1913890"/>
            </a:xfrm>
          </p:grpSpPr>
          <p:sp>
            <p:nvSpPr>
              <p:cNvPr id="530" name="Freeform 53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531" name="Group 531"/>
            <p:cNvGrpSpPr/>
            <p:nvPr/>
          </p:nvGrpSpPr>
          <p:grpSpPr>
            <a:xfrm>
              <a:off x="1051124" y="9073915"/>
              <a:ext cx="82785" cy="82785"/>
              <a:chOff x="0" y="0"/>
              <a:chExt cx="1913890" cy="1913890"/>
            </a:xfrm>
          </p:grpSpPr>
          <p:sp>
            <p:nvSpPr>
              <p:cNvPr id="532" name="Freeform 532"/>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533" name="Group 533"/>
            <p:cNvGrpSpPr/>
            <p:nvPr/>
          </p:nvGrpSpPr>
          <p:grpSpPr>
            <a:xfrm>
              <a:off x="1051124" y="5881131"/>
              <a:ext cx="82785" cy="82785"/>
              <a:chOff x="0" y="0"/>
              <a:chExt cx="1913890" cy="1913890"/>
            </a:xfrm>
          </p:grpSpPr>
          <p:sp>
            <p:nvSpPr>
              <p:cNvPr id="534" name="Freeform 534"/>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535" name="Group 535"/>
            <p:cNvGrpSpPr/>
            <p:nvPr/>
          </p:nvGrpSpPr>
          <p:grpSpPr>
            <a:xfrm>
              <a:off x="7545272" y="1075351"/>
              <a:ext cx="82785" cy="82785"/>
              <a:chOff x="0" y="0"/>
              <a:chExt cx="1913890" cy="1913890"/>
            </a:xfrm>
          </p:grpSpPr>
          <p:sp>
            <p:nvSpPr>
              <p:cNvPr id="536" name="Freeform 536"/>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537" name="Group 537"/>
            <p:cNvGrpSpPr/>
            <p:nvPr/>
          </p:nvGrpSpPr>
          <p:grpSpPr>
            <a:xfrm>
              <a:off x="7545272" y="7455836"/>
              <a:ext cx="82785" cy="82785"/>
              <a:chOff x="0" y="0"/>
              <a:chExt cx="1913890" cy="1913890"/>
            </a:xfrm>
          </p:grpSpPr>
          <p:sp>
            <p:nvSpPr>
              <p:cNvPr id="538" name="Freeform 538"/>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539" name="Group 539"/>
            <p:cNvGrpSpPr/>
            <p:nvPr/>
          </p:nvGrpSpPr>
          <p:grpSpPr>
            <a:xfrm>
              <a:off x="7545272" y="4263051"/>
              <a:ext cx="82785" cy="82785"/>
              <a:chOff x="0" y="0"/>
              <a:chExt cx="1913890" cy="1913890"/>
            </a:xfrm>
          </p:grpSpPr>
          <p:sp>
            <p:nvSpPr>
              <p:cNvPr id="540" name="Freeform 54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541" name="Group 541"/>
            <p:cNvGrpSpPr/>
            <p:nvPr/>
          </p:nvGrpSpPr>
          <p:grpSpPr>
            <a:xfrm>
              <a:off x="7545272" y="10643536"/>
              <a:ext cx="82785" cy="82785"/>
              <a:chOff x="0" y="0"/>
              <a:chExt cx="1913890" cy="1913890"/>
            </a:xfrm>
          </p:grpSpPr>
          <p:sp>
            <p:nvSpPr>
              <p:cNvPr id="542" name="Freeform 542"/>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543" name="Group 543"/>
            <p:cNvGrpSpPr/>
            <p:nvPr/>
          </p:nvGrpSpPr>
          <p:grpSpPr>
            <a:xfrm>
              <a:off x="10732653" y="1075351"/>
              <a:ext cx="82785" cy="82785"/>
              <a:chOff x="0" y="0"/>
              <a:chExt cx="1913890" cy="1913890"/>
            </a:xfrm>
          </p:grpSpPr>
          <p:sp>
            <p:nvSpPr>
              <p:cNvPr id="544" name="Freeform 544"/>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545" name="Group 545"/>
            <p:cNvGrpSpPr/>
            <p:nvPr/>
          </p:nvGrpSpPr>
          <p:grpSpPr>
            <a:xfrm>
              <a:off x="10732653" y="7455836"/>
              <a:ext cx="82785" cy="82785"/>
              <a:chOff x="0" y="0"/>
              <a:chExt cx="1913890" cy="1913890"/>
            </a:xfrm>
          </p:grpSpPr>
          <p:sp>
            <p:nvSpPr>
              <p:cNvPr id="546" name="Freeform 546"/>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547" name="Group 547"/>
            <p:cNvGrpSpPr/>
            <p:nvPr/>
          </p:nvGrpSpPr>
          <p:grpSpPr>
            <a:xfrm>
              <a:off x="10732653" y="4263051"/>
              <a:ext cx="82785" cy="82785"/>
              <a:chOff x="0" y="0"/>
              <a:chExt cx="1913890" cy="1913890"/>
            </a:xfrm>
          </p:grpSpPr>
          <p:sp>
            <p:nvSpPr>
              <p:cNvPr id="548" name="Freeform 548"/>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549" name="Group 549"/>
            <p:cNvGrpSpPr/>
            <p:nvPr/>
          </p:nvGrpSpPr>
          <p:grpSpPr>
            <a:xfrm>
              <a:off x="10732653" y="10643536"/>
              <a:ext cx="82785" cy="82785"/>
              <a:chOff x="0" y="0"/>
              <a:chExt cx="1913890" cy="1913890"/>
            </a:xfrm>
          </p:grpSpPr>
          <p:sp>
            <p:nvSpPr>
              <p:cNvPr id="550" name="Freeform 55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551" name="Group 551"/>
            <p:cNvGrpSpPr/>
            <p:nvPr/>
          </p:nvGrpSpPr>
          <p:grpSpPr>
            <a:xfrm>
              <a:off x="7545272" y="2693431"/>
              <a:ext cx="82785" cy="82785"/>
              <a:chOff x="0" y="0"/>
              <a:chExt cx="1913890" cy="1913890"/>
            </a:xfrm>
          </p:grpSpPr>
          <p:sp>
            <p:nvSpPr>
              <p:cNvPr id="552" name="Freeform 552"/>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553" name="Group 553"/>
            <p:cNvGrpSpPr/>
            <p:nvPr/>
          </p:nvGrpSpPr>
          <p:grpSpPr>
            <a:xfrm>
              <a:off x="7545272" y="9073915"/>
              <a:ext cx="82785" cy="82785"/>
              <a:chOff x="0" y="0"/>
              <a:chExt cx="1913890" cy="1913890"/>
            </a:xfrm>
          </p:grpSpPr>
          <p:sp>
            <p:nvSpPr>
              <p:cNvPr id="554" name="Freeform 554"/>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555" name="Group 555"/>
            <p:cNvGrpSpPr/>
            <p:nvPr/>
          </p:nvGrpSpPr>
          <p:grpSpPr>
            <a:xfrm>
              <a:off x="7545272" y="5881131"/>
              <a:ext cx="82785" cy="82785"/>
              <a:chOff x="0" y="0"/>
              <a:chExt cx="1913890" cy="1913890"/>
            </a:xfrm>
          </p:grpSpPr>
          <p:sp>
            <p:nvSpPr>
              <p:cNvPr id="556" name="Freeform 556"/>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557" name="Group 557"/>
            <p:cNvGrpSpPr/>
            <p:nvPr/>
          </p:nvGrpSpPr>
          <p:grpSpPr>
            <a:xfrm>
              <a:off x="10732653" y="2693431"/>
              <a:ext cx="82785" cy="82785"/>
              <a:chOff x="0" y="0"/>
              <a:chExt cx="1913890" cy="1913890"/>
            </a:xfrm>
          </p:grpSpPr>
          <p:sp>
            <p:nvSpPr>
              <p:cNvPr id="558" name="Freeform 558"/>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559" name="Group 559"/>
            <p:cNvGrpSpPr/>
            <p:nvPr/>
          </p:nvGrpSpPr>
          <p:grpSpPr>
            <a:xfrm>
              <a:off x="10732653" y="9073915"/>
              <a:ext cx="82785" cy="82785"/>
              <a:chOff x="0" y="0"/>
              <a:chExt cx="1913890" cy="1913890"/>
            </a:xfrm>
          </p:grpSpPr>
          <p:sp>
            <p:nvSpPr>
              <p:cNvPr id="560" name="Freeform 56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561" name="Group 561"/>
            <p:cNvGrpSpPr/>
            <p:nvPr/>
          </p:nvGrpSpPr>
          <p:grpSpPr>
            <a:xfrm>
              <a:off x="10732653" y="5881131"/>
              <a:ext cx="82785" cy="82785"/>
              <a:chOff x="0" y="0"/>
              <a:chExt cx="1913890" cy="1913890"/>
            </a:xfrm>
          </p:grpSpPr>
          <p:sp>
            <p:nvSpPr>
              <p:cNvPr id="562" name="Freeform 562"/>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563" name="Group 563"/>
            <p:cNvGrpSpPr/>
            <p:nvPr/>
          </p:nvGrpSpPr>
          <p:grpSpPr>
            <a:xfrm>
              <a:off x="4298989" y="1075351"/>
              <a:ext cx="82785" cy="82785"/>
              <a:chOff x="0" y="0"/>
              <a:chExt cx="1913890" cy="1913890"/>
            </a:xfrm>
          </p:grpSpPr>
          <p:sp>
            <p:nvSpPr>
              <p:cNvPr id="564" name="Freeform 564"/>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565" name="Group 565"/>
            <p:cNvGrpSpPr/>
            <p:nvPr/>
          </p:nvGrpSpPr>
          <p:grpSpPr>
            <a:xfrm>
              <a:off x="4298989" y="7455836"/>
              <a:ext cx="82785" cy="82785"/>
              <a:chOff x="0" y="0"/>
              <a:chExt cx="1913890" cy="1913890"/>
            </a:xfrm>
          </p:grpSpPr>
          <p:sp>
            <p:nvSpPr>
              <p:cNvPr id="566" name="Freeform 566"/>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567" name="Group 567"/>
            <p:cNvGrpSpPr/>
            <p:nvPr/>
          </p:nvGrpSpPr>
          <p:grpSpPr>
            <a:xfrm>
              <a:off x="4298989" y="4263051"/>
              <a:ext cx="82785" cy="82785"/>
              <a:chOff x="0" y="0"/>
              <a:chExt cx="1913890" cy="1913890"/>
            </a:xfrm>
          </p:grpSpPr>
          <p:sp>
            <p:nvSpPr>
              <p:cNvPr id="568" name="Freeform 568"/>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569" name="Group 569"/>
            <p:cNvGrpSpPr/>
            <p:nvPr/>
          </p:nvGrpSpPr>
          <p:grpSpPr>
            <a:xfrm>
              <a:off x="4298989" y="10643536"/>
              <a:ext cx="82785" cy="82785"/>
              <a:chOff x="0" y="0"/>
              <a:chExt cx="1913890" cy="1913890"/>
            </a:xfrm>
          </p:grpSpPr>
          <p:sp>
            <p:nvSpPr>
              <p:cNvPr id="570" name="Freeform 57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571" name="Group 571"/>
            <p:cNvGrpSpPr/>
            <p:nvPr/>
          </p:nvGrpSpPr>
          <p:grpSpPr>
            <a:xfrm>
              <a:off x="4298989" y="2693431"/>
              <a:ext cx="82785" cy="82785"/>
              <a:chOff x="0" y="0"/>
              <a:chExt cx="1913890" cy="1913890"/>
            </a:xfrm>
          </p:grpSpPr>
          <p:sp>
            <p:nvSpPr>
              <p:cNvPr id="572" name="Freeform 572"/>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573" name="Group 573"/>
            <p:cNvGrpSpPr/>
            <p:nvPr/>
          </p:nvGrpSpPr>
          <p:grpSpPr>
            <a:xfrm>
              <a:off x="4298989" y="9073915"/>
              <a:ext cx="82785" cy="82785"/>
              <a:chOff x="0" y="0"/>
              <a:chExt cx="1913890" cy="1913890"/>
            </a:xfrm>
          </p:grpSpPr>
          <p:sp>
            <p:nvSpPr>
              <p:cNvPr id="574" name="Freeform 574"/>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575" name="Group 575"/>
            <p:cNvGrpSpPr/>
            <p:nvPr/>
          </p:nvGrpSpPr>
          <p:grpSpPr>
            <a:xfrm>
              <a:off x="4298989" y="5881131"/>
              <a:ext cx="82785" cy="82785"/>
              <a:chOff x="0" y="0"/>
              <a:chExt cx="1913890" cy="1913890"/>
            </a:xfrm>
          </p:grpSpPr>
          <p:sp>
            <p:nvSpPr>
              <p:cNvPr id="576" name="Freeform 576"/>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577" name="Group 577"/>
            <p:cNvGrpSpPr/>
            <p:nvPr/>
          </p:nvGrpSpPr>
          <p:grpSpPr>
            <a:xfrm>
              <a:off x="3217349" y="0"/>
              <a:ext cx="82785" cy="82785"/>
              <a:chOff x="0" y="0"/>
              <a:chExt cx="1913890" cy="1913890"/>
            </a:xfrm>
          </p:grpSpPr>
          <p:sp>
            <p:nvSpPr>
              <p:cNvPr id="578" name="Freeform 578"/>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579" name="Group 579"/>
            <p:cNvGrpSpPr/>
            <p:nvPr/>
          </p:nvGrpSpPr>
          <p:grpSpPr>
            <a:xfrm>
              <a:off x="3217349" y="6380485"/>
              <a:ext cx="82785" cy="82785"/>
              <a:chOff x="0" y="0"/>
              <a:chExt cx="1913890" cy="1913890"/>
            </a:xfrm>
          </p:grpSpPr>
          <p:sp>
            <p:nvSpPr>
              <p:cNvPr id="580" name="Freeform 58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581" name="Group 581"/>
            <p:cNvGrpSpPr/>
            <p:nvPr/>
          </p:nvGrpSpPr>
          <p:grpSpPr>
            <a:xfrm>
              <a:off x="3217349" y="3187700"/>
              <a:ext cx="82785" cy="82785"/>
              <a:chOff x="0" y="0"/>
              <a:chExt cx="1913890" cy="1913890"/>
            </a:xfrm>
          </p:grpSpPr>
          <p:sp>
            <p:nvSpPr>
              <p:cNvPr id="582" name="Freeform 582"/>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583" name="Group 583"/>
            <p:cNvGrpSpPr/>
            <p:nvPr/>
          </p:nvGrpSpPr>
          <p:grpSpPr>
            <a:xfrm>
              <a:off x="3217349" y="9568185"/>
              <a:ext cx="82785" cy="82785"/>
              <a:chOff x="0" y="0"/>
              <a:chExt cx="1913890" cy="1913890"/>
            </a:xfrm>
          </p:grpSpPr>
          <p:sp>
            <p:nvSpPr>
              <p:cNvPr id="584" name="Freeform 584"/>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585" name="Group 585"/>
            <p:cNvGrpSpPr/>
            <p:nvPr/>
          </p:nvGrpSpPr>
          <p:grpSpPr>
            <a:xfrm>
              <a:off x="3217349" y="1618080"/>
              <a:ext cx="82785" cy="82785"/>
              <a:chOff x="0" y="0"/>
              <a:chExt cx="1913890" cy="1913890"/>
            </a:xfrm>
          </p:grpSpPr>
          <p:sp>
            <p:nvSpPr>
              <p:cNvPr id="586" name="Freeform 586"/>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587" name="Group 587"/>
            <p:cNvGrpSpPr/>
            <p:nvPr/>
          </p:nvGrpSpPr>
          <p:grpSpPr>
            <a:xfrm>
              <a:off x="3217349" y="7998564"/>
              <a:ext cx="82785" cy="82785"/>
              <a:chOff x="0" y="0"/>
              <a:chExt cx="1913890" cy="1913890"/>
            </a:xfrm>
          </p:grpSpPr>
          <p:sp>
            <p:nvSpPr>
              <p:cNvPr id="588" name="Freeform 588"/>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589" name="Group 589"/>
            <p:cNvGrpSpPr/>
            <p:nvPr/>
          </p:nvGrpSpPr>
          <p:grpSpPr>
            <a:xfrm>
              <a:off x="3217349" y="4805780"/>
              <a:ext cx="82785" cy="82785"/>
              <a:chOff x="0" y="0"/>
              <a:chExt cx="1913890" cy="1913890"/>
            </a:xfrm>
          </p:grpSpPr>
          <p:sp>
            <p:nvSpPr>
              <p:cNvPr id="590" name="Freeform 59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591" name="Group 591"/>
            <p:cNvGrpSpPr/>
            <p:nvPr/>
          </p:nvGrpSpPr>
          <p:grpSpPr>
            <a:xfrm>
              <a:off x="10226" y="0"/>
              <a:ext cx="82785" cy="82785"/>
              <a:chOff x="0" y="0"/>
              <a:chExt cx="1913890" cy="1913890"/>
            </a:xfrm>
          </p:grpSpPr>
          <p:sp>
            <p:nvSpPr>
              <p:cNvPr id="592" name="Freeform 592"/>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593" name="Group 593"/>
            <p:cNvGrpSpPr/>
            <p:nvPr/>
          </p:nvGrpSpPr>
          <p:grpSpPr>
            <a:xfrm>
              <a:off x="10226" y="6380485"/>
              <a:ext cx="82785" cy="82785"/>
              <a:chOff x="0" y="0"/>
              <a:chExt cx="1913890" cy="1913890"/>
            </a:xfrm>
          </p:grpSpPr>
          <p:sp>
            <p:nvSpPr>
              <p:cNvPr id="594" name="Freeform 594"/>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595" name="Group 595"/>
            <p:cNvGrpSpPr/>
            <p:nvPr/>
          </p:nvGrpSpPr>
          <p:grpSpPr>
            <a:xfrm>
              <a:off x="10226" y="3187700"/>
              <a:ext cx="82785" cy="82785"/>
              <a:chOff x="0" y="0"/>
              <a:chExt cx="1913890" cy="1913890"/>
            </a:xfrm>
          </p:grpSpPr>
          <p:sp>
            <p:nvSpPr>
              <p:cNvPr id="596" name="Freeform 596"/>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597" name="Group 597"/>
            <p:cNvGrpSpPr/>
            <p:nvPr/>
          </p:nvGrpSpPr>
          <p:grpSpPr>
            <a:xfrm>
              <a:off x="10226" y="9568185"/>
              <a:ext cx="82785" cy="82785"/>
              <a:chOff x="0" y="0"/>
              <a:chExt cx="1913890" cy="1913890"/>
            </a:xfrm>
          </p:grpSpPr>
          <p:sp>
            <p:nvSpPr>
              <p:cNvPr id="598" name="Freeform 598"/>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599" name="Group 599"/>
            <p:cNvGrpSpPr/>
            <p:nvPr/>
          </p:nvGrpSpPr>
          <p:grpSpPr>
            <a:xfrm>
              <a:off x="9711498" y="0"/>
              <a:ext cx="82785" cy="82785"/>
              <a:chOff x="0" y="0"/>
              <a:chExt cx="1913890" cy="1913890"/>
            </a:xfrm>
          </p:grpSpPr>
          <p:sp>
            <p:nvSpPr>
              <p:cNvPr id="600" name="Freeform 60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601" name="Group 601"/>
            <p:cNvGrpSpPr/>
            <p:nvPr/>
          </p:nvGrpSpPr>
          <p:grpSpPr>
            <a:xfrm>
              <a:off x="9711498" y="6380485"/>
              <a:ext cx="82785" cy="82785"/>
              <a:chOff x="0" y="0"/>
              <a:chExt cx="1913890" cy="1913890"/>
            </a:xfrm>
          </p:grpSpPr>
          <p:sp>
            <p:nvSpPr>
              <p:cNvPr id="602" name="Freeform 602"/>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603" name="Group 603"/>
            <p:cNvGrpSpPr/>
            <p:nvPr/>
          </p:nvGrpSpPr>
          <p:grpSpPr>
            <a:xfrm>
              <a:off x="9711498" y="3187700"/>
              <a:ext cx="82785" cy="82785"/>
              <a:chOff x="0" y="0"/>
              <a:chExt cx="1913890" cy="1913890"/>
            </a:xfrm>
          </p:grpSpPr>
          <p:sp>
            <p:nvSpPr>
              <p:cNvPr id="604" name="Freeform 604"/>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605" name="Group 605"/>
            <p:cNvGrpSpPr/>
            <p:nvPr/>
          </p:nvGrpSpPr>
          <p:grpSpPr>
            <a:xfrm>
              <a:off x="9711498" y="9568185"/>
              <a:ext cx="82785" cy="82785"/>
              <a:chOff x="0" y="0"/>
              <a:chExt cx="1913890" cy="1913890"/>
            </a:xfrm>
          </p:grpSpPr>
          <p:sp>
            <p:nvSpPr>
              <p:cNvPr id="606" name="Freeform 606"/>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607" name="Group 607"/>
            <p:cNvGrpSpPr/>
            <p:nvPr/>
          </p:nvGrpSpPr>
          <p:grpSpPr>
            <a:xfrm>
              <a:off x="12898878" y="0"/>
              <a:ext cx="82785" cy="82785"/>
              <a:chOff x="0" y="0"/>
              <a:chExt cx="1913890" cy="1913890"/>
            </a:xfrm>
          </p:grpSpPr>
          <p:sp>
            <p:nvSpPr>
              <p:cNvPr id="608" name="Freeform 608"/>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609" name="Group 609"/>
            <p:cNvGrpSpPr/>
            <p:nvPr/>
          </p:nvGrpSpPr>
          <p:grpSpPr>
            <a:xfrm>
              <a:off x="12898878" y="6380485"/>
              <a:ext cx="82785" cy="82785"/>
              <a:chOff x="0" y="0"/>
              <a:chExt cx="1913890" cy="1913890"/>
            </a:xfrm>
          </p:grpSpPr>
          <p:sp>
            <p:nvSpPr>
              <p:cNvPr id="610" name="Freeform 61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611" name="Group 611"/>
            <p:cNvGrpSpPr/>
            <p:nvPr/>
          </p:nvGrpSpPr>
          <p:grpSpPr>
            <a:xfrm>
              <a:off x="12898878" y="3187700"/>
              <a:ext cx="82785" cy="82785"/>
              <a:chOff x="0" y="0"/>
              <a:chExt cx="1913890" cy="1913890"/>
            </a:xfrm>
          </p:grpSpPr>
          <p:sp>
            <p:nvSpPr>
              <p:cNvPr id="612" name="Freeform 612"/>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613" name="Group 613"/>
            <p:cNvGrpSpPr/>
            <p:nvPr/>
          </p:nvGrpSpPr>
          <p:grpSpPr>
            <a:xfrm>
              <a:off x="12898878" y="9568185"/>
              <a:ext cx="82785" cy="82785"/>
              <a:chOff x="0" y="0"/>
              <a:chExt cx="1913890" cy="1913890"/>
            </a:xfrm>
          </p:grpSpPr>
          <p:sp>
            <p:nvSpPr>
              <p:cNvPr id="614" name="Freeform 614"/>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615" name="Group 615"/>
            <p:cNvGrpSpPr/>
            <p:nvPr/>
          </p:nvGrpSpPr>
          <p:grpSpPr>
            <a:xfrm>
              <a:off x="10226" y="1618080"/>
              <a:ext cx="82785" cy="82785"/>
              <a:chOff x="0" y="0"/>
              <a:chExt cx="1913890" cy="1913890"/>
            </a:xfrm>
          </p:grpSpPr>
          <p:sp>
            <p:nvSpPr>
              <p:cNvPr id="616" name="Freeform 616"/>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617" name="Group 617"/>
            <p:cNvGrpSpPr/>
            <p:nvPr/>
          </p:nvGrpSpPr>
          <p:grpSpPr>
            <a:xfrm>
              <a:off x="10226" y="7998564"/>
              <a:ext cx="82785" cy="82785"/>
              <a:chOff x="0" y="0"/>
              <a:chExt cx="1913890" cy="1913890"/>
            </a:xfrm>
          </p:grpSpPr>
          <p:sp>
            <p:nvSpPr>
              <p:cNvPr id="618" name="Freeform 618"/>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619" name="Group 619"/>
            <p:cNvGrpSpPr/>
            <p:nvPr/>
          </p:nvGrpSpPr>
          <p:grpSpPr>
            <a:xfrm>
              <a:off x="10226" y="4805780"/>
              <a:ext cx="82785" cy="82785"/>
              <a:chOff x="0" y="0"/>
              <a:chExt cx="1913890" cy="1913890"/>
            </a:xfrm>
          </p:grpSpPr>
          <p:sp>
            <p:nvSpPr>
              <p:cNvPr id="620" name="Freeform 62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621" name="Group 621"/>
            <p:cNvGrpSpPr/>
            <p:nvPr/>
          </p:nvGrpSpPr>
          <p:grpSpPr>
            <a:xfrm>
              <a:off x="9711498" y="1618080"/>
              <a:ext cx="82785" cy="82785"/>
              <a:chOff x="0" y="0"/>
              <a:chExt cx="1913890" cy="1913890"/>
            </a:xfrm>
          </p:grpSpPr>
          <p:sp>
            <p:nvSpPr>
              <p:cNvPr id="622" name="Freeform 622"/>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623" name="Group 623"/>
            <p:cNvGrpSpPr/>
            <p:nvPr/>
          </p:nvGrpSpPr>
          <p:grpSpPr>
            <a:xfrm>
              <a:off x="9711498" y="7998564"/>
              <a:ext cx="82785" cy="82785"/>
              <a:chOff x="0" y="0"/>
              <a:chExt cx="1913890" cy="1913890"/>
            </a:xfrm>
          </p:grpSpPr>
          <p:sp>
            <p:nvSpPr>
              <p:cNvPr id="624" name="Freeform 624"/>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625" name="Group 625"/>
            <p:cNvGrpSpPr/>
            <p:nvPr/>
          </p:nvGrpSpPr>
          <p:grpSpPr>
            <a:xfrm>
              <a:off x="9711498" y="4805780"/>
              <a:ext cx="82785" cy="82785"/>
              <a:chOff x="0" y="0"/>
              <a:chExt cx="1913890" cy="1913890"/>
            </a:xfrm>
          </p:grpSpPr>
          <p:sp>
            <p:nvSpPr>
              <p:cNvPr id="626" name="Freeform 626"/>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627" name="Group 627"/>
            <p:cNvGrpSpPr/>
            <p:nvPr/>
          </p:nvGrpSpPr>
          <p:grpSpPr>
            <a:xfrm>
              <a:off x="12898878" y="1618080"/>
              <a:ext cx="82785" cy="82785"/>
              <a:chOff x="0" y="0"/>
              <a:chExt cx="1913890" cy="1913890"/>
            </a:xfrm>
          </p:grpSpPr>
          <p:sp>
            <p:nvSpPr>
              <p:cNvPr id="628" name="Freeform 628"/>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629" name="Group 629"/>
            <p:cNvGrpSpPr/>
            <p:nvPr/>
          </p:nvGrpSpPr>
          <p:grpSpPr>
            <a:xfrm>
              <a:off x="12898878" y="7998564"/>
              <a:ext cx="82785" cy="82785"/>
              <a:chOff x="0" y="0"/>
              <a:chExt cx="1913890" cy="1913890"/>
            </a:xfrm>
          </p:grpSpPr>
          <p:sp>
            <p:nvSpPr>
              <p:cNvPr id="630" name="Freeform 63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631" name="Group 631"/>
            <p:cNvGrpSpPr/>
            <p:nvPr/>
          </p:nvGrpSpPr>
          <p:grpSpPr>
            <a:xfrm>
              <a:off x="12898878" y="4805780"/>
              <a:ext cx="82785" cy="82785"/>
              <a:chOff x="0" y="0"/>
              <a:chExt cx="1913890" cy="1913890"/>
            </a:xfrm>
          </p:grpSpPr>
          <p:sp>
            <p:nvSpPr>
              <p:cNvPr id="632" name="Freeform 632"/>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633" name="Group 633"/>
            <p:cNvGrpSpPr/>
            <p:nvPr/>
          </p:nvGrpSpPr>
          <p:grpSpPr>
            <a:xfrm>
              <a:off x="6465214" y="0"/>
              <a:ext cx="82785" cy="82785"/>
              <a:chOff x="0" y="0"/>
              <a:chExt cx="1913890" cy="1913890"/>
            </a:xfrm>
          </p:grpSpPr>
          <p:sp>
            <p:nvSpPr>
              <p:cNvPr id="634" name="Freeform 634"/>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635" name="Group 635"/>
            <p:cNvGrpSpPr/>
            <p:nvPr/>
          </p:nvGrpSpPr>
          <p:grpSpPr>
            <a:xfrm>
              <a:off x="6465214" y="6380485"/>
              <a:ext cx="82785" cy="82785"/>
              <a:chOff x="0" y="0"/>
              <a:chExt cx="1913890" cy="1913890"/>
            </a:xfrm>
          </p:grpSpPr>
          <p:sp>
            <p:nvSpPr>
              <p:cNvPr id="636" name="Freeform 636"/>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637" name="Group 637"/>
            <p:cNvGrpSpPr/>
            <p:nvPr/>
          </p:nvGrpSpPr>
          <p:grpSpPr>
            <a:xfrm>
              <a:off x="6465214" y="3187700"/>
              <a:ext cx="82785" cy="82785"/>
              <a:chOff x="0" y="0"/>
              <a:chExt cx="1913890" cy="1913890"/>
            </a:xfrm>
          </p:grpSpPr>
          <p:sp>
            <p:nvSpPr>
              <p:cNvPr id="638" name="Freeform 638"/>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639" name="Group 639"/>
            <p:cNvGrpSpPr/>
            <p:nvPr/>
          </p:nvGrpSpPr>
          <p:grpSpPr>
            <a:xfrm>
              <a:off x="6465214" y="9568185"/>
              <a:ext cx="82785" cy="82785"/>
              <a:chOff x="0" y="0"/>
              <a:chExt cx="1913890" cy="1913890"/>
            </a:xfrm>
          </p:grpSpPr>
          <p:sp>
            <p:nvSpPr>
              <p:cNvPr id="640" name="Freeform 64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641" name="Group 641"/>
            <p:cNvGrpSpPr/>
            <p:nvPr/>
          </p:nvGrpSpPr>
          <p:grpSpPr>
            <a:xfrm>
              <a:off x="6465214" y="1618080"/>
              <a:ext cx="82785" cy="82785"/>
              <a:chOff x="0" y="0"/>
              <a:chExt cx="1913890" cy="1913890"/>
            </a:xfrm>
          </p:grpSpPr>
          <p:sp>
            <p:nvSpPr>
              <p:cNvPr id="642" name="Freeform 642"/>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643" name="Group 643"/>
            <p:cNvGrpSpPr/>
            <p:nvPr/>
          </p:nvGrpSpPr>
          <p:grpSpPr>
            <a:xfrm>
              <a:off x="6465214" y="7998564"/>
              <a:ext cx="82785" cy="82785"/>
              <a:chOff x="0" y="0"/>
              <a:chExt cx="1913890" cy="1913890"/>
            </a:xfrm>
          </p:grpSpPr>
          <p:sp>
            <p:nvSpPr>
              <p:cNvPr id="644" name="Freeform 644"/>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645" name="Group 645"/>
            <p:cNvGrpSpPr/>
            <p:nvPr/>
          </p:nvGrpSpPr>
          <p:grpSpPr>
            <a:xfrm>
              <a:off x="6465214" y="4805780"/>
              <a:ext cx="82785" cy="82785"/>
              <a:chOff x="0" y="0"/>
              <a:chExt cx="1913890" cy="1913890"/>
            </a:xfrm>
          </p:grpSpPr>
          <p:sp>
            <p:nvSpPr>
              <p:cNvPr id="646" name="Freeform 646"/>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647" name="Group 647"/>
            <p:cNvGrpSpPr/>
            <p:nvPr/>
          </p:nvGrpSpPr>
          <p:grpSpPr>
            <a:xfrm>
              <a:off x="3756010" y="537155"/>
              <a:ext cx="82785" cy="82785"/>
              <a:chOff x="0" y="0"/>
              <a:chExt cx="1913890" cy="1913890"/>
            </a:xfrm>
          </p:grpSpPr>
          <p:sp>
            <p:nvSpPr>
              <p:cNvPr id="648" name="Freeform 648"/>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649" name="Group 649"/>
            <p:cNvGrpSpPr/>
            <p:nvPr/>
          </p:nvGrpSpPr>
          <p:grpSpPr>
            <a:xfrm>
              <a:off x="3756010" y="6917640"/>
              <a:ext cx="82785" cy="82785"/>
              <a:chOff x="0" y="0"/>
              <a:chExt cx="1913890" cy="1913890"/>
            </a:xfrm>
          </p:grpSpPr>
          <p:sp>
            <p:nvSpPr>
              <p:cNvPr id="650" name="Freeform 65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651" name="Group 651"/>
            <p:cNvGrpSpPr/>
            <p:nvPr/>
          </p:nvGrpSpPr>
          <p:grpSpPr>
            <a:xfrm>
              <a:off x="3756010" y="3724855"/>
              <a:ext cx="82785" cy="82785"/>
              <a:chOff x="0" y="0"/>
              <a:chExt cx="1913890" cy="1913890"/>
            </a:xfrm>
          </p:grpSpPr>
          <p:sp>
            <p:nvSpPr>
              <p:cNvPr id="652" name="Freeform 652"/>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653" name="Group 653"/>
            <p:cNvGrpSpPr/>
            <p:nvPr/>
          </p:nvGrpSpPr>
          <p:grpSpPr>
            <a:xfrm>
              <a:off x="3756010" y="10105340"/>
              <a:ext cx="82785" cy="82785"/>
              <a:chOff x="0" y="0"/>
              <a:chExt cx="1913890" cy="1913890"/>
            </a:xfrm>
          </p:grpSpPr>
          <p:sp>
            <p:nvSpPr>
              <p:cNvPr id="654" name="Freeform 654"/>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655" name="Group 655"/>
            <p:cNvGrpSpPr/>
            <p:nvPr/>
          </p:nvGrpSpPr>
          <p:grpSpPr>
            <a:xfrm>
              <a:off x="3756010" y="2155235"/>
              <a:ext cx="82785" cy="82785"/>
              <a:chOff x="0" y="0"/>
              <a:chExt cx="1913890" cy="1913890"/>
            </a:xfrm>
          </p:grpSpPr>
          <p:sp>
            <p:nvSpPr>
              <p:cNvPr id="656" name="Freeform 656"/>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657" name="Group 657"/>
            <p:cNvGrpSpPr/>
            <p:nvPr/>
          </p:nvGrpSpPr>
          <p:grpSpPr>
            <a:xfrm>
              <a:off x="3756010" y="8535719"/>
              <a:ext cx="82785" cy="82785"/>
              <a:chOff x="0" y="0"/>
              <a:chExt cx="1913890" cy="1913890"/>
            </a:xfrm>
          </p:grpSpPr>
          <p:sp>
            <p:nvSpPr>
              <p:cNvPr id="658" name="Freeform 658"/>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659" name="Group 659"/>
            <p:cNvGrpSpPr/>
            <p:nvPr/>
          </p:nvGrpSpPr>
          <p:grpSpPr>
            <a:xfrm>
              <a:off x="3756010" y="5342935"/>
              <a:ext cx="82785" cy="82785"/>
              <a:chOff x="0" y="0"/>
              <a:chExt cx="1913890" cy="1913890"/>
            </a:xfrm>
          </p:grpSpPr>
          <p:sp>
            <p:nvSpPr>
              <p:cNvPr id="660" name="Freeform 66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661" name="Group 661"/>
            <p:cNvGrpSpPr/>
            <p:nvPr/>
          </p:nvGrpSpPr>
          <p:grpSpPr>
            <a:xfrm>
              <a:off x="548887" y="537155"/>
              <a:ext cx="82785" cy="82785"/>
              <a:chOff x="0" y="0"/>
              <a:chExt cx="1913890" cy="1913890"/>
            </a:xfrm>
          </p:grpSpPr>
          <p:sp>
            <p:nvSpPr>
              <p:cNvPr id="662" name="Freeform 662"/>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663" name="Group 663"/>
            <p:cNvGrpSpPr/>
            <p:nvPr/>
          </p:nvGrpSpPr>
          <p:grpSpPr>
            <a:xfrm>
              <a:off x="548887" y="6917640"/>
              <a:ext cx="82785" cy="82785"/>
              <a:chOff x="0" y="0"/>
              <a:chExt cx="1913890" cy="1913890"/>
            </a:xfrm>
          </p:grpSpPr>
          <p:sp>
            <p:nvSpPr>
              <p:cNvPr id="664" name="Freeform 664"/>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665" name="Group 665"/>
            <p:cNvGrpSpPr/>
            <p:nvPr/>
          </p:nvGrpSpPr>
          <p:grpSpPr>
            <a:xfrm>
              <a:off x="548887" y="3724855"/>
              <a:ext cx="82785" cy="82785"/>
              <a:chOff x="0" y="0"/>
              <a:chExt cx="1913890" cy="1913890"/>
            </a:xfrm>
          </p:grpSpPr>
          <p:sp>
            <p:nvSpPr>
              <p:cNvPr id="666" name="Freeform 666"/>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667" name="Group 667"/>
            <p:cNvGrpSpPr/>
            <p:nvPr/>
          </p:nvGrpSpPr>
          <p:grpSpPr>
            <a:xfrm>
              <a:off x="548887" y="10105340"/>
              <a:ext cx="82785" cy="82785"/>
              <a:chOff x="0" y="0"/>
              <a:chExt cx="1913890" cy="1913890"/>
            </a:xfrm>
          </p:grpSpPr>
          <p:sp>
            <p:nvSpPr>
              <p:cNvPr id="668" name="Freeform 668"/>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669" name="Group 669"/>
            <p:cNvGrpSpPr/>
            <p:nvPr/>
          </p:nvGrpSpPr>
          <p:grpSpPr>
            <a:xfrm>
              <a:off x="10250159" y="537155"/>
              <a:ext cx="82785" cy="82785"/>
              <a:chOff x="0" y="0"/>
              <a:chExt cx="1913890" cy="1913890"/>
            </a:xfrm>
          </p:grpSpPr>
          <p:sp>
            <p:nvSpPr>
              <p:cNvPr id="670" name="Freeform 67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671" name="Group 671"/>
            <p:cNvGrpSpPr/>
            <p:nvPr/>
          </p:nvGrpSpPr>
          <p:grpSpPr>
            <a:xfrm>
              <a:off x="10250159" y="6917640"/>
              <a:ext cx="82785" cy="82785"/>
              <a:chOff x="0" y="0"/>
              <a:chExt cx="1913890" cy="1913890"/>
            </a:xfrm>
          </p:grpSpPr>
          <p:sp>
            <p:nvSpPr>
              <p:cNvPr id="672" name="Freeform 672"/>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673" name="Group 673"/>
            <p:cNvGrpSpPr/>
            <p:nvPr/>
          </p:nvGrpSpPr>
          <p:grpSpPr>
            <a:xfrm>
              <a:off x="10250159" y="3724855"/>
              <a:ext cx="82785" cy="82785"/>
              <a:chOff x="0" y="0"/>
              <a:chExt cx="1913890" cy="1913890"/>
            </a:xfrm>
          </p:grpSpPr>
          <p:sp>
            <p:nvSpPr>
              <p:cNvPr id="674" name="Freeform 674"/>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675" name="Group 675"/>
            <p:cNvGrpSpPr/>
            <p:nvPr/>
          </p:nvGrpSpPr>
          <p:grpSpPr>
            <a:xfrm>
              <a:off x="10250159" y="10105340"/>
              <a:ext cx="82785" cy="82785"/>
              <a:chOff x="0" y="0"/>
              <a:chExt cx="1913890" cy="1913890"/>
            </a:xfrm>
          </p:grpSpPr>
          <p:sp>
            <p:nvSpPr>
              <p:cNvPr id="676" name="Freeform 676"/>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677" name="Group 677"/>
            <p:cNvGrpSpPr/>
            <p:nvPr/>
          </p:nvGrpSpPr>
          <p:grpSpPr>
            <a:xfrm>
              <a:off x="548887" y="2155235"/>
              <a:ext cx="82785" cy="82785"/>
              <a:chOff x="0" y="0"/>
              <a:chExt cx="1913890" cy="1913890"/>
            </a:xfrm>
          </p:grpSpPr>
          <p:sp>
            <p:nvSpPr>
              <p:cNvPr id="678" name="Freeform 678"/>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679" name="Group 679"/>
            <p:cNvGrpSpPr/>
            <p:nvPr/>
          </p:nvGrpSpPr>
          <p:grpSpPr>
            <a:xfrm>
              <a:off x="548887" y="8535719"/>
              <a:ext cx="82785" cy="82785"/>
              <a:chOff x="0" y="0"/>
              <a:chExt cx="1913890" cy="1913890"/>
            </a:xfrm>
          </p:grpSpPr>
          <p:sp>
            <p:nvSpPr>
              <p:cNvPr id="680" name="Freeform 68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681" name="Group 681"/>
            <p:cNvGrpSpPr/>
            <p:nvPr/>
          </p:nvGrpSpPr>
          <p:grpSpPr>
            <a:xfrm>
              <a:off x="548887" y="5342935"/>
              <a:ext cx="82785" cy="82785"/>
              <a:chOff x="0" y="0"/>
              <a:chExt cx="1913890" cy="1913890"/>
            </a:xfrm>
          </p:grpSpPr>
          <p:sp>
            <p:nvSpPr>
              <p:cNvPr id="682" name="Freeform 682"/>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683" name="Group 683"/>
            <p:cNvGrpSpPr/>
            <p:nvPr/>
          </p:nvGrpSpPr>
          <p:grpSpPr>
            <a:xfrm>
              <a:off x="10250159" y="2155235"/>
              <a:ext cx="82785" cy="82785"/>
              <a:chOff x="0" y="0"/>
              <a:chExt cx="1913890" cy="1913890"/>
            </a:xfrm>
          </p:grpSpPr>
          <p:sp>
            <p:nvSpPr>
              <p:cNvPr id="684" name="Freeform 684"/>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685" name="Group 685"/>
            <p:cNvGrpSpPr/>
            <p:nvPr/>
          </p:nvGrpSpPr>
          <p:grpSpPr>
            <a:xfrm>
              <a:off x="10250159" y="8535719"/>
              <a:ext cx="82785" cy="82785"/>
              <a:chOff x="0" y="0"/>
              <a:chExt cx="1913890" cy="1913890"/>
            </a:xfrm>
          </p:grpSpPr>
          <p:sp>
            <p:nvSpPr>
              <p:cNvPr id="686" name="Freeform 686"/>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687" name="Group 687"/>
            <p:cNvGrpSpPr/>
            <p:nvPr/>
          </p:nvGrpSpPr>
          <p:grpSpPr>
            <a:xfrm>
              <a:off x="10250159" y="5342935"/>
              <a:ext cx="82785" cy="82785"/>
              <a:chOff x="0" y="0"/>
              <a:chExt cx="1913890" cy="1913890"/>
            </a:xfrm>
          </p:grpSpPr>
          <p:sp>
            <p:nvSpPr>
              <p:cNvPr id="688" name="Freeform 688"/>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689" name="Group 689"/>
            <p:cNvGrpSpPr/>
            <p:nvPr/>
          </p:nvGrpSpPr>
          <p:grpSpPr>
            <a:xfrm>
              <a:off x="7003875" y="537155"/>
              <a:ext cx="82785" cy="82785"/>
              <a:chOff x="0" y="0"/>
              <a:chExt cx="1913890" cy="1913890"/>
            </a:xfrm>
          </p:grpSpPr>
          <p:sp>
            <p:nvSpPr>
              <p:cNvPr id="690" name="Freeform 69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691" name="Group 691"/>
            <p:cNvGrpSpPr/>
            <p:nvPr/>
          </p:nvGrpSpPr>
          <p:grpSpPr>
            <a:xfrm>
              <a:off x="7003875" y="6917640"/>
              <a:ext cx="82785" cy="82785"/>
              <a:chOff x="0" y="0"/>
              <a:chExt cx="1913890" cy="1913890"/>
            </a:xfrm>
          </p:grpSpPr>
          <p:sp>
            <p:nvSpPr>
              <p:cNvPr id="692" name="Freeform 692"/>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693" name="Group 693"/>
            <p:cNvGrpSpPr/>
            <p:nvPr/>
          </p:nvGrpSpPr>
          <p:grpSpPr>
            <a:xfrm>
              <a:off x="7003875" y="3724855"/>
              <a:ext cx="82785" cy="82785"/>
              <a:chOff x="0" y="0"/>
              <a:chExt cx="1913890" cy="1913890"/>
            </a:xfrm>
          </p:grpSpPr>
          <p:sp>
            <p:nvSpPr>
              <p:cNvPr id="694" name="Freeform 694"/>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695" name="Group 695"/>
            <p:cNvGrpSpPr/>
            <p:nvPr/>
          </p:nvGrpSpPr>
          <p:grpSpPr>
            <a:xfrm>
              <a:off x="7003875" y="10105340"/>
              <a:ext cx="82785" cy="82785"/>
              <a:chOff x="0" y="0"/>
              <a:chExt cx="1913890" cy="1913890"/>
            </a:xfrm>
          </p:grpSpPr>
          <p:sp>
            <p:nvSpPr>
              <p:cNvPr id="696" name="Freeform 696"/>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697" name="Group 697"/>
            <p:cNvGrpSpPr/>
            <p:nvPr/>
          </p:nvGrpSpPr>
          <p:grpSpPr>
            <a:xfrm>
              <a:off x="7003875" y="2155235"/>
              <a:ext cx="82785" cy="82785"/>
              <a:chOff x="0" y="0"/>
              <a:chExt cx="1913890" cy="1913890"/>
            </a:xfrm>
          </p:grpSpPr>
          <p:sp>
            <p:nvSpPr>
              <p:cNvPr id="698" name="Freeform 698"/>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699" name="Group 699"/>
            <p:cNvGrpSpPr/>
            <p:nvPr/>
          </p:nvGrpSpPr>
          <p:grpSpPr>
            <a:xfrm>
              <a:off x="7003875" y="8535719"/>
              <a:ext cx="82785" cy="82785"/>
              <a:chOff x="0" y="0"/>
              <a:chExt cx="1913890" cy="1913890"/>
            </a:xfrm>
          </p:grpSpPr>
          <p:sp>
            <p:nvSpPr>
              <p:cNvPr id="700" name="Freeform 70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701" name="Group 701"/>
            <p:cNvGrpSpPr/>
            <p:nvPr/>
          </p:nvGrpSpPr>
          <p:grpSpPr>
            <a:xfrm>
              <a:off x="7003875" y="5342935"/>
              <a:ext cx="82785" cy="82785"/>
              <a:chOff x="0" y="0"/>
              <a:chExt cx="1913890" cy="1913890"/>
            </a:xfrm>
          </p:grpSpPr>
          <p:sp>
            <p:nvSpPr>
              <p:cNvPr id="702" name="Freeform 702"/>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703" name="Group 703"/>
            <p:cNvGrpSpPr>
              <a:grpSpLocks noChangeAspect="1"/>
            </p:cNvGrpSpPr>
            <p:nvPr/>
          </p:nvGrpSpPr>
          <p:grpSpPr>
            <a:xfrm>
              <a:off x="2128602" y="0"/>
              <a:ext cx="95594" cy="82785"/>
              <a:chOff x="0" y="0"/>
              <a:chExt cx="6350000" cy="5499100"/>
            </a:xfrm>
          </p:grpSpPr>
          <p:sp>
            <p:nvSpPr>
              <p:cNvPr id="704" name="Freeform 704"/>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705" name="Group 705"/>
            <p:cNvGrpSpPr>
              <a:grpSpLocks noChangeAspect="1"/>
            </p:cNvGrpSpPr>
            <p:nvPr/>
          </p:nvGrpSpPr>
          <p:grpSpPr>
            <a:xfrm>
              <a:off x="2128602" y="6380485"/>
              <a:ext cx="95594" cy="82785"/>
              <a:chOff x="0" y="0"/>
              <a:chExt cx="6350000" cy="5499100"/>
            </a:xfrm>
          </p:grpSpPr>
          <p:sp>
            <p:nvSpPr>
              <p:cNvPr id="706" name="Freeform 70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707" name="Group 707"/>
            <p:cNvGrpSpPr>
              <a:grpSpLocks noChangeAspect="1"/>
            </p:cNvGrpSpPr>
            <p:nvPr/>
          </p:nvGrpSpPr>
          <p:grpSpPr>
            <a:xfrm>
              <a:off x="2128602" y="3187700"/>
              <a:ext cx="95594" cy="82785"/>
              <a:chOff x="0" y="0"/>
              <a:chExt cx="6350000" cy="5499100"/>
            </a:xfrm>
          </p:grpSpPr>
          <p:sp>
            <p:nvSpPr>
              <p:cNvPr id="708" name="Freeform 70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709" name="Group 709"/>
            <p:cNvGrpSpPr>
              <a:grpSpLocks noChangeAspect="1"/>
            </p:cNvGrpSpPr>
            <p:nvPr/>
          </p:nvGrpSpPr>
          <p:grpSpPr>
            <a:xfrm>
              <a:off x="2128602" y="9568185"/>
              <a:ext cx="95594" cy="82785"/>
              <a:chOff x="0" y="0"/>
              <a:chExt cx="6350000" cy="5499100"/>
            </a:xfrm>
          </p:grpSpPr>
          <p:sp>
            <p:nvSpPr>
              <p:cNvPr id="710" name="Freeform 71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711" name="Group 711"/>
            <p:cNvGrpSpPr>
              <a:grpSpLocks noChangeAspect="1"/>
            </p:cNvGrpSpPr>
            <p:nvPr/>
          </p:nvGrpSpPr>
          <p:grpSpPr>
            <a:xfrm>
              <a:off x="2128602" y="1618080"/>
              <a:ext cx="95594" cy="82785"/>
              <a:chOff x="0" y="0"/>
              <a:chExt cx="6350000" cy="5499100"/>
            </a:xfrm>
          </p:grpSpPr>
          <p:sp>
            <p:nvSpPr>
              <p:cNvPr id="712" name="Freeform 712"/>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713" name="Group 713"/>
            <p:cNvGrpSpPr>
              <a:grpSpLocks noChangeAspect="1"/>
            </p:cNvGrpSpPr>
            <p:nvPr/>
          </p:nvGrpSpPr>
          <p:grpSpPr>
            <a:xfrm>
              <a:off x="2128602" y="7998564"/>
              <a:ext cx="95594" cy="82785"/>
              <a:chOff x="0" y="0"/>
              <a:chExt cx="6350000" cy="5499100"/>
            </a:xfrm>
          </p:grpSpPr>
          <p:sp>
            <p:nvSpPr>
              <p:cNvPr id="714" name="Freeform 714"/>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715" name="Group 715"/>
            <p:cNvGrpSpPr>
              <a:grpSpLocks noChangeAspect="1"/>
            </p:cNvGrpSpPr>
            <p:nvPr/>
          </p:nvGrpSpPr>
          <p:grpSpPr>
            <a:xfrm>
              <a:off x="2128602" y="4805780"/>
              <a:ext cx="95594" cy="82785"/>
              <a:chOff x="0" y="0"/>
              <a:chExt cx="6350000" cy="5499100"/>
            </a:xfrm>
          </p:grpSpPr>
          <p:sp>
            <p:nvSpPr>
              <p:cNvPr id="716" name="Freeform 71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717" name="Group 717"/>
            <p:cNvGrpSpPr>
              <a:grpSpLocks noChangeAspect="1"/>
            </p:cNvGrpSpPr>
            <p:nvPr/>
          </p:nvGrpSpPr>
          <p:grpSpPr>
            <a:xfrm>
              <a:off x="8622751" y="0"/>
              <a:ext cx="95594" cy="82785"/>
              <a:chOff x="0" y="0"/>
              <a:chExt cx="6350000" cy="5499100"/>
            </a:xfrm>
          </p:grpSpPr>
          <p:sp>
            <p:nvSpPr>
              <p:cNvPr id="718" name="Freeform 71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719" name="Group 719"/>
            <p:cNvGrpSpPr>
              <a:grpSpLocks noChangeAspect="1"/>
            </p:cNvGrpSpPr>
            <p:nvPr/>
          </p:nvGrpSpPr>
          <p:grpSpPr>
            <a:xfrm>
              <a:off x="8622751" y="6380485"/>
              <a:ext cx="95594" cy="82785"/>
              <a:chOff x="0" y="0"/>
              <a:chExt cx="6350000" cy="5499100"/>
            </a:xfrm>
          </p:grpSpPr>
          <p:sp>
            <p:nvSpPr>
              <p:cNvPr id="720" name="Freeform 72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721" name="Group 721"/>
            <p:cNvGrpSpPr>
              <a:grpSpLocks noChangeAspect="1"/>
            </p:cNvGrpSpPr>
            <p:nvPr/>
          </p:nvGrpSpPr>
          <p:grpSpPr>
            <a:xfrm>
              <a:off x="8622751" y="3187700"/>
              <a:ext cx="95594" cy="82785"/>
              <a:chOff x="0" y="0"/>
              <a:chExt cx="6350000" cy="5499100"/>
            </a:xfrm>
          </p:grpSpPr>
          <p:sp>
            <p:nvSpPr>
              <p:cNvPr id="722" name="Freeform 722"/>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723" name="Group 723"/>
            <p:cNvGrpSpPr>
              <a:grpSpLocks noChangeAspect="1"/>
            </p:cNvGrpSpPr>
            <p:nvPr/>
          </p:nvGrpSpPr>
          <p:grpSpPr>
            <a:xfrm>
              <a:off x="8622751" y="9568185"/>
              <a:ext cx="95594" cy="82785"/>
              <a:chOff x="0" y="0"/>
              <a:chExt cx="6350000" cy="5499100"/>
            </a:xfrm>
          </p:grpSpPr>
          <p:sp>
            <p:nvSpPr>
              <p:cNvPr id="724" name="Freeform 724"/>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725" name="Group 725"/>
            <p:cNvGrpSpPr>
              <a:grpSpLocks noChangeAspect="1"/>
            </p:cNvGrpSpPr>
            <p:nvPr/>
          </p:nvGrpSpPr>
          <p:grpSpPr>
            <a:xfrm>
              <a:off x="11810131" y="0"/>
              <a:ext cx="95594" cy="82785"/>
              <a:chOff x="0" y="0"/>
              <a:chExt cx="6350000" cy="5499100"/>
            </a:xfrm>
          </p:grpSpPr>
          <p:sp>
            <p:nvSpPr>
              <p:cNvPr id="726" name="Freeform 72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727" name="Group 727"/>
            <p:cNvGrpSpPr>
              <a:grpSpLocks noChangeAspect="1"/>
            </p:cNvGrpSpPr>
            <p:nvPr/>
          </p:nvGrpSpPr>
          <p:grpSpPr>
            <a:xfrm>
              <a:off x="11810131" y="6380485"/>
              <a:ext cx="95594" cy="82785"/>
              <a:chOff x="0" y="0"/>
              <a:chExt cx="6350000" cy="5499100"/>
            </a:xfrm>
          </p:grpSpPr>
          <p:sp>
            <p:nvSpPr>
              <p:cNvPr id="728" name="Freeform 72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729" name="Group 729"/>
            <p:cNvGrpSpPr>
              <a:grpSpLocks noChangeAspect="1"/>
            </p:cNvGrpSpPr>
            <p:nvPr/>
          </p:nvGrpSpPr>
          <p:grpSpPr>
            <a:xfrm>
              <a:off x="11810131" y="3187700"/>
              <a:ext cx="95594" cy="82785"/>
              <a:chOff x="0" y="0"/>
              <a:chExt cx="6350000" cy="5499100"/>
            </a:xfrm>
          </p:grpSpPr>
          <p:sp>
            <p:nvSpPr>
              <p:cNvPr id="730" name="Freeform 73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731" name="Group 731"/>
            <p:cNvGrpSpPr>
              <a:grpSpLocks noChangeAspect="1"/>
            </p:cNvGrpSpPr>
            <p:nvPr/>
          </p:nvGrpSpPr>
          <p:grpSpPr>
            <a:xfrm>
              <a:off x="11810131" y="9568185"/>
              <a:ext cx="95594" cy="82785"/>
              <a:chOff x="0" y="0"/>
              <a:chExt cx="6350000" cy="5499100"/>
            </a:xfrm>
          </p:grpSpPr>
          <p:sp>
            <p:nvSpPr>
              <p:cNvPr id="732" name="Freeform 732"/>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733" name="Group 733"/>
            <p:cNvGrpSpPr>
              <a:grpSpLocks noChangeAspect="1"/>
            </p:cNvGrpSpPr>
            <p:nvPr/>
          </p:nvGrpSpPr>
          <p:grpSpPr>
            <a:xfrm>
              <a:off x="8622751" y="1618080"/>
              <a:ext cx="95594" cy="82785"/>
              <a:chOff x="0" y="0"/>
              <a:chExt cx="6350000" cy="5499100"/>
            </a:xfrm>
          </p:grpSpPr>
          <p:sp>
            <p:nvSpPr>
              <p:cNvPr id="734" name="Freeform 734"/>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735" name="Group 735"/>
            <p:cNvGrpSpPr>
              <a:grpSpLocks noChangeAspect="1"/>
            </p:cNvGrpSpPr>
            <p:nvPr/>
          </p:nvGrpSpPr>
          <p:grpSpPr>
            <a:xfrm>
              <a:off x="8622751" y="7998564"/>
              <a:ext cx="95594" cy="82785"/>
              <a:chOff x="0" y="0"/>
              <a:chExt cx="6350000" cy="5499100"/>
            </a:xfrm>
          </p:grpSpPr>
          <p:sp>
            <p:nvSpPr>
              <p:cNvPr id="736" name="Freeform 73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737" name="Group 737"/>
            <p:cNvGrpSpPr>
              <a:grpSpLocks noChangeAspect="1"/>
            </p:cNvGrpSpPr>
            <p:nvPr/>
          </p:nvGrpSpPr>
          <p:grpSpPr>
            <a:xfrm>
              <a:off x="8622751" y="4805780"/>
              <a:ext cx="95594" cy="82785"/>
              <a:chOff x="0" y="0"/>
              <a:chExt cx="6350000" cy="5499100"/>
            </a:xfrm>
          </p:grpSpPr>
          <p:sp>
            <p:nvSpPr>
              <p:cNvPr id="738" name="Freeform 73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739" name="Group 739"/>
            <p:cNvGrpSpPr>
              <a:grpSpLocks noChangeAspect="1"/>
            </p:cNvGrpSpPr>
            <p:nvPr/>
          </p:nvGrpSpPr>
          <p:grpSpPr>
            <a:xfrm>
              <a:off x="11810131" y="1618080"/>
              <a:ext cx="95594" cy="82785"/>
              <a:chOff x="0" y="0"/>
              <a:chExt cx="6350000" cy="5499100"/>
            </a:xfrm>
          </p:grpSpPr>
          <p:sp>
            <p:nvSpPr>
              <p:cNvPr id="740" name="Freeform 74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741" name="Group 741"/>
            <p:cNvGrpSpPr>
              <a:grpSpLocks noChangeAspect="1"/>
            </p:cNvGrpSpPr>
            <p:nvPr/>
          </p:nvGrpSpPr>
          <p:grpSpPr>
            <a:xfrm>
              <a:off x="11810131" y="7998564"/>
              <a:ext cx="95594" cy="82785"/>
              <a:chOff x="0" y="0"/>
              <a:chExt cx="6350000" cy="5499100"/>
            </a:xfrm>
          </p:grpSpPr>
          <p:sp>
            <p:nvSpPr>
              <p:cNvPr id="742" name="Freeform 742"/>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743" name="Group 743"/>
            <p:cNvGrpSpPr>
              <a:grpSpLocks noChangeAspect="1"/>
            </p:cNvGrpSpPr>
            <p:nvPr/>
          </p:nvGrpSpPr>
          <p:grpSpPr>
            <a:xfrm>
              <a:off x="11810131" y="4805780"/>
              <a:ext cx="95594" cy="82785"/>
              <a:chOff x="0" y="0"/>
              <a:chExt cx="6350000" cy="5499100"/>
            </a:xfrm>
          </p:grpSpPr>
          <p:sp>
            <p:nvSpPr>
              <p:cNvPr id="744" name="Freeform 744"/>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745" name="Group 745"/>
            <p:cNvGrpSpPr>
              <a:grpSpLocks noChangeAspect="1"/>
            </p:cNvGrpSpPr>
            <p:nvPr/>
          </p:nvGrpSpPr>
          <p:grpSpPr>
            <a:xfrm>
              <a:off x="5376467" y="0"/>
              <a:ext cx="95594" cy="82785"/>
              <a:chOff x="0" y="0"/>
              <a:chExt cx="6350000" cy="5499100"/>
            </a:xfrm>
          </p:grpSpPr>
          <p:sp>
            <p:nvSpPr>
              <p:cNvPr id="746" name="Freeform 74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747" name="Group 747"/>
            <p:cNvGrpSpPr>
              <a:grpSpLocks noChangeAspect="1"/>
            </p:cNvGrpSpPr>
            <p:nvPr/>
          </p:nvGrpSpPr>
          <p:grpSpPr>
            <a:xfrm>
              <a:off x="5376467" y="6380485"/>
              <a:ext cx="95594" cy="82785"/>
              <a:chOff x="0" y="0"/>
              <a:chExt cx="6350000" cy="5499100"/>
            </a:xfrm>
          </p:grpSpPr>
          <p:sp>
            <p:nvSpPr>
              <p:cNvPr id="748" name="Freeform 74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749" name="Group 749"/>
            <p:cNvGrpSpPr>
              <a:grpSpLocks noChangeAspect="1"/>
            </p:cNvGrpSpPr>
            <p:nvPr/>
          </p:nvGrpSpPr>
          <p:grpSpPr>
            <a:xfrm>
              <a:off x="5376467" y="3187700"/>
              <a:ext cx="95594" cy="82785"/>
              <a:chOff x="0" y="0"/>
              <a:chExt cx="6350000" cy="5499100"/>
            </a:xfrm>
          </p:grpSpPr>
          <p:sp>
            <p:nvSpPr>
              <p:cNvPr id="750" name="Freeform 75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751" name="Group 751"/>
            <p:cNvGrpSpPr>
              <a:grpSpLocks noChangeAspect="1"/>
            </p:cNvGrpSpPr>
            <p:nvPr/>
          </p:nvGrpSpPr>
          <p:grpSpPr>
            <a:xfrm>
              <a:off x="5376467" y="9568185"/>
              <a:ext cx="95594" cy="82785"/>
              <a:chOff x="0" y="0"/>
              <a:chExt cx="6350000" cy="5499100"/>
            </a:xfrm>
          </p:grpSpPr>
          <p:sp>
            <p:nvSpPr>
              <p:cNvPr id="752" name="Freeform 752"/>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753" name="Group 753"/>
            <p:cNvGrpSpPr>
              <a:grpSpLocks noChangeAspect="1"/>
            </p:cNvGrpSpPr>
            <p:nvPr/>
          </p:nvGrpSpPr>
          <p:grpSpPr>
            <a:xfrm>
              <a:off x="5376467" y="1618080"/>
              <a:ext cx="95594" cy="82785"/>
              <a:chOff x="0" y="0"/>
              <a:chExt cx="6350000" cy="5499100"/>
            </a:xfrm>
          </p:grpSpPr>
          <p:sp>
            <p:nvSpPr>
              <p:cNvPr id="754" name="Freeform 754"/>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755" name="Group 755"/>
            <p:cNvGrpSpPr>
              <a:grpSpLocks noChangeAspect="1"/>
            </p:cNvGrpSpPr>
            <p:nvPr/>
          </p:nvGrpSpPr>
          <p:grpSpPr>
            <a:xfrm>
              <a:off x="5376467" y="7998564"/>
              <a:ext cx="95594" cy="82785"/>
              <a:chOff x="0" y="0"/>
              <a:chExt cx="6350000" cy="5499100"/>
            </a:xfrm>
          </p:grpSpPr>
          <p:sp>
            <p:nvSpPr>
              <p:cNvPr id="756" name="Freeform 75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757" name="Group 757"/>
            <p:cNvGrpSpPr>
              <a:grpSpLocks noChangeAspect="1"/>
            </p:cNvGrpSpPr>
            <p:nvPr/>
          </p:nvGrpSpPr>
          <p:grpSpPr>
            <a:xfrm>
              <a:off x="5376467" y="4805780"/>
              <a:ext cx="95594" cy="82785"/>
              <a:chOff x="0" y="0"/>
              <a:chExt cx="6350000" cy="5499100"/>
            </a:xfrm>
          </p:grpSpPr>
          <p:sp>
            <p:nvSpPr>
              <p:cNvPr id="758" name="Freeform 75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759" name="Group 759"/>
            <p:cNvGrpSpPr>
              <a:grpSpLocks noChangeAspect="1"/>
            </p:cNvGrpSpPr>
            <p:nvPr/>
          </p:nvGrpSpPr>
          <p:grpSpPr>
            <a:xfrm>
              <a:off x="2667263" y="537155"/>
              <a:ext cx="95594" cy="82785"/>
              <a:chOff x="0" y="0"/>
              <a:chExt cx="6350000" cy="5499100"/>
            </a:xfrm>
          </p:grpSpPr>
          <p:sp>
            <p:nvSpPr>
              <p:cNvPr id="760" name="Freeform 76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761" name="Group 761"/>
            <p:cNvGrpSpPr>
              <a:grpSpLocks noChangeAspect="1"/>
            </p:cNvGrpSpPr>
            <p:nvPr/>
          </p:nvGrpSpPr>
          <p:grpSpPr>
            <a:xfrm>
              <a:off x="2667263" y="6917640"/>
              <a:ext cx="95594" cy="82785"/>
              <a:chOff x="0" y="0"/>
              <a:chExt cx="6350000" cy="5499100"/>
            </a:xfrm>
          </p:grpSpPr>
          <p:sp>
            <p:nvSpPr>
              <p:cNvPr id="762" name="Freeform 762"/>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763" name="Group 763"/>
            <p:cNvGrpSpPr>
              <a:grpSpLocks noChangeAspect="1"/>
            </p:cNvGrpSpPr>
            <p:nvPr/>
          </p:nvGrpSpPr>
          <p:grpSpPr>
            <a:xfrm>
              <a:off x="2667263" y="3724855"/>
              <a:ext cx="95594" cy="82785"/>
              <a:chOff x="0" y="0"/>
              <a:chExt cx="6350000" cy="5499100"/>
            </a:xfrm>
          </p:grpSpPr>
          <p:sp>
            <p:nvSpPr>
              <p:cNvPr id="764" name="Freeform 764"/>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765" name="Group 765"/>
            <p:cNvGrpSpPr>
              <a:grpSpLocks noChangeAspect="1"/>
            </p:cNvGrpSpPr>
            <p:nvPr/>
          </p:nvGrpSpPr>
          <p:grpSpPr>
            <a:xfrm>
              <a:off x="2667263" y="10105340"/>
              <a:ext cx="95594" cy="82785"/>
              <a:chOff x="0" y="0"/>
              <a:chExt cx="6350000" cy="5499100"/>
            </a:xfrm>
          </p:grpSpPr>
          <p:sp>
            <p:nvSpPr>
              <p:cNvPr id="766" name="Freeform 76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767" name="Group 767"/>
            <p:cNvGrpSpPr>
              <a:grpSpLocks noChangeAspect="1"/>
            </p:cNvGrpSpPr>
            <p:nvPr/>
          </p:nvGrpSpPr>
          <p:grpSpPr>
            <a:xfrm>
              <a:off x="2667263" y="2155235"/>
              <a:ext cx="95594" cy="82785"/>
              <a:chOff x="0" y="0"/>
              <a:chExt cx="6350000" cy="5499100"/>
            </a:xfrm>
          </p:grpSpPr>
          <p:sp>
            <p:nvSpPr>
              <p:cNvPr id="768" name="Freeform 76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769" name="Group 769"/>
            <p:cNvGrpSpPr>
              <a:grpSpLocks noChangeAspect="1"/>
            </p:cNvGrpSpPr>
            <p:nvPr/>
          </p:nvGrpSpPr>
          <p:grpSpPr>
            <a:xfrm>
              <a:off x="2667263" y="8535719"/>
              <a:ext cx="95594" cy="82785"/>
              <a:chOff x="0" y="0"/>
              <a:chExt cx="6350000" cy="5499100"/>
            </a:xfrm>
          </p:grpSpPr>
          <p:sp>
            <p:nvSpPr>
              <p:cNvPr id="770" name="Freeform 77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771" name="Group 771"/>
            <p:cNvGrpSpPr>
              <a:grpSpLocks noChangeAspect="1"/>
            </p:cNvGrpSpPr>
            <p:nvPr/>
          </p:nvGrpSpPr>
          <p:grpSpPr>
            <a:xfrm>
              <a:off x="2667263" y="5342935"/>
              <a:ext cx="95594" cy="82785"/>
              <a:chOff x="0" y="0"/>
              <a:chExt cx="6350000" cy="5499100"/>
            </a:xfrm>
          </p:grpSpPr>
          <p:sp>
            <p:nvSpPr>
              <p:cNvPr id="772" name="Freeform 772"/>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773" name="Group 773"/>
            <p:cNvGrpSpPr>
              <a:grpSpLocks noChangeAspect="1"/>
            </p:cNvGrpSpPr>
            <p:nvPr/>
          </p:nvGrpSpPr>
          <p:grpSpPr>
            <a:xfrm>
              <a:off x="9161411" y="537155"/>
              <a:ext cx="95594" cy="82785"/>
              <a:chOff x="0" y="0"/>
              <a:chExt cx="6350000" cy="5499100"/>
            </a:xfrm>
          </p:grpSpPr>
          <p:sp>
            <p:nvSpPr>
              <p:cNvPr id="774" name="Freeform 774"/>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775" name="Group 775"/>
            <p:cNvGrpSpPr>
              <a:grpSpLocks noChangeAspect="1"/>
            </p:cNvGrpSpPr>
            <p:nvPr/>
          </p:nvGrpSpPr>
          <p:grpSpPr>
            <a:xfrm>
              <a:off x="9161411" y="6917640"/>
              <a:ext cx="95594" cy="82785"/>
              <a:chOff x="0" y="0"/>
              <a:chExt cx="6350000" cy="5499100"/>
            </a:xfrm>
          </p:grpSpPr>
          <p:sp>
            <p:nvSpPr>
              <p:cNvPr id="776" name="Freeform 77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777" name="Group 777"/>
            <p:cNvGrpSpPr>
              <a:grpSpLocks noChangeAspect="1"/>
            </p:cNvGrpSpPr>
            <p:nvPr/>
          </p:nvGrpSpPr>
          <p:grpSpPr>
            <a:xfrm>
              <a:off x="9161411" y="3724855"/>
              <a:ext cx="95594" cy="82785"/>
              <a:chOff x="0" y="0"/>
              <a:chExt cx="6350000" cy="5499100"/>
            </a:xfrm>
          </p:grpSpPr>
          <p:sp>
            <p:nvSpPr>
              <p:cNvPr id="778" name="Freeform 77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779" name="Group 779"/>
            <p:cNvGrpSpPr>
              <a:grpSpLocks noChangeAspect="1"/>
            </p:cNvGrpSpPr>
            <p:nvPr/>
          </p:nvGrpSpPr>
          <p:grpSpPr>
            <a:xfrm>
              <a:off x="9161411" y="10105340"/>
              <a:ext cx="95594" cy="82785"/>
              <a:chOff x="0" y="0"/>
              <a:chExt cx="6350000" cy="5499100"/>
            </a:xfrm>
          </p:grpSpPr>
          <p:sp>
            <p:nvSpPr>
              <p:cNvPr id="780" name="Freeform 78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781" name="Group 781"/>
            <p:cNvGrpSpPr>
              <a:grpSpLocks noChangeAspect="1"/>
            </p:cNvGrpSpPr>
            <p:nvPr/>
          </p:nvGrpSpPr>
          <p:grpSpPr>
            <a:xfrm>
              <a:off x="12348792" y="537155"/>
              <a:ext cx="95594" cy="82785"/>
              <a:chOff x="0" y="0"/>
              <a:chExt cx="6350000" cy="5499100"/>
            </a:xfrm>
          </p:grpSpPr>
          <p:sp>
            <p:nvSpPr>
              <p:cNvPr id="782" name="Freeform 782"/>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783" name="Group 783"/>
            <p:cNvGrpSpPr>
              <a:grpSpLocks noChangeAspect="1"/>
            </p:cNvGrpSpPr>
            <p:nvPr/>
          </p:nvGrpSpPr>
          <p:grpSpPr>
            <a:xfrm>
              <a:off x="12348792" y="6917640"/>
              <a:ext cx="95594" cy="82785"/>
              <a:chOff x="0" y="0"/>
              <a:chExt cx="6350000" cy="5499100"/>
            </a:xfrm>
          </p:grpSpPr>
          <p:sp>
            <p:nvSpPr>
              <p:cNvPr id="784" name="Freeform 784"/>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785" name="Group 785"/>
            <p:cNvGrpSpPr>
              <a:grpSpLocks noChangeAspect="1"/>
            </p:cNvGrpSpPr>
            <p:nvPr/>
          </p:nvGrpSpPr>
          <p:grpSpPr>
            <a:xfrm>
              <a:off x="12348792" y="3724855"/>
              <a:ext cx="95594" cy="82785"/>
              <a:chOff x="0" y="0"/>
              <a:chExt cx="6350000" cy="5499100"/>
            </a:xfrm>
          </p:grpSpPr>
          <p:sp>
            <p:nvSpPr>
              <p:cNvPr id="786" name="Freeform 78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787" name="Group 787"/>
            <p:cNvGrpSpPr>
              <a:grpSpLocks noChangeAspect="1"/>
            </p:cNvGrpSpPr>
            <p:nvPr/>
          </p:nvGrpSpPr>
          <p:grpSpPr>
            <a:xfrm>
              <a:off x="12348792" y="10105340"/>
              <a:ext cx="95594" cy="82785"/>
              <a:chOff x="0" y="0"/>
              <a:chExt cx="6350000" cy="5499100"/>
            </a:xfrm>
          </p:grpSpPr>
          <p:sp>
            <p:nvSpPr>
              <p:cNvPr id="788" name="Freeform 78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789" name="Group 789"/>
            <p:cNvGrpSpPr>
              <a:grpSpLocks noChangeAspect="1"/>
            </p:cNvGrpSpPr>
            <p:nvPr/>
          </p:nvGrpSpPr>
          <p:grpSpPr>
            <a:xfrm>
              <a:off x="9161411" y="2155235"/>
              <a:ext cx="95594" cy="82785"/>
              <a:chOff x="0" y="0"/>
              <a:chExt cx="6350000" cy="5499100"/>
            </a:xfrm>
          </p:grpSpPr>
          <p:sp>
            <p:nvSpPr>
              <p:cNvPr id="790" name="Freeform 79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791" name="Group 791"/>
            <p:cNvGrpSpPr>
              <a:grpSpLocks noChangeAspect="1"/>
            </p:cNvGrpSpPr>
            <p:nvPr/>
          </p:nvGrpSpPr>
          <p:grpSpPr>
            <a:xfrm>
              <a:off x="9161411" y="8535719"/>
              <a:ext cx="95594" cy="82785"/>
              <a:chOff x="0" y="0"/>
              <a:chExt cx="6350000" cy="5499100"/>
            </a:xfrm>
          </p:grpSpPr>
          <p:sp>
            <p:nvSpPr>
              <p:cNvPr id="792" name="Freeform 792"/>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793" name="Group 793"/>
            <p:cNvGrpSpPr>
              <a:grpSpLocks noChangeAspect="1"/>
            </p:cNvGrpSpPr>
            <p:nvPr/>
          </p:nvGrpSpPr>
          <p:grpSpPr>
            <a:xfrm>
              <a:off x="9161411" y="5342935"/>
              <a:ext cx="95594" cy="82785"/>
              <a:chOff x="0" y="0"/>
              <a:chExt cx="6350000" cy="5499100"/>
            </a:xfrm>
          </p:grpSpPr>
          <p:sp>
            <p:nvSpPr>
              <p:cNvPr id="794" name="Freeform 794"/>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795" name="Group 795"/>
            <p:cNvGrpSpPr>
              <a:grpSpLocks noChangeAspect="1"/>
            </p:cNvGrpSpPr>
            <p:nvPr/>
          </p:nvGrpSpPr>
          <p:grpSpPr>
            <a:xfrm>
              <a:off x="12348792" y="2155235"/>
              <a:ext cx="95594" cy="82785"/>
              <a:chOff x="0" y="0"/>
              <a:chExt cx="6350000" cy="5499100"/>
            </a:xfrm>
          </p:grpSpPr>
          <p:sp>
            <p:nvSpPr>
              <p:cNvPr id="796" name="Freeform 79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797" name="Group 797"/>
            <p:cNvGrpSpPr>
              <a:grpSpLocks noChangeAspect="1"/>
            </p:cNvGrpSpPr>
            <p:nvPr/>
          </p:nvGrpSpPr>
          <p:grpSpPr>
            <a:xfrm>
              <a:off x="12348792" y="8535719"/>
              <a:ext cx="95594" cy="82785"/>
              <a:chOff x="0" y="0"/>
              <a:chExt cx="6350000" cy="5499100"/>
            </a:xfrm>
          </p:grpSpPr>
          <p:sp>
            <p:nvSpPr>
              <p:cNvPr id="798" name="Freeform 79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799" name="Group 799"/>
            <p:cNvGrpSpPr>
              <a:grpSpLocks noChangeAspect="1"/>
            </p:cNvGrpSpPr>
            <p:nvPr/>
          </p:nvGrpSpPr>
          <p:grpSpPr>
            <a:xfrm>
              <a:off x="12348792" y="5342935"/>
              <a:ext cx="95594" cy="82785"/>
              <a:chOff x="0" y="0"/>
              <a:chExt cx="6350000" cy="5499100"/>
            </a:xfrm>
          </p:grpSpPr>
          <p:sp>
            <p:nvSpPr>
              <p:cNvPr id="800" name="Freeform 80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801" name="Group 801"/>
            <p:cNvGrpSpPr>
              <a:grpSpLocks noChangeAspect="1"/>
            </p:cNvGrpSpPr>
            <p:nvPr/>
          </p:nvGrpSpPr>
          <p:grpSpPr>
            <a:xfrm>
              <a:off x="5915128" y="537155"/>
              <a:ext cx="95594" cy="82785"/>
              <a:chOff x="0" y="0"/>
              <a:chExt cx="6350000" cy="5499100"/>
            </a:xfrm>
          </p:grpSpPr>
          <p:sp>
            <p:nvSpPr>
              <p:cNvPr id="802" name="Freeform 802"/>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803" name="Group 803"/>
            <p:cNvGrpSpPr>
              <a:grpSpLocks noChangeAspect="1"/>
            </p:cNvGrpSpPr>
            <p:nvPr/>
          </p:nvGrpSpPr>
          <p:grpSpPr>
            <a:xfrm>
              <a:off x="5915128" y="6917640"/>
              <a:ext cx="95594" cy="82785"/>
              <a:chOff x="0" y="0"/>
              <a:chExt cx="6350000" cy="5499100"/>
            </a:xfrm>
          </p:grpSpPr>
          <p:sp>
            <p:nvSpPr>
              <p:cNvPr id="804" name="Freeform 804"/>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805" name="Group 805"/>
            <p:cNvGrpSpPr>
              <a:grpSpLocks noChangeAspect="1"/>
            </p:cNvGrpSpPr>
            <p:nvPr/>
          </p:nvGrpSpPr>
          <p:grpSpPr>
            <a:xfrm>
              <a:off x="5915128" y="3724855"/>
              <a:ext cx="95594" cy="82785"/>
              <a:chOff x="0" y="0"/>
              <a:chExt cx="6350000" cy="5499100"/>
            </a:xfrm>
          </p:grpSpPr>
          <p:sp>
            <p:nvSpPr>
              <p:cNvPr id="806" name="Freeform 80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807" name="Group 807"/>
            <p:cNvGrpSpPr>
              <a:grpSpLocks noChangeAspect="1"/>
            </p:cNvGrpSpPr>
            <p:nvPr/>
          </p:nvGrpSpPr>
          <p:grpSpPr>
            <a:xfrm>
              <a:off x="5915128" y="10105340"/>
              <a:ext cx="95594" cy="82785"/>
              <a:chOff x="0" y="0"/>
              <a:chExt cx="6350000" cy="5499100"/>
            </a:xfrm>
          </p:grpSpPr>
          <p:sp>
            <p:nvSpPr>
              <p:cNvPr id="808" name="Freeform 80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809" name="Group 809"/>
            <p:cNvGrpSpPr>
              <a:grpSpLocks noChangeAspect="1"/>
            </p:cNvGrpSpPr>
            <p:nvPr/>
          </p:nvGrpSpPr>
          <p:grpSpPr>
            <a:xfrm>
              <a:off x="5915128" y="2155235"/>
              <a:ext cx="95594" cy="82785"/>
              <a:chOff x="0" y="0"/>
              <a:chExt cx="6350000" cy="5499100"/>
            </a:xfrm>
          </p:grpSpPr>
          <p:sp>
            <p:nvSpPr>
              <p:cNvPr id="810" name="Freeform 81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811" name="Group 811"/>
            <p:cNvGrpSpPr>
              <a:grpSpLocks noChangeAspect="1"/>
            </p:cNvGrpSpPr>
            <p:nvPr/>
          </p:nvGrpSpPr>
          <p:grpSpPr>
            <a:xfrm>
              <a:off x="5915128" y="8535719"/>
              <a:ext cx="95594" cy="82785"/>
              <a:chOff x="0" y="0"/>
              <a:chExt cx="6350000" cy="5499100"/>
            </a:xfrm>
          </p:grpSpPr>
          <p:sp>
            <p:nvSpPr>
              <p:cNvPr id="812" name="Freeform 812"/>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813" name="Group 813"/>
            <p:cNvGrpSpPr>
              <a:grpSpLocks noChangeAspect="1"/>
            </p:cNvGrpSpPr>
            <p:nvPr/>
          </p:nvGrpSpPr>
          <p:grpSpPr>
            <a:xfrm>
              <a:off x="5915128" y="5342935"/>
              <a:ext cx="95594" cy="82785"/>
              <a:chOff x="0" y="0"/>
              <a:chExt cx="6350000" cy="5499100"/>
            </a:xfrm>
          </p:grpSpPr>
          <p:sp>
            <p:nvSpPr>
              <p:cNvPr id="814" name="Freeform 814"/>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815" name="Group 815"/>
            <p:cNvGrpSpPr>
              <a:grpSpLocks noChangeAspect="1"/>
            </p:cNvGrpSpPr>
            <p:nvPr/>
          </p:nvGrpSpPr>
          <p:grpSpPr>
            <a:xfrm>
              <a:off x="3207123" y="1075351"/>
              <a:ext cx="95594" cy="82785"/>
              <a:chOff x="0" y="0"/>
              <a:chExt cx="6350000" cy="5499100"/>
            </a:xfrm>
          </p:grpSpPr>
          <p:sp>
            <p:nvSpPr>
              <p:cNvPr id="816" name="Freeform 81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817" name="Group 817"/>
            <p:cNvGrpSpPr>
              <a:grpSpLocks noChangeAspect="1"/>
            </p:cNvGrpSpPr>
            <p:nvPr/>
          </p:nvGrpSpPr>
          <p:grpSpPr>
            <a:xfrm>
              <a:off x="3207123" y="7455836"/>
              <a:ext cx="95594" cy="82785"/>
              <a:chOff x="0" y="0"/>
              <a:chExt cx="6350000" cy="5499100"/>
            </a:xfrm>
          </p:grpSpPr>
          <p:sp>
            <p:nvSpPr>
              <p:cNvPr id="818" name="Freeform 81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819" name="Group 819"/>
            <p:cNvGrpSpPr>
              <a:grpSpLocks noChangeAspect="1"/>
            </p:cNvGrpSpPr>
            <p:nvPr/>
          </p:nvGrpSpPr>
          <p:grpSpPr>
            <a:xfrm>
              <a:off x="3207123" y="4263051"/>
              <a:ext cx="95594" cy="82785"/>
              <a:chOff x="0" y="0"/>
              <a:chExt cx="6350000" cy="5499100"/>
            </a:xfrm>
          </p:grpSpPr>
          <p:sp>
            <p:nvSpPr>
              <p:cNvPr id="820" name="Freeform 82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821" name="Group 821"/>
            <p:cNvGrpSpPr>
              <a:grpSpLocks noChangeAspect="1"/>
            </p:cNvGrpSpPr>
            <p:nvPr/>
          </p:nvGrpSpPr>
          <p:grpSpPr>
            <a:xfrm>
              <a:off x="3207123" y="10643536"/>
              <a:ext cx="95594" cy="82785"/>
              <a:chOff x="0" y="0"/>
              <a:chExt cx="6350000" cy="5499100"/>
            </a:xfrm>
          </p:grpSpPr>
          <p:sp>
            <p:nvSpPr>
              <p:cNvPr id="822" name="Freeform 822"/>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823" name="Group 823"/>
            <p:cNvGrpSpPr>
              <a:grpSpLocks noChangeAspect="1"/>
            </p:cNvGrpSpPr>
            <p:nvPr/>
          </p:nvGrpSpPr>
          <p:grpSpPr>
            <a:xfrm>
              <a:off x="3207123" y="2693431"/>
              <a:ext cx="95594" cy="82785"/>
              <a:chOff x="0" y="0"/>
              <a:chExt cx="6350000" cy="5499100"/>
            </a:xfrm>
          </p:grpSpPr>
          <p:sp>
            <p:nvSpPr>
              <p:cNvPr id="824" name="Freeform 824"/>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825" name="Group 825"/>
            <p:cNvGrpSpPr>
              <a:grpSpLocks noChangeAspect="1"/>
            </p:cNvGrpSpPr>
            <p:nvPr/>
          </p:nvGrpSpPr>
          <p:grpSpPr>
            <a:xfrm>
              <a:off x="3207123" y="9073915"/>
              <a:ext cx="95594" cy="82785"/>
              <a:chOff x="0" y="0"/>
              <a:chExt cx="6350000" cy="5499100"/>
            </a:xfrm>
          </p:grpSpPr>
          <p:sp>
            <p:nvSpPr>
              <p:cNvPr id="826" name="Freeform 82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827" name="Group 827"/>
            <p:cNvGrpSpPr>
              <a:grpSpLocks noChangeAspect="1"/>
            </p:cNvGrpSpPr>
            <p:nvPr/>
          </p:nvGrpSpPr>
          <p:grpSpPr>
            <a:xfrm>
              <a:off x="3207123" y="5881131"/>
              <a:ext cx="95594" cy="82785"/>
              <a:chOff x="0" y="0"/>
              <a:chExt cx="6350000" cy="5499100"/>
            </a:xfrm>
          </p:grpSpPr>
          <p:sp>
            <p:nvSpPr>
              <p:cNvPr id="828" name="Freeform 82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829" name="Group 829"/>
            <p:cNvGrpSpPr>
              <a:grpSpLocks noChangeAspect="1"/>
            </p:cNvGrpSpPr>
            <p:nvPr/>
          </p:nvGrpSpPr>
          <p:grpSpPr>
            <a:xfrm>
              <a:off x="0" y="1075351"/>
              <a:ext cx="95594" cy="82785"/>
              <a:chOff x="0" y="0"/>
              <a:chExt cx="6350000" cy="5499100"/>
            </a:xfrm>
          </p:grpSpPr>
          <p:sp>
            <p:nvSpPr>
              <p:cNvPr id="830" name="Freeform 83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831" name="Group 831"/>
            <p:cNvGrpSpPr>
              <a:grpSpLocks noChangeAspect="1"/>
            </p:cNvGrpSpPr>
            <p:nvPr/>
          </p:nvGrpSpPr>
          <p:grpSpPr>
            <a:xfrm>
              <a:off x="0" y="7455836"/>
              <a:ext cx="95594" cy="82785"/>
              <a:chOff x="0" y="0"/>
              <a:chExt cx="6350000" cy="5499100"/>
            </a:xfrm>
          </p:grpSpPr>
          <p:sp>
            <p:nvSpPr>
              <p:cNvPr id="832" name="Freeform 832"/>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833" name="Group 833"/>
            <p:cNvGrpSpPr>
              <a:grpSpLocks noChangeAspect="1"/>
            </p:cNvGrpSpPr>
            <p:nvPr/>
          </p:nvGrpSpPr>
          <p:grpSpPr>
            <a:xfrm>
              <a:off x="0" y="4263051"/>
              <a:ext cx="95594" cy="82785"/>
              <a:chOff x="0" y="0"/>
              <a:chExt cx="6350000" cy="5499100"/>
            </a:xfrm>
          </p:grpSpPr>
          <p:sp>
            <p:nvSpPr>
              <p:cNvPr id="834" name="Freeform 834"/>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835" name="Group 835"/>
            <p:cNvGrpSpPr>
              <a:grpSpLocks noChangeAspect="1"/>
            </p:cNvGrpSpPr>
            <p:nvPr/>
          </p:nvGrpSpPr>
          <p:grpSpPr>
            <a:xfrm>
              <a:off x="0" y="10643536"/>
              <a:ext cx="95594" cy="82785"/>
              <a:chOff x="0" y="0"/>
              <a:chExt cx="6350000" cy="5499100"/>
            </a:xfrm>
          </p:grpSpPr>
          <p:sp>
            <p:nvSpPr>
              <p:cNvPr id="836" name="Freeform 83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837" name="Group 837"/>
            <p:cNvGrpSpPr>
              <a:grpSpLocks noChangeAspect="1"/>
            </p:cNvGrpSpPr>
            <p:nvPr/>
          </p:nvGrpSpPr>
          <p:grpSpPr>
            <a:xfrm>
              <a:off x="9701272" y="1075351"/>
              <a:ext cx="95594" cy="82785"/>
              <a:chOff x="0" y="0"/>
              <a:chExt cx="6350000" cy="5499100"/>
            </a:xfrm>
          </p:grpSpPr>
          <p:sp>
            <p:nvSpPr>
              <p:cNvPr id="838" name="Freeform 83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839" name="Group 839"/>
            <p:cNvGrpSpPr>
              <a:grpSpLocks noChangeAspect="1"/>
            </p:cNvGrpSpPr>
            <p:nvPr/>
          </p:nvGrpSpPr>
          <p:grpSpPr>
            <a:xfrm>
              <a:off x="9701272" y="7455836"/>
              <a:ext cx="95594" cy="82785"/>
              <a:chOff x="0" y="0"/>
              <a:chExt cx="6350000" cy="5499100"/>
            </a:xfrm>
          </p:grpSpPr>
          <p:sp>
            <p:nvSpPr>
              <p:cNvPr id="840" name="Freeform 84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841" name="Group 841"/>
            <p:cNvGrpSpPr>
              <a:grpSpLocks noChangeAspect="1"/>
            </p:cNvGrpSpPr>
            <p:nvPr/>
          </p:nvGrpSpPr>
          <p:grpSpPr>
            <a:xfrm>
              <a:off x="9701272" y="4263051"/>
              <a:ext cx="95594" cy="82785"/>
              <a:chOff x="0" y="0"/>
              <a:chExt cx="6350000" cy="5499100"/>
            </a:xfrm>
          </p:grpSpPr>
          <p:sp>
            <p:nvSpPr>
              <p:cNvPr id="842" name="Freeform 842"/>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843" name="Group 843"/>
            <p:cNvGrpSpPr>
              <a:grpSpLocks noChangeAspect="1"/>
            </p:cNvGrpSpPr>
            <p:nvPr/>
          </p:nvGrpSpPr>
          <p:grpSpPr>
            <a:xfrm>
              <a:off x="9701272" y="10643536"/>
              <a:ext cx="95594" cy="82785"/>
              <a:chOff x="0" y="0"/>
              <a:chExt cx="6350000" cy="5499100"/>
            </a:xfrm>
          </p:grpSpPr>
          <p:sp>
            <p:nvSpPr>
              <p:cNvPr id="844" name="Freeform 844"/>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845" name="Group 845"/>
            <p:cNvGrpSpPr>
              <a:grpSpLocks noChangeAspect="1"/>
            </p:cNvGrpSpPr>
            <p:nvPr/>
          </p:nvGrpSpPr>
          <p:grpSpPr>
            <a:xfrm>
              <a:off x="12888652" y="1075351"/>
              <a:ext cx="95594" cy="82785"/>
              <a:chOff x="0" y="0"/>
              <a:chExt cx="6350000" cy="5499100"/>
            </a:xfrm>
          </p:grpSpPr>
          <p:sp>
            <p:nvSpPr>
              <p:cNvPr id="846" name="Freeform 84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847" name="Group 847"/>
            <p:cNvGrpSpPr>
              <a:grpSpLocks noChangeAspect="1"/>
            </p:cNvGrpSpPr>
            <p:nvPr/>
          </p:nvGrpSpPr>
          <p:grpSpPr>
            <a:xfrm>
              <a:off x="12888652" y="7455836"/>
              <a:ext cx="95594" cy="82785"/>
              <a:chOff x="0" y="0"/>
              <a:chExt cx="6350000" cy="5499100"/>
            </a:xfrm>
          </p:grpSpPr>
          <p:sp>
            <p:nvSpPr>
              <p:cNvPr id="848" name="Freeform 84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849" name="Group 849"/>
            <p:cNvGrpSpPr>
              <a:grpSpLocks noChangeAspect="1"/>
            </p:cNvGrpSpPr>
            <p:nvPr/>
          </p:nvGrpSpPr>
          <p:grpSpPr>
            <a:xfrm>
              <a:off x="12888652" y="4263051"/>
              <a:ext cx="95594" cy="82785"/>
              <a:chOff x="0" y="0"/>
              <a:chExt cx="6350000" cy="5499100"/>
            </a:xfrm>
          </p:grpSpPr>
          <p:sp>
            <p:nvSpPr>
              <p:cNvPr id="850" name="Freeform 85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851" name="Group 851"/>
            <p:cNvGrpSpPr>
              <a:grpSpLocks noChangeAspect="1"/>
            </p:cNvGrpSpPr>
            <p:nvPr/>
          </p:nvGrpSpPr>
          <p:grpSpPr>
            <a:xfrm>
              <a:off x="12888652" y="10643536"/>
              <a:ext cx="95594" cy="82785"/>
              <a:chOff x="0" y="0"/>
              <a:chExt cx="6350000" cy="5499100"/>
            </a:xfrm>
          </p:grpSpPr>
          <p:sp>
            <p:nvSpPr>
              <p:cNvPr id="852" name="Freeform 852"/>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853" name="Group 853"/>
            <p:cNvGrpSpPr>
              <a:grpSpLocks noChangeAspect="1"/>
            </p:cNvGrpSpPr>
            <p:nvPr/>
          </p:nvGrpSpPr>
          <p:grpSpPr>
            <a:xfrm>
              <a:off x="0" y="2693431"/>
              <a:ext cx="95594" cy="82785"/>
              <a:chOff x="0" y="0"/>
              <a:chExt cx="6350000" cy="5499100"/>
            </a:xfrm>
          </p:grpSpPr>
          <p:sp>
            <p:nvSpPr>
              <p:cNvPr id="854" name="Freeform 854"/>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855" name="Group 855"/>
            <p:cNvGrpSpPr>
              <a:grpSpLocks noChangeAspect="1"/>
            </p:cNvGrpSpPr>
            <p:nvPr/>
          </p:nvGrpSpPr>
          <p:grpSpPr>
            <a:xfrm>
              <a:off x="0" y="9073915"/>
              <a:ext cx="95594" cy="82785"/>
              <a:chOff x="0" y="0"/>
              <a:chExt cx="6350000" cy="5499100"/>
            </a:xfrm>
          </p:grpSpPr>
          <p:sp>
            <p:nvSpPr>
              <p:cNvPr id="856" name="Freeform 85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857" name="Group 857"/>
            <p:cNvGrpSpPr>
              <a:grpSpLocks noChangeAspect="1"/>
            </p:cNvGrpSpPr>
            <p:nvPr/>
          </p:nvGrpSpPr>
          <p:grpSpPr>
            <a:xfrm>
              <a:off x="0" y="5881131"/>
              <a:ext cx="95594" cy="82785"/>
              <a:chOff x="0" y="0"/>
              <a:chExt cx="6350000" cy="5499100"/>
            </a:xfrm>
          </p:grpSpPr>
          <p:sp>
            <p:nvSpPr>
              <p:cNvPr id="858" name="Freeform 85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859" name="Group 859"/>
            <p:cNvGrpSpPr>
              <a:grpSpLocks noChangeAspect="1"/>
            </p:cNvGrpSpPr>
            <p:nvPr/>
          </p:nvGrpSpPr>
          <p:grpSpPr>
            <a:xfrm>
              <a:off x="9701272" y="2693431"/>
              <a:ext cx="95594" cy="82785"/>
              <a:chOff x="0" y="0"/>
              <a:chExt cx="6350000" cy="5499100"/>
            </a:xfrm>
          </p:grpSpPr>
          <p:sp>
            <p:nvSpPr>
              <p:cNvPr id="860" name="Freeform 86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861" name="Group 861"/>
            <p:cNvGrpSpPr>
              <a:grpSpLocks noChangeAspect="1"/>
            </p:cNvGrpSpPr>
            <p:nvPr/>
          </p:nvGrpSpPr>
          <p:grpSpPr>
            <a:xfrm>
              <a:off x="9701272" y="9073915"/>
              <a:ext cx="95594" cy="82785"/>
              <a:chOff x="0" y="0"/>
              <a:chExt cx="6350000" cy="5499100"/>
            </a:xfrm>
          </p:grpSpPr>
          <p:sp>
            <p:nvSpPr>
              <p:cNvPr id="862" name="Freeform 862"/>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863" name="Group 863"/>
            <p:cNvGrpSpPr>
              <a:grpSpLocks noChangeAspect="1"/>
            </p:cNvGrpSpPr>
            <p:nvPr/>
          </p:nvGrpSpPr>
          <p:grpSpPr>
            <a:xfrm>
              <a:off x="9701272" y="5881131"/>
              <a:ext cx="95594" cy="82785"/>
              <a:chOff x="0" y="0"/>
              <a:chExt cx="6350000" cy="5499100"/>
            </a:xfrm>
          </p:grpSpPr>
          <p:sp>
            <p:nvSpPr>
              <p:cNvPr id="864" name="Freeform 864"/>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865" name="Group 865"/>
            <p:cNvGrpSpPr>
              <a:grpSpLocks noChangeAspect="1"/>
            </p:cNvGrpSpPr>
            <p:nvPr/>
          </p:nvGrpSpPr>
          <p:grpSpPr>
            <a:xfrm>
              <a:off x="12888652" y="2693431"/>
              <a:ext cx="95594" cy="82785"/>
              <a:chOff x="0" y="0"/>
              <a:chExt cx="6350000" cy="5499100"/>
            </a:xfrm>
          </p:grpSpPr>
          <p:sp>
            <p:nvSpPr>
              <p:cNvPr id="866" name="Freeform 86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867" name="Group 867"/>
            <p:cNvGrpSpPr>
              <a:grpSpLocks noChangeAspect="1"/>
            </p:cNvGrpSpPr>
            <p:nvPr/>
          </p:nvGrpSpPr>
          <p:grpSpPr>
            <a:xfrm>
              <a:off x="12888652" y="9073915"/>
              <a:ext cx="95594" cy="82785"/>
              <a:chOff x="0" y="0"/>
              <a:chExt cx="6350000" cy="5499100"/>
            </a:xfrm>
          </p:grpSpPr>
          <p:sp>
            <p:nvSpPr>
              <p:cNvPr id="868" name="Freeform 86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869" name="Group 869"/>
            <p:cNvGrpSpPr>
              <a:grpSpLocks noChangeAspect="1"/>
            </p:cNvGrpSpPr>
            <p:nvPr/>
          </p:nvGrpSpPr>
          <p:grpSpPr>
            <a:xfrm>
              <a:off x="12888652" y="5881131"/>
              <a:ext cx="95594" cy="82785"/>
              <a:chOff x="0" y="0"/>
              <a:chExt cx="6350000" cy="5499100"/>
            </a:xfrm>
          </p:grpSpPr>
          <p:sp>
            <p:nvSpPr>
              <p:cNvPr id="870" name="Freeform 87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871" name="Group 871"/>
            <p:cNvGrpSpPr>
              <a:grpSpLocks noChangeAspect="1"/>
            </p:cNvGrpSpPr>
            <p:nvPr/>
          </p:nvGrpSpPr>
          <p:grpSpPr>
            <a:xfrm>
              <a:off x="6454988" y="1075351"/>
              <a:ext cx="95594" cy="82785"/>
              <a:chOff x="0" y="0"/>
              <a:chExt cx="6350000" cy="5499100"/>
            </a:xfrm>
          </p:grpSpPr>
          <p:sp>
            <p:nvSpPr>
              <p:cNvPr id="872" name="Freeform 872"/>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873" name="Group 873"/>
            <p:cNvGrpSpPr>
              <a:grpSpLocks noChangeAspect="1"/>
            </p:cNvGrpSpPr>
            <p:nvPr/>
          </p:nvGrpSpPr>
          <p:grpSpPr>
            <a:xfrm>
              <a:off x="6454988" y="7455836"/>
              <a:ext cx="95594" cy="82785"/>
              <a:chOff x="0" y="0"/>
              <a:chExt cx="6350000" cy="5499100"/>
            </a:xfrm>
          </p:grpSpPr>
          <p:sp>
            <p:nvSpPr>
              <p:cNvPr id="874" name="Freeform 874"/>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875" name="Group 875"/>
            <p:cNvGrpSpPr>
              <a:grpSpLocks noChangeAspect="1"/>
            </p:cNvGrpSpPr>
            <p:nvPr/>
          </p:nvGrpSpPr>
          <p:grpSpPr>
            <a:xfrm>
              <a:off x="6454988" y="4263051"/>
              <a:ext cx="95594" cy="82785"/>
              <a:chOff x="0" y="0"/>
              <a:chExt cx="6350000" cy="5499100"/>
            </a:xfrm>
          </p:grpSpPr>
          <p:sp>
            <p:nvSpPr>
              <p:cNvPr id="876" name="Freeform 87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877" name="Group 877"/>
            <p:cNvGrpSpPr>
              <a:grpSpLocks noChangeAspect="1"/>
            </p:cNvGrpSpPr>
            <p:nvPr/>
          </p:nvGrpSpPr>
          <p:grpSpPr>
            <a:xfrm>
              <a:off x="6454988" y="10643536"/>
              <a:ext cx="95594" cy="82785"/>
              <a:chOff x="0" y="0"/>
              <a:chExt cx="6350000" cy="5499100"/>
            </a:xfrm>
          </p:grpSpPr>
          <p:sp>
            <p:nvSpPr>
              <p:cNvPr id="878" name="Freeform 87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879" name="Group 879"/>
            <p:cNvGrpSpPr>
              <a:grpSpLocks noChangeAspect="1"/>
            </p:cNvGrpSpPr>
            <p:nvPr/>
          </p:nvGrpSpPr>
          <p:grpSpPr>
            <a:xfrm>
              <a:off x="6454988" y="2693431"/>
              <a:ext cx="95594" cy="82785"/>
              <a:chOff x="0" y="0"/>
              <a:chExt cx="6350000" cy="5499100"/>
            </a:xfrm>
          </p:grpSpPr>
          <p:sp>
            <p:nvSpPr>
              <p:cNvPr id="880" name="Freeform 88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881" name="Group 881"/>
            <p:cNvGrpSpPr>
              <a:grpSpLocks noChangeAspect="1"/>
            </p:cNvGrpSpPr>
            <p:nvPr/>
          </p:nvGrpSpPr>
          <p:grpSpPr>
            <a:xfrm>
              <a:off x="6454988" y="9073915"/>
              <a:ext cx="95594" cy="82785"/>
              <a:chOff x="0" y="0"/>
              <a:chExt cx="6350000" cy="5499100"/>
            </a:xfrm>
          </p:grpSpPr>
          <p:sp>
            <p:nvSpPr>
              <p:cNvPr id="882" name="Freeform 882"/>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883" name="Group 883"/>
            <p:cNvGrpSpPr>
              <a:grpSpLocks noChangeAspect="1"/>
            </p:cNvGrpSpPr>
            <p:nvPr/>
          </p:nvGrpSpPr>
          <p:grpSpPr>
            <a:xfrm>
              <a:off x="6454988" y="5881131"/>
              <a:ext cx="95594" cy="82785"/>
              <a:chOff x="0" y="0"/>
              <a:chExt cx="6350000" cy="5499100"/>
            </a:xfrm>
          </p:grpSpPr>
          <p:sp>
            <p:nvSpPr>
              <p:cNvPr id="884" name="Freeform 884"/>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885" name="Group 885"/>
            <p:cNvGrpSpPr>
              <a:grpSpLocks noChangeAspect="1"/>
            </p:cNvGrpSpPr>
            <p:nvPr/>
          </p:nvGrpSpPr>
          <p:grpSpPr>
            <a:xfrm>
              <a:off x="1589863" y="1075351"/>
              <a:ext cx="95594" cy="82785"/>
              <a:chOff x="0" y="0"/>
              <a:chExt cx="6350000" cy="5499100"/>
            </a:xfrm>
          </p:grpSpPr>
          <p:sp>
            <p:nvSpPr>
              <p:cNvPr id="886" name="Freeform 88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887" name="Group 887"/>
            <p:cNvGrpSpPr>
              <a:grpSpLocks noChangeAspect="1"/>
            </p:cNvGrpSpPr>
            <p:nvPr/>
          </p:nvGrpSpPr>
          <p:grpSpPr>
            <a:xfrm>
              <a:off x="1589863" y="7455836"/>
              <a:ext cx="95594" cy="82785"/>
              <a:chOff x="0" y="0"/>
              <a:chExt cx="6350000" cy="5499100"/>
            </a:xfrm>
          </p:grpSpPr>
          <p:sp>
            <p:nvSpPr>
              <p:cNvPr id="888" name="Freeform 88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889" name="Group 889"/>
            <p:cNvGrpSpPr>
              <a:grpSpLocks noChangeAspect="1"/>
            </p:cNvGrpSpPr>
            <p:nvPr/>
          </p:nvGrpSpPr>
          <p:grpSpPr>
            <a:xfrm>
              <a:off x="1589863" y="4263051"/>
              <a:ext cx="95594" cy="82785"/>
              <a:chOff x="0" y="0"/>
              <a:chExt cx="6350000" cy="5499100"/>
            </a:xfrm>
          </p:grpSpPr>
          <p:sp>
            <p:nvSpPr>
              <p:cNvPr id="890" name="Freeform 89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891" name="Group 891"/>
            <p:cNvGrpSpPr>
              <a:grpSpLocks noChangeAspect="1"/>
            </p:cNvGrpSpPr>
            <p:nvPr/>
          </p:nvGrpSpPr>
          <p:grpSpPr>
            <a:xfrm>
              <a:off x="1589863" y="10643536"/>
              <a:ext cx="95594" cy="82785"/>
              <a:chOff x="0" y="0"/>
              <a:chExt cx="6350000" cy="5499100"/>
            </a:xfrm>
          </p:grpSpPr>
          <p:sp>
            <p:nvSpPr>
              <p:cNvPr id="892" name="Freeform 892"/>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893" name="Group 893"/>
            <p:cNvGrpSpPr>
              <a:grpSpLocks noChangeAspect="1"/>
            </p:cNvGrpSpPr>
            <p:nvPr/>
          </p:nvGrpSpPr>
          <p:grpSpPr>
            <a:xfrm>
              <a:off x="1589863" y="2693431"/>
              <a:ext cx="95594" cy="82785"/>
              <a:chOff x="0" y="0"/>
              <a:chExt cx="6350000" cy="5499100"/>
            </a:xfrm>
          </p:grpSpPr>
          <p:sp>
            <p:nvSpPr>
              <p:cNvPr id="894" name="Freeform 894"/>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895" name="Group 895"/>
            <p:cNvGrpSpPr>
              <a:grpSpLocks noChangeAspect="1"/>
            </p:cNvGrpSpPr>
            <p:nvPr/>
          </p:nvGrpSpPr>
          <p:grpSpPr>
            <a:xfrm>
              <a:off x="1589863" y="9073915"/>
              <a:ext cx="95594" cy="82785"/>
              <a:chOff x="0" y="0"/>
              <a:chExt cx="6350000" cy="5499100"/>
            </a:xfrm>
          </p:grpSpPr>
          <p:sp>
            <p:nvSpPr>
              <p:cNvPr id="896" name="Freeform 89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897" name="Group 897"/>
            <p:cNvGrpSpPr>
              <a:grpSpLocks noChangeAspect="1"/>
            </p:cNvGrpSpPr>
            <p:nvPr/>
          </p:nvGrpSpPr>
          <p:grpSpPr>
            <a:xfrm>
              <a:off x="1589863" y="5881131"/>
              <a:ext cx="95594" cy="82785"/>
              <a:chOff x="0" y="0"/>
              <a:chExt cx="6350000" cy="5499100"/>
            </a:xfrm>
          </p:grpSpPr>
          <p:sp>
            <p:nvSpPr>
              <p:cNvPr id="898" name="Freeform 89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899" name="Group 899"/>
            <p:cNvGrpSpPr>
              <a:grpSpLocks noChangeAspect="1"/>
            </p:cNvGrpSpPr>
            <p:nvPr/>
          </p:nvGrpSpPr>
          <p:grpSpPr>
            <a:xfrm>
              <a:off x="8084012" y="1075351"/>
              <a:ext cx="95594" cy="82785"/>
              <a:chOff x="0" y="0"/>
              <a:chExt cx="6350000" cy="5499100"/>
            </a:xfrm>
          </p:grpSpPr>
          <p:sp>
            <p:nvSpPr>
              <p:cNvPr id="900" name="Freeform 90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901" name="Group 901"/>
            <p:cNvGrpSpPr>
              <a:grpSpLocks noChangeAspect="1"/>
            </p:cNvGrpSpPr>
            <p:nvPr/>
          </p:nvGrpSpPr>
          <p:grpSpPr>
            <a:xfrm>
              <a:off x="8084012" y="7455836"/>
              <a:ext cx="95594" cy="82785"/>
              <a:chOff x="0" y="0"/>
              <a:chExt cx="6350000" cy="5499100"/>
            </a:xfrm>
          </p:grpSpPr>
          <p:sp>
            <p:nvSpPr>
              <p:cNvPr id="902" name="Freeform 902"/>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903" name="Group 903"/>
            <p:cNvGrpSpPr>
              <a:grpSpLocks noChangeAspect="1"/>
            </p:cNvGrpSpPr>
            <p:nvPr/>
          </p:nvGrpSpPr>
          <p:grpSpPr>
            <a:xfrm>
              <a:off x="8084012" y="4263051"/>
              <a:ext cx="95594" cy="82785"/>
              <a:chOff x="0" y="0"/>
              <a:chExt cx="6350000" cy="5499100"/>
            </a:xfrm>
          </p:grpSpPr>
          <p:sp>
            <p:nvSpPr>
              <p:cNvPr id="904" name="Freeform 904"/>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905" name="Group 905"/>
            <p:cNvGrpSpPr>
              <a:grpSpLocks noChangeAspect="1"/>
            </p:cNvGrpSpPr>
            <p:nvPr/>
          </p:nvGrpSpPr>
          <p:grpSpPr>
            <a:xfrm>
              <a:off x="8084012" y="10643536"/>
              <a:ext cx="95594" cy="82785"/>
              <a:chOff x="0" y="0"/>
              <a:chExt cx="6350000" cy="5499100"/>
            </a:xfrm>
          </p:grpSpPr>
          <p:sp>
            <p:nvSpPr>
              <p:cNvPr id="906" name="Freeform 90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907" name="Group 907"/>
            <p:cNvGrpSpPr>
              <a:grpSpLocks noChangeAspect="1"/>
            </p:cNvGrpSpPr>
            <p:nvPr/>
          </p:nvGrpSpPr>
          <p:grpSpPr>
            <a:xfrm>
              <a:off x="11271392" y="1075351"/>
              <a:ext cx="95594" cy="82785"/>
              <a:chOff x="0" y="0"/>
              <a:chExt cx="6350000" cy="5499100"/>
            </a:xfrm>
          </p:grpSpPr>
          <p:sp>
            <p:nvSpPr>
              <p:cNvPr id="908" name="Freeform 90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909" name="Group 909"/>
            <p:cNvGrpSpPr>
              <a:grpSpLocks noChangeAspect="1"/>
            </p:cNvGrpSpPr>
            <p:nvPr/>
          </p:nvGrpSpPr>
          <p:grpSpPr>
            <a:xfrm>
              <a:off x="11271392" y="7455836"/>
              <a:ext cx="95594" cy="82785"/>
              <a:chOff x="0" y="0"/>
              <a:chExt cx="6350000" cy="5499100"/>
            </a:xfrm>
          </p:grpSpPr>
          <p:sp>
            <p:nvSpPr>
              <p:cNvPr id="910" name="Freeform 91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911" name="Group 911"/>
            <p:cNvGrpSpPr>
              <a:grpSpLocks noChangeAspect="1"/>
            </p:cNvGrpSpPr>
            <p:nvPr/>
          </p:nvGrpSpPr>
          <p:grpSpPr>
            <a:xfrm>
              <a:off x="11271392" y="4263051"/>
              <a:ext cx="95594" cy="82785"/>
              <a:chOff x="0" y="0"/>
              <a:chExt cx="6350000" cy="5499100"/>
            </a:xfrm>
          </p:grpSpPr>
          <p:sp>
            <p:nvSpPr>
              <p:cNvPr id="912" name="Freeform 912"/>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913" name="Group 913"/>
            <p:cNvGrpSpPr>
              <a:grpSpLocks noChangeAspect="1"/>
            </p:cNvGrpSpPr>
            <p:nvPr/>
          </p:nvGrpSpPr>
          <p:grpSpPr>
            <a:xfrm>
              <a:off x="11271392" y="10643536"/>
              <a:ext cx="95594" cy="82785"/>
              <a:chOff x="0" y="0"/>
              <a:chExt cx="6350000" cy="5499100"/>
            </a:xfrm>
          </p:grpSpPr>
          <p:sp>
            <p:nvSpPr>
              <p:cNvPr id="914" name="Freeform 914"/>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915" name="Group 915"/>
            <p:cNvGrpSpPr>
              <a:grpSpLocks noChangeAspect="1"/>
            </p:cNvGrpSpPr>
            <p:nvPr/>
          </p:nvGrpSpPr>
          <p:grpSpPr>
            <a:xfrm>
              <a:off x="8084012" y="2693431"/>
              <a:ext cx="95594" cy="82785"/>
              <a:chOff x="0" y="0"/>
              <a:chExt cx="6350000" cy="5499100"/>
            </a:xfrm>
          </p:grpSpPr>
          <p:sp>
            <p:nvSpPr>
              <p:cNvPr id="916" name="Freeform 91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917" name="Group 917"/>
            <p:cNvGrpSpPr>
              <a:grpSpLocks noChangeAspect="1"/>
            </p:cNvGrpSpPr>
            <p:nvPr/>
          </p:nvGrpSpPr>
          <p:grpSpPr>
            <a:xfrm>
              <a:off x="8084012" y="9073915"/>
              <a:ext cx="95594" cy="82785"/>
              <a:chOff x="0" y="0"/>
              <a:chExt cx="6350000" cy="5499100"/>
            </a:xfrm>
          </p:grpSpPr>
          <p:sp>
            <p:nvSpPr>
              <p:cNvPr id="918" name="Freeform 91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919" name="Group 919"/>
            <p:cNvGrpSpPr>
              <a:grpSpLocks noChangeAspect="1"/>
            </p:cNvGrpSpPr>
            <p:nvPr/>
          </p:nvGrpSpPr>
          <p:grpSpPr>
            <a:xfrm>
              <a:off x="8084012" y="5881131"/>
              <a:ext cx="95594" cy="82785"/>
              <a:chOff x="0" y="0"/>
              <a:chExt cx="6350000" cy="5499100"/>
            </a:xfrm>
          </p:grpSpPr>
          <p:sp>
            <p:nvSpPr>
              <p:cNvPr id="920" name="Freeform 92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921" name="Group 921"/>
            <p:cNvGrpSpPr>
              <a:grpSpLocks noChangeAspect="1"/>
            </p:cNvGrpSpPr>
            <p:nvPr/>
          </p:nvGrpSpPr>
          <p:grpSpPr>
            <a:xfrm>
              <a:off x="11271392" y="2693431"/>
              <a:ext cx="95594" cy="82785"/>
              <a:chOff x="0" y="0"/>
              <a:chExt cx="6350000" cy="5499100"/>
            </a:xfrm>
          </p:grpSpPr>
          <p:sp>
            <p:nvSpPr>
              <p:cNvPr id="922" name="Freeform 922"/>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923" name="Group 923"/>
            <p:cNvGrpSpPr>
              <a:grpSpLocks noChangeAspect="1"/>
            </p:cNvGrpSpPr>
            <p:nvPr/>
          </p:nvGrpSpPr>
          <p:grpSpPr>
            <a:xfrm>
              <a:off x="11271392" y="9073915"/>
              <a:ext cx="95594" cy="82785"/>
              <a:chOff x="0" y="0"/>
              <a:chExt cx="6350000" cy="5499100"/>
            </a:xfrm>
          </p:grpSpPr>
          <p:sp>
            <p:nvSpPr>
              <p:cNvPr id="924" name="Freeform 924"/>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925" name="Group 925"/>
            <p:cNvGrpSpPr>
              <a:grpSpLocks noChangeAspect="1"/>
            </p:cNvGrpSpPr>
            <p:nvPr/>
          </p:nvGrpSpPr>
          <p:grpSpPr>
            <a:xfrm>
              <a:off x="11271392" y="5881131"/>
              <a:ext cx="95594" cy="82785"/>
              <a:chOff x="0" y="0"/>
              <a:chExt cx="6350000" cy="5499100"/>
            </a:xfrm>
          </p:grpSpPr>
          <p:sp>
            <p:nvSpPr>
              <p:cNvPr id="926" name="Freeform 92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927" name="Group 927"/>
            <p:cNvGrpSpPr>
              <a:grpSpLocks noChangeAspect="1"/>
            </p:cNvGrpSpPr>
            <p:nvPr/>
          </p:nvGrpSpPr>
          <p:grpSpPr>
            <a:xfrm>
              <a:off x="4837728" y="1075351"/>
              <a:ext cx="95594" cy="82785"/>
              <a:chOff x="0" y="0"/>
              <a:chExt cx="6350000" cy="5499100"/>
            </a:xfrm>
          </p:grpSpPr>
          <p:sp>
            <p:nvSpPr>
              <p:cNvPr id="928" name="Freeform 92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929" name="Group 929"/>
            <p:cNvGrpSpPr>
              <a:grpSpLocks noChangeAspect="1"/>
            </p:cNvGrpSpPr>
            <p:nvPr/>
          </p:nvGrpSpPr>
          <p:grpSpPr>
            <a:xfrm>
              <a:off x="4837728" y="7455836"/>
              <a:ext cx="95594" cy="82785"/>
              <a:chOff x="0" y="0"/>
              <a:chExt cx="6350000" cy="5499100"/>
            </a:xfrm>
          </p:grpSpPr>
          <p:sp>
            <p:nvSpPr>
              <p:cNvPr id="930" name="Freeform 93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931" name="Group 931"/>
            <p:cNvGrpSpPr>
              <a:grpSpLocks noChangeAspect="1"/>
            </p:cNvGrpSpPr>
            <p:nvPr/>
          </p:nvGrpSpPr>
          <p:grpSpPr>
            <a:xfrm>
              <a:off x="4837728" y="4263051"/>
              <a:ext cx="95594" cy="82785"/>
              <a:chOff x="0" y="0"/>
              <a:chExt cx="6350000" cy="5499100"/>
            </a:xfrm>
          </p:grpSpPr>
          <p:sp>
            <p:nvSpPr>
              <p:cNvPr id="932" name="Freeform 932"/>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933" name="Group 933"/>
            <p:cNvGrpSpPr>
              <a:grpSpLocks noChangeAspect="1"/>
            </p:cNvGrpSpPr>
            <p:nvPr/>
          </p:nvGrpSpPr>
          <p:grpSpPr>
            <a:xfrm>
              <a:off x="4837728" y="10643536"/>
              <a:ext cx="95594" cy="82785"/>
              <a:chOff x="0" y="0"/>
              <a:chExt cx="6350000" cy="5499100"/>
            </a:xfrm>
          </p:grpSpPr>
          <p:sp>
            <p:nvSpPr>
              <p:cNvPr id="934" name="Freeform 934"/>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935" name="Group 935"/>
            <p:cNvGrpSpPr>
              <a:grpSpLocks noChangeAspect="1"/>
            </p:cNvGrpSpPr>
            <p:nvPr/>
          </p:nvGrpSpPr>
          <p:grpSpPr>
            <a:xfrm>
              <a:off x="4837728" y="2693431"/>
              <a:ext cx="95594" cy="82785"/>
              <a:chOff x="0" y="0"/>
              <a:chExt cx="6350000" cy="5499100"/>
            </a:xfrm>
          </p:grpSpPr>
          <p:sp>
            <p:nvSpPr>
              <p:cNvPr id="936" name="Freeform 93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937" name="Group 937"/>
            <p:cNvGrpSpPr>
              <a:grpSpLocks noChangeAspect="1"/>
            </p:cNvGrpSpPr>
            <p:nvPr/>
          </p:nvGrpSpPr>
          <p:grpSpPr>
            <a:xfrm>
              <a:off x="4837728" y="9073915"/>
              <a:ext cx="95594" cy="82785"/>
              <a:chOff x="0" y="0"/>
              <a:chExt cx="6350000" cy="5499100"/>
            </a:xfrm>
          </p:grpSpPr>
          <p:sp>
            <p:nvSpPr>
              <p:cNvPr id="938" name="Freeform 93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939" name="Group 939"/>
            <p:cNvGrpSpPr>
              <a:grpSpLocks noChangeAspect="1"/>
            </p:cNvGrpSpPr>
            <p:nvPr/>
          </p:nvGrpSpPr>
          <p:grpSpPr>
            <a:xfrm>
              <a:off x="4837728" y="5881131"/>
              <a:ext cx="95594" cy="82785"/>
              <a:chOff x="0" y="0"/>
              <a:chExt cx="6350000" cy="5499100"/>
            </a:xfrm>
          </p:grpSpPr>
          <p:sp>
            <p:nvSpPr>
              <p:cNvPr id="940" name="Freeform 94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941" name="Group 941"/>
            <p:cNvGrpSpPr>
              <a:grpSpLocks noChangeAspect="1"/>
            </p:cNvGrpSpPr>
            <p:nvPr/>
          </p:nvGrpSpPr>
          <p:grpSpPr>
            <a:xfrm>
              <a:off x="3756088" y="0"/>
              <a:ext cx="95594" cy="82785"/>
              <a:chOff x="0" y="0"/>
              <a:chExt cx="6350000" cy="5499100"/>
            </a:xfrm>
          </p:grpSpPr>
          <p:sp>
            <p:nvSpPr>
              <p:cNvPr id="942" name="Freeform 942"/>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943" name="Group 943"/>
            <p:cNvGrpSpPr>
              <a:grpSpLocks noChangeAspect="1"/>
            </p:cNvGrpSpPr>
            <p:nvPr/>
          </p:nvGrpSpPr>
          <p:grpSpPr>
            <a:xfrm>
              <a:off x="3756088" y="6380485"/>
              <a:ext cx="95594" cy="82785"/>
              <a:chOff x="0" y="0"/>
              <a:chExt cx="6350000" cy="5499100"/>
            </a:xfrm>
          </p:grpSpPr>
          <p:sp>
            <p:nvSpPr>
              <p:cNvPr id="944" name="Freeform 944"/>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945" name="Group 945"/>
            <p:cNvGrpSpPr>
              <a:grpSpLocks noChangeAspect="1"/>
            </p:cNvGrpSpPr>
            <p:nvPr/>
          </p:nvGrpSpPr>
          <p:grpSpPr>
            <a:xfrm>
              <a:off x="3756088" y="3187700"/>
              <a:ext cx="95594" cy="82785"/>
              <a:chOff x="0" y="0"/>
              <a:chExt cx="6350000" cy="5499100"/>
            </a:xfrm>
          </p:grpSpPr>
          <p:sp>
            <p:nvSpPr>
              <p:cNvPr id="946" name="Freeform 94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947" name="Group 947"/>
            <p:cNvGrpSpPr>
              <a:grpSpLocks noChangeAspect="1"/>
            </p:cNvGrpSpPr>
            <p:nvPr/>
          </p:nvGrpSpPr>
          <p:grpSpPr>
            <a:xfrm>
              <a:off x="3756088" y="9568185"/>
              <a:ext cx="95594" cy="82785"/>
              <a:chOff x="0" y="0"/>
              <a:chExt cx="6350000" cy="5499100"/>
            </a:xfrm>
          </p:grpSpPr>
          <p:sp>
            <p:nvSpPr>
              <p:cNvPr id="948" name="Freeform 94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949" name="Group 949"/>
            <p:cNvGrpSpPr>
              <a:grpSpLocks noChangeAspect="1"/>
            </p:cNvGrpSpPr>
            <p:nvPr/>
          </p:nvGrpSpPr>
          <p:grpSpPr>
            <a:xfrm>
              <a:off x="3756088" y="1618080"/>
              <a:ext cx="95594" cy="82785"/>
              <a:chOff x="0" y="0"/>
              <a:chExt cx="6350000" cy="5499100"/>
            </a:xfrm>
          </p:grpSpPr>
          <p:sp>
            <p:nvSpPr>
              <p:cNvPr id="950" name="Freeform 95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951" name="Group 951"/>
            <p:cNvGrpSpPr>
              <a:grpSpLocks noChangeAspect="1"/>
            </p:cNvGrpSpPr>
            <p:nvPr/>
          </p:nvGrpSpPr>
          <p:grpSpPr>
            <a:xfrm>
              <a:off x="3756088" y="7998564"/>
              <a:ext cx="95594" cy="82785"/>
              <a:chOff x="0" y="0"/>
              <a:chExt cx="6350000" cy="5499100"/>
            </a:xfrm>
          </p:grpSpPr>
          <p:sp>
            <p:nvSpPr>
              <p:cNvPr id="952" name="Freeform 952"/>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953" name="Group 953"/>
            <p:cNvGrpSpPr>
              <a:grpSpLocks noChangeAspect="1"/>
            </p:cNvGrpSpPr>
            <p:nvPr/>
          </p:nvGrpSpPr>
          <p:grpSpPr>
            <a:xfrm>
              <a:off x="3756088" y="4805780"/>
              <a:ext cx="95594" cy="82785"/>
              <a:chOff x="0" y="0"/>
              <a:chExt cx="6350000" cy="5499100"/>
            </a:xfrm>
          </p:grpSpPr>
          <p:sp>
            <p:nvSpPr>
              <p:cNvPr id="954" name="Freeform 954"/>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955" name="Group 955"/>
            <p:cNvGrpSpPr>
              <a:grpSpLocks noChangeAspect="1"/>
            </p:cNvGrpSpPr>
            <p:nvPr/>
          </p:nvGrpSpPr>
          <p:grpSpPr>
            <a:xfrm>
              <a:off x="548965" y="0"/>
              <a:ext cx="95594" cy="82785"/>
              <a:chOff x="0" y="0"/>
              <a:chExt cx="6350000" cy="5499100"/>
            </a:xfrm>
          </p:grpSpPr>
          <p:sp>
            <p:nvSpPr>
              <p:cNvPr id="956" name="Freeform 95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957" name="Group 957"/>
            <p:cNvGrpSpPr>
              <a:grpSpLocks noChangeAspect="1"/>
            </p:cNvGrpSpPr>
            <p:nvPr/>
          </p:nvGrpSpPr>
          <p:grpSpPr>
            <a:xfrm>
              <a:off x="548965" y="6380485"/>
              <a:ext cx="95594" cy="82785"/>
              <a:chOff x="0" y="0"/>
              <a:chExt cx="6350000" cy="5499100"/>
            </a:xfrm>
          </p:grpSpPr>
          <p:sp>
            <p:nvSpPr>
              <p:cNvPr id="958" name="Freeform 95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959" name="Group 959"/>
            <p:cNvGrpSpPr>
              <a:grpSpLocks noChangeAspect="1"/>
            </p:cNvGrpSpPr>
            <p:nvPr/>
          </p:nvGrpSpPr>
          <p:grpSpPr>
            <a:xfrm>
              <a:off x="548965" y="3187700"/>
              <a:ext cx="95594" cy="82785"/>
              <a:chOff x="0" y="0"/>
              <a:chExt cx="6350000" cy="5499100"/>
            </a:xfrm>
          </p:grpSpPr>
          <p:sp>
            <p:nvSpPr>
              <p:cNvPr id="960" name="Freeform 96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961" name="Group 961"/>
            <p:cNvGrpSpPr>
              <a:grpSpLocks noChangeAspect="1"/>
            </p:cNvGrpSpPr>
            <p:nvPr/>
          </p:nvGrpSpPr>
          <p:grpSpPr>
            <a:xfrm>
              <a:off x="548965" y="9568185"/>
              <a:ext cx="95594" cy="82785"/>
              <a:chOff x="0" y="0"/>
              <a:chExt cx="6350000" cy="5499100"/>
            </a:xfrm>
          </p:grpSpPr>
          <p:sp>
            <p:nvSpPr>
              <p:cNvPr id="962" name="Freeform 962"/>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963" name="Group 963"/>
            <p:cNvGrpSpPr>
              <a:grpSpLocks noChangeAspect="1"/>
            </p:cNvGrpSpPr>
            <p:nvPr/>
          </p:nvGrpSpPr>
          <p:grpSpPr>
            <a:xfrm>
              <a:off x="10250237" y="0"/>
              <a:ext cx="95594" cy="82785"/>
              <a:chOff x="0" y="0"/>
              <a:chExt cx="6350000" cy="5499100"/>
            </a:xfrm>
          </p:grpSpPr>
          <p:sp>
            <p:nvSpPr>
              <p:cNvPr id="964" name="Freeform 964"/>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965" name="Group 965"/>
            <p:cNvGrpSpPr>
              <a:grpSpLocks noChangeAspect="1"/>
            </p:cNvGrpSpPr>
            <p:nvPr/>
          </p:nvGrpSpPr>
          <p:grpSpPr>
            <a:xfrm>
              <a:off x="10250237" y="6380485"/>
              <a:ext cx="95594" cy="82785"/>
              <a:chOff x="0" y="0"/>
              <a:chExt cx="6350000" cy="5499100"/>
            </a:xfrm>
          </p:grpSpPr>
          <p:sp>
            <p:nvSpPr>
              <p:cNvPr id="966" name="Freeform 96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967" name="Group 967"/>
            <p:cNvGrpSpPr>
              <a:grpSpLocks noChangeAspect="1"/>
            </p:cNvGrpSpPr>
            <p:nvPr/>
          </p:nvGrpSpPr>
          <p:grpSpPr>
            <a:xfrm>
              <a:off x="10250237" y="3187700"/>
              <a:ext cx="95594" cy="82785"/>
              <a:chOff x="0" y="0"/>
              <a:chExt cx="6350000" cy="5499100"/>
            </a:xfrm>
          </p:grpSpPr>
          <p:sp>
            <p:nvSpPr>
              <p:cNvPr id="968" name="Freeform 96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969" name="Group 969"/>
            <p:cNvGrpSpPr>
              <a:grpSpLocks noChangeAspect="1"/>
            </p:cNvGrpSpPr>
            <p:nvPr/>
          </p:nvGrpSpPr>
          <p:grpSpPr>
            <a:xfrm>
              <a:off x="10250237" y="9568185"/>
              <a:ext cx="95594" cy="82785"/>
              <a:chOff x="0" y="0"/>
              <a:chExt cx="6350000" cy="5499100"/>
            </a:xfrm>
          </p:grpSpPr>
          <p:sp>
            <p:nvSpPr>
              <p:cNvPr id="970" name="Freeform 97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971" name="Group 971"/>
            <p:cNvGrpSpPr>
              <a:grpSpLocks noChangeAspect="1"/>
            </p:cNvGrpSpPr>
            <p:nvPr/>
          </p:nvGrpSpPr>
          <p:grpSpPr>
            <a:xfrm>
              <a:off x="548965" y="1618080"/>
              <a:ext cx="95594" cy="82785"/>
              <a:chOff x="0" y="0"/>
              <a:chExt cx="6350000" cy="5499100"/>
            </a:xfrm>
          </p:grpSpPr>
          <p:sp>
            <p:nvSpPr>
              <p:cNvPr id="972" name="Freeform 972"/>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973" name="Group 973"/>
            <p:cNvGrpSpPr>
              <a:grpSpLocks noChangeAspect="1"/>
            </p:cNvGrpSpPr>
            <p:nvPr/>
          </p:nvGrpSpPr>
          <p:grpSpPr>
            <a:xfrm>
              <a:off x="548965" y="7998564"/>
              <a:ext cx="95594" cy="82785"/>
              <a:chOff x="0" y="0"/>
              <a:chExt cx="6350000" cy="5499100"/>
            </a:xfrm>
          </p:grpSpPr>
          <p:sp>
            <p:nvSpPr>
              <p:cNvPr id="974" name="Freeform 974"/>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975" name="Group 975"/>
            <p:cNvGrpSpPr>
              <a:grpSpLocks noChangeAspect="1"/>
            </p:cNvGrpSpPr>
            <p:nvPr/>
          </p:nvGrpSpPr>
          <p:grpSpPr>
            <a:xfrm>
              <a:off x="548965" y="4805780"/>
              <a:ext cx="95594" cy="82785"/>
              <a:chOff x="0" y="0"/>
              <a:chExt cx="6350000" cy="5499100"/>
            </a:xfrm>
          </p:grpSpPr>
          <p:sp>
            <p:nvSpPr>
              <p:cNvPr id="976" name="Freeform 97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977" name="Group 977"/>
            <p:cNvGrpSpPr>
              <a:grpSpLocks noChangeAspect="1"/>
            </p:cNvGrpSpPr>
            <p:nvPr/>
          </p:nvGrpSpPr>
          <p:grpSpPr>
            <a:xfrm>
              <a:off x="10250237" y="1618080"/>
              <a:ext cx="95594" cy="82785"/>
              <a:chOff x="0" y="0"/>
              <a:chExt cx="6350000" cy="5499100"/>
            </a:xfrm>
          </p:grpSpPr>
          <p:sp>
            <p:nvSpPr>
              <p:cNvPr id="978" name="Freeform 97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979" name="Group 979"/>
            <p:cNvGrpSpPr>
              <a:grpSpLocks noChangeAspect="1"/>
            </p:cNvGrpSpPr>
            <p:nvPr/>
          </p:nvGrpSpPr>
          <p:grpSpPr>
            <a:xfrm>
              <a:off x="10250237" y="7998564"/>
              <a:ext cx="95594" cy="82785"/>
              <a:chOff x="0" y="0"/>
              <a:chExt cx="6350000" cy="5499100"/>
            </a:xfrm>
          </p:grpSpPr>
          <p:sp>
            <p:nvSpPr>
              <p:cNvPr id="980" name="Freeform 98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981" name="Group 981"/>
            <p:cNvGrpSpPr>
              <a:grpSpLocks noChangeAspect="1"/>
            </p:cNvGrpSpPr>
            <p:nvPr/>
          </p:nvGrpSpPr>
          <p:grpSpPr>
            <a:xfrm>
              <a:off x="10250237" y="4805780"/>
              <a:ext cx="95594" cy="82785"/>
              <a:chOff x="0" y="0"/>
              <a:chExt cx="6350000" cy="5499100"/>
            </a:xfrm>
          </p:grpSpPr>
          <p:sp>
            <p:nvSpPr>
              <p:cNvPr id="982" name="Freeform 982"/>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983" name="Group 983"/>
            <p:cNvGrpSpPr>
              <a:grpSpLocks noChangeAspect="1"/>
            </p:cNvGrpSpPr>
            <p:nvPr/>
          </p:nvGrpSpPr>
          <p:grpSpPr>
            <a:xfrm>
              <a:off x="7003953" y="0"/>
              <a:ext cx="95594" cy="82785"/>
              <a:chOff x="0" y="0"/>
              <a:chExt cx="6350000" cy="5499100"/>
            </a:xfrm>
          </p:grpSpPr>
          <p:sp>
            <p:nvSpPr>
              <p:cNvPr id="984" name="Freeform 984"/>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985" name="Group 985"/>
            <p:cNvGrpSpPr>
              <a:grpSpLocks noChangeAspect="1"/>
            </p:cNvGrpSpPr>
            <p:nvPr/>
          </p:nvGrpSpPr>
          <p:grpSpPr>
            <a:xfrm>
              <a:off x="7003953" y="6380485"/>
              <a:ext cx="95594" cy="82785"/>
              <a:chOff x="0" y="0"/>
              <a:chExt cx="6350000" cy="5499100"/>
            </a:xfrm>
          </p:grpSpPr>
          <p:sp>
            <p:nvSpPr>
              <p:cNvPr id="986" name="Freeform 98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987" name="Group 987"/>
            <p:cNvGrpSpPr>
              <a:grpSpLocks noChangeAspect="1"/>
            </p:cNvGrpSpPr>
            <p:nvPr/>
          </p:nvGrpSpPr>
          <p:grpSpPr>
            <a:xfrm>
              <a:off x="7003953" y="3187700"/>
              <a:ext cx="95594" cy="82785"/>
              <a:chOff x="0" y="0"/>
              <a:chExt cx="6350000" cy="5499100"/>
            </a:xfrm>
          </p:grpSpPr>
          <p:sp>
            <p:nvSpPr>
              <p:cNvPr id="988" name="Freeform 98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989" name="Group 989"/>
            <p:cNvGrpSpPr>
              <a:grpSpLocks noChangeAspect="1"/>
            </p:cNvGrpSpPr>
            <p:nvPr/>
          </p:nvGrpSpPr>
          <p:grpSpPr>
            <a:xfrm>
              <a:off x="7003953" y="9568185"/>
              <a:ext cx="95594" cy="82785"/>
              <a:chOff x="0" y="0"/>
              <a:chExt cx="6350000" cy="5499100"/>
            </a:xfrm>
          </p:grpSpPr>
          <p:sp>
            <p:nvSpPr>
              <p:cNvPr id="990" name="Freeform 99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991" name="Group 991"/>
            <p:cNvGrpSpPr>
              <a:grpSpLocks noChangeAspect="1"/>
            </p:cNvGrpSpPr>
            <p:nvPr/>
          </p:nvGrpSpPr>
          <p:grpSpPr>
            <a:xfrm>
              <a:off x="7003953" y="1618080"/>
              <a:ext cx="95594" cy="82785"/>
              <a:chOff x="0" y="0"/>
              <a:chExt cx="6350000" cy="5499100"/>
            </a:xfrm>
          </p:grpSpPr>
          <p:sp>
            <p:nvSpPr>
              <p:cNvPr id="992" name="Freeform 992"/>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993" name="Group 993"/>
            <p:cNvGrpSpPr>
              <a:grpSpLocks noChangeAspect="1"/>
            </p:cNvGrpSpPr>
            <p:nvPr/>
          </p:nvGrpSpPr>
          <p:grpSpPr>
            <a:xfrm>
              <a:off x="7003953" y="7998564"/>
              <a:ext cx="95594" cy="82785"/>
              <a:chOff x="0" y="0"/>
              <a:chExt cx="6350000" cy="5499100"/>
            </a:xfrm>
          </p:grpSpPr>
          <p:sp>
            <p:nvSpPr>
              <p:cNvPr id="994" name="Freeform 994"/>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995" name="Group 995"/>
            <p:cNvGrpSpPr>
              <a:grpSpLocks noChangeAspect="1"/>
            </p:cNvGrpSpPr>
            <p:nvPr/>
          </p:nvGrpSpPr>
          <p:grpSpPr>
            <a:xfrm>
              <a:off x="7003953" y="4805780"/>
              <a:ext cx="95594" cy="82785"/>
              <a:chOff x="0" y="0"/>
              <a:chExt cx="6350000" cy="5499100"/>
            </a:xfrm>
          </p:grpSpPr>
          <p:sp>
            <p:nvSpPr>
              <p:cNvPr id="996" name="Freeform 99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997" name="Group 997"/>
            <p:cNvGrpSpPr>
              <a:grpSpLocks noChangeAspect="1"/>
            </p:cNvGrpSpPr>
            <p:nvPr/>
          </p:nvGrpSpPr>
          <p:grpSpPr>
            <a:xfrm>
              <a:off x="1044719" y="537155"/>
              <a:ext cx="95594" cy="82785"/>
              <a:chOff x="0" y="0"/>
              <a:chExt cx="6350000" cy="5499100"/>
            </a:xfrm>
          </p:grpSpPr>
          <p:sp>
            <p:nvSpPr>
              <p:cNvPr id="998" name="Freeform 99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999" name="Group 999"/>
            <p:cNvGrpSpPr>
              <a:grpSpLocks noChangeAspect="1"/>
            </p:cNvGrpSpPr>
            <p:nvPr/>
          </p:nvGrpSpPr>
          <p:grpSpPr>
            <a:xfrm>
              <a:off x="1044719" y="6917640"/>
              <a:ext cx="95594" cy="82785"/>
              <a:chOff x="0" y="0"/>
              <a:chExt cx="6350000" cy="5499100"/>
            </a:xfrm>
          </p:grpSpPr>
          <p:sp>
            <p:nvSpPr>
              <p:cNvPr id="1000" name="Freeform 100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1001" name="Group 1001"/>
            <p:cNvGrpSpPr>
              <a:grpSpLocks noChangeAspect="1"/>
            </p:cNvGrpSpPr>
            <p:nvPr/>
          </p:nvGrpSpPr>
          <p:grpSpPr>
            <a:xfrm>
              <a:off x="1044719" y="3724855"/>
              <a:ext cx="95594" cy="82785"/>
              <a:chOff x="0" y="0"/>
              <a:chExt cx="6350000" cy="5499100"/>
            </a:xfrm>
          </p:grpSpPr>
          <p:sp>
            <p:nvSpPr>
              <p:cNvPr id="1002" name="Freeform 1002"/>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1003" name="Group 1003"/>
            <p:cNvGrpSpPr>
              <a:grpSpLocks noChangeAspect="1"/>
            </p:cNvGrpSpPr>
            <p:nvPr/>
          </p:nvGrpSpPr>
          <p:grpSpPr>
            <a:xfrm>
              <a:off x="1044719" y="10105340"/>
              <a:ext cx="95594" cy="82785"/>
              <a:chOff x="0" y="0"/>
              <a:chExt cx="6350000" cy="5499100"/>
            </a:xfrm>
          </p:grpSpPr>
          <p:sp>
            <p:nvSpPr>
              <p:cNvPr id="1004" name="Freeform 1004"/>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1005" name="Group 1005"/>
            <p:cNvGrpSpPr>
              <a:grpSpLocks noChangeAspect="1"/>
            </p:cNvGrpSpPr>
            <p:nvPr/>
          </p:nvGrpSpPr>
          <p:grpSpPr>
            <a:xfrm>
              <a:off x="1044719" y="2155235"/>
              <a:ext cx="95594" cy="82785"/>
              <a:chOff x="0" y="0"/>
              <a:chExt cx="6350000" cy="5499100"/>
            </a:xfrm>
          </p:grpSpPr>
          <p:sp>
            <p:nvSpPr>
              <p:cNvPr id="1006" name="Freeform 100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1007" name="Group 1007"/>
            <p:cNvGrpSpPr>
              <a:grpSpLocks noChangeAspect="1"/>
            </p:cNvGrpSpPr>
            <p:nvPr/>
          </p:nvGrpSpPr>
          <p:grpSpPr>
            <a:xfrm>
              <a:off x="1044719" y="8535719"/>
              <a:ext cx="95594" cy="82785"/>
              <a:chOff x="0" y="0"/>
              <a:chExt cx="6350000" cy="5499100"/>
            </a:xfrm>
          </p:grpSpPr>
          <p:sp>
            <p:nvSpPr>
              <p:cNvPr id="1008" name="Freeform 100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1009" name="Group 1009"/>
            <p:cNvGrpSpPr>
              <a:grpSpLocks noChangeAspect="1"/>
            </p:cNvGrpSpPr>
            <p:nvPr/>
          </p:nvGrpSpPr>
          <p:grpSpPr>
            <a:xfrm>
              <a:off x="1044719" y="5342935"/>
              <a:ext cx="95594" cy="82785"/>
              <a:chOff x="0" y="0"/>
              <a:chExt cx="6350000" cy="5499100"/>
            </a:xfrm>
          </p:grpSpPr>
          <p:sp>
            <p:nvSpPr>
              <p:cNvPr id="1010" name="Freeform 101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1011" name="Group 1011"/>
            <p:cNvGrpSpPr>
              <a:grpSpLocks noChangeAspect="1"/>
            </p:cNvGrpSpPr>
            <p:nvPr/>
          </p:nvGrpSpPr>
          <p:grpSpPr>
            <a:xfrm>
              <a:off x="7538868" y="537155"/>
              <a:ext cx="95594" cy="82785"/>
              <a:chOff x="0" y="0"/>
              <a:chExt cx="6350000" cy="5499100"/>
            </a:xfrm>
          </p:grpSpPr>
          <p:sp>
            <p:nvSpPr>
              <p:cNvPr id="1012" name="Freeform 1012"/>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1013" name="Group 1013"/>
            <p:cNvGrpSpPr>
              <a:grpSpLocks noChangeAspect="1"/>
            </p:cNvGrpSpPr>
            <p:nvPr/>
          </p:nvGrpSpPr>
          <p:grpSpPr>
            <a:xfrm>
              <a:off x="7538868" y="6917640"/>
              <a:ext cx="95594" cy="82785"/>
              <a:chOff x="0" y="0"/>
              <a:chExt cx="6350000" cy="5499100"/>
            </a:xfrm>
          </p:grpSpPr>
          <p:sp>
            <p:nvSpPr>
              <p:cNvPr id="1014" name="Freeform 1014"/>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1015" name="Group 1015"/>
            <p:cNvGrpSpPr>
              <a:grpSpLocks noChangeAspect="1"/>
            </p:cNvGrpSpPr>
            <p:nvPr/>
          </p:nvGrpSpPr>
          <p:grpSpPr>
            <a:xfrm>
              <a:off x="7538868" y="3724855"/>
              <a:ext cx="95594" cy="82785"/>
              <a:chOff x="0" y="0"/>
              <a:chExt cx="6350000" cy="5499100"/>
            </a:xfrm>
          </p:grpSpPr>
          <p:sp>
            <p:nvSpPr>
              <p:cNvPr id="1016" name="Freeform 101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1017" name="Group 1017"/>
            <p:cNvGrpSpPr>
              <a:grpSpLocks noChangeAspect="1"/>
            </p:cNvGrpSpPr>
            <p:nvPr/>
          </p:nvGrpSpPr>
          <p:grpSpPr>
            <a:xfrm>
              <a:off x="7538868" y="10105340"/>
              <a:ext cx="95594" cy="82785"/>
              <a:chOff x="0" y="0"/>
              <a:chExt cx="6350000" cy="5499100"/>
            </a:xfrm>
          </p:grpSpPr>
          <p:sp>
            <p:nvSpPr>
              <p:cNvPr id="1018" name="Freeform 101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1019" name="Group 1019"/>
            <p:cNvGrpSpPr>
              <a:grpSpLocks noChangeAspect="1"/>
            </p:cNvGrpSpPr>
            <p:nvPr/>
          </p:nvGrpSpPr>
          <p:grpSpPr>
            <a:xfrm>
              <a:off x="10726248" y="537155"/>
              <a:ext cx="95594" cy="82785"/>
              <a:chOff x="0" y="0"/>
              <a:chExt cx="6350000" cy="5499100"/>
            </a:xfrm>
          </p:grpSpPr>
          <p:sp>
            <p:nvSpPr>
              <p:cNvPr id="1020" name="Freeform 102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1021" name="Group 1021"/>
            <p:cNvGrpSpPr>
              <a:grpSpLocks noChangeAspect="1"/>
            </p:cNvGrpSpPr>
            <p:nvPr/>
          </p:nvGrpSpPr>
          <p:grpSpPr>
            <a:xfrm>
              <a:off x="10726248" y="6917640"/>
              <a:ext cx="95594" cy="82785"/>
              <a:chOff x="0" y="0"/>
              <a:chExt cx="6350000" cy="5499100"/>
            </a:xfrm>
          </p:grpSpPr>
          <p:sp>
            <p:nvSpPr>
              <p:cNvPr id="1022" name="Freeform 1022"/>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1023" name="Group 1023"/>
            <p:cNvGrpSpPr>
              <a:grpSpLocks noChangeAspect="1"/>
            </p:cNvGrpSpPr>
            <p:nvPr/>
          </p:nvGrpSpPr>
          <p:grpSpPr>
            <a:xfrm>
              <a:off x="10726248" y="3724855"/>
              <a:ext cx="95594" cy="82785"/>
              <a:chOff x="0" y="0"/>
              <a:chExt cx="6350000" cy="5499100"/>
            </a:xfrm>
          </p:grpSpPr>
          <p:sp>
            <p:nvSpPr>
              <p:cNvPr id="1024" name="Freeform 1024"/>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1025" name="Group 1025"/>
            <p:cNvGrpSpPr>
              <a:grpSpLocks noChangeAspect="1"/>
            </p:cNvGrpSpPr>
            <p:nvPr/>
          </p:nvGrpSpPr>
          <p:grpSpPr>
            <a:xfrm>
              <a:off x="10726248" y="10105340"/>
              <a:ext cx="95594" cy="82785"/>
              <a:chOff x="0" y="0"/>
              <a:chExt cx="6350000" cy="5499100"/>
            </a:xfrm>
          </p:grpSpPr>
          <p:sp>
            <p:nvSpPr>
              <p:cNvPr id="1026" name="Freeform 102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1027" name="Group 1027"/>
            <p:cNvGrpSpPr>
              <a:grpSpLocks noChangeAspect="1"/>
            </p:cNvGrpSpPr>
            <p:nvPr/>
          </p:nvGrpSpPr>
          <p:grpSpPr>
            <a:xfrm>
              <a:off x="7538868" y="2155235"/>
              <a:ext cx="95594" cy="82785"/>
              <a:chOff x="0" y="0"/>
              <a:chExt cx="6350000" cy="5499100"/>
            </a:xfrm>
          </p:grpSpPr>
          <p:sp>
            <p:nvSpPr>
              <p:cNvPr id="1028" name="Freeform 102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1029" name="Group 1029"/>
            <p:cNvGrpSpPr>
              <a:grpSpLocks noChangeAspect="1"/>
            </p:cNvGrpSpPr>
            <p:nvPr/>
          </p:nvGrpSpPr>
          <p:grpSpPr>
            <a:xfrm>
              <a:off x="7538868" y="8535719"/>
              <a:ext cx="95594" cy="82785"/>
              <a:chOff x="0" y="0"/>
              <a:chExt cx="6350000" cy="5499100"/>
            </a:xfrm>
          </p:grpSpPr>
          <p:sp>
            <p:nvSpPr>
              <p:cNvPr id="1030" name="Freeform 103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1031" name="Group 1031"/>
            <p:cNvGrpSpPr>
              <a:grpSpLocks noChangeAspect="1"/>
            </p:cNvGrpSpPr>
            <p:nvPr/>
          </p:nvGrpSpPr>
          <p:grpSpPr>
            <a:xfrm>
              <a:off x="7538868" y="5342935"/>
              <a:ext cx="95594" cy="82785"/>
              <a:chOff x="0" y="0"/>
              <a:chExt cx="6350000" cy="5499100"/>
            </a:xfrm>
          </p:grpSpPr>
          <p:sp>
            <p:nvSpPr>
              <p:cNvPr id="1032" name="Freeform 1032"/>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1033" name="Group 1033"/>
            <p:cNvGrpSpPr>
              <a:grpSpLocks noChangeAspect="1"/>
            </p:cNvGrpSpPr>
            <p:nvPr/>
          </p:nvGrpSpPr>
          <p:grpSpPr>
            <a:xfrm>
              <a:off x="10726248" y="2155235"/>
              <a:ext cx="95594" cy="82785"/>
              <a:chOff x="0" y="0"/>
              <a:chExt cx="6350000" cy="5499100"/>
            </a:xfrm>
          </p:grpSpPr>
          <p:sp>
            <p:nvSpPr>
              <p:cNvPr id="1034" name="Freeform 1034"/>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1035" name="Group 1035"/>
            <p:cNvGrpSpPr>
              <a:grpSpLocks noChangeAspect="1"/>
            </p:cNvGrpSpPr>
            <p:nvPr/>
          </p:nvGrpSpPr>
          <p:grpSpPr>
            <a:xfrm>
              <a:off x="10726248" y="8535719"/>
              <a:ext cx="95594" cy="82785"/>
              <a:chOff x="0" y="0"/>
              <a:chExt cx="6350000" cy="5499100"/>
            </a:xfrm>
          </p:grpSpPr>
          <p:sp>
            <p:nvSpPr>
              <p:cNvPr id="1036" name="Freeform 103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1037" name="Group 1037"/>
            <p:cNvGrpSpPr>
              <a:grpSpLocks noChangeAspect="1"/>
            </p:cNvGrpSpPr>
            <p:nvPr/>
          </p:nvGrpSpPr>
          <p:grpSpPr>
            <a:xfrm>
              <a:off x="10726248" y="5342935"/>
              <a:ext cx="95594" cy="82785"/>
              <a:chOff x="0" y="0"/>
              <a:chExt cx="6350000" cy="5499100"/>
            </a:xfrm>
          </p:grpSpPr>
          <p:sp>
            <p:nvSpPr>
              <p:cNvPr id="1038" name="Freeform 103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1039" name="Group 1039"/>
            <p:cNvGrpSpPr>
              <a:grpSpLocks noChangeAspect="1"/>
            </p:cNvGrpSpPr>
            <p:nvPr/>
          </p:nvGrpSpPr>
          <p:grpSpPr>
            <a:xfrm>
              <a:off x="4292584" y="537155"/>
              <a:ext cx="95594" cy="82785"/>
              <a:chOff x="0" y="0"/>
              <a:chExt cx="6350000" cy="5499100"/>
            </a:xfrm>
          </p:grpSpPr>
          <p:sp>
            <p:nvSpPr>
              <p:cNvPr id="1040" name="Freeform 104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1041" name="Group 1041"/>
            <p:cNvGrpSpPr>
              <a:grpSpLocks noChangeAspect="1"/>
            </p:cNvGrpSpPr>
            <p:nvPr/>
          </p:nvGrpSpPr>
          <p:grpSpPr>
            <a:xfrm>
              <a:off x="4292584" y="6917640"/>
              <a:ext cx="95594" cy="82785"/>
              <a:chOff x="0" y="0"/>
              <a:chExt cx="6350000" cy="5499100"/>
            </a:xfrm>
          </p:grpSpPr>
          <p:sp>
            <p:nvSpPr>
              <p:cNvPr id="1042" name="Freeform 1042"/>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1043" name="Group 1043"/>
            <p:cNvGrpSpPr>
              <a:grpSpLocks noChangeAspect="1"/>
            </p:cNvGrpSpPr>
            <p:nvPr/>
          </p:nvGrpSpPr>
          <p:grpSpPr>
            <a:xfrm>
              <a:off x="4292584" y="3724855"/>
              <a:ext cx="95594" cy="82785"/>
              <a:chOff x="0" y="0"/>
              <a:chExt cx="6350000" cy="5499100"/>
            </a:xfrm>
          </p:grpSpPr>
          <p:sp>
            <p:nvSpPr>
              <p:cNvPr id="1044" name="Freeform 1044"/>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1045" name="Group 1045"/>
            <p:cNvGrpSpPr>
              <a:grpSpLocks noChangeAspect="1"/>
            </p:cNvGrpSpPr>
            <p:nvPr/>
          </p:nvGrpSpPr>
          <p:grpSpPr>
            <a:xfrm>
              <a:off x="4292584" y="10105340"/>
              <a:ext cx="95594" cy="82785"/>
              <a:chOff x="0" y="0"/>
              <a:chExt cx="6350000" cy="5499100"/>
            </a:xfrm>
          </p:grpSpPr>
          <p:sp>
            <p:nvSpPr>
              <p:cNvPr id="1046" name="Freeform 104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1047" name="Group 1047"/>
            <p:cNvGrpSpPr>
              <a:grpSpLocks noChangeAspect="1"/>
            </p:cNvGrpSpPr>
            <p:nvPr/>
          </p:nvGrpSpPr>
          <p:grpSpPr>
            <a:xfrm>
              <a:off x="4292584" y="2155235"/>
              <a:ext cx="95594" cy="82785"/>
              <a:chOff x="0" y="0"/>
              <a:chExt cx="6350000" cy="5499100"/>
            </a:xfrm>
          </p:grpSpPr>
          <p:sp>
            <p:nvSpPr>
              <p:cNvPr id="1048" name="Freeform 104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1049" name="Group 1049"/>
            <p:cNvGrpSpPr>
              <a:grpSpLocks noChangeAspect="1"/>
            </p:cNvGrpSpPr>
            <p:nvPr/>
          </p:nvGrpSpPr>
          <p:grpSpPr>
            <a:xfrm>
              <a:off x="4292584" y="8535719"/>
              <a:ext cx="95594" cy="82785"/>
              <a:chOff x="0" y="0"/>
              <a:chExt cx="6350000" cy="5499100"/>
            </a:xfrm>
          </p:grpSpPr>
          <p:sp>
            <p:nvSpPr>
              <p:cNvPr id="1050" name="Freeform 105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1051" name="Group 1051"/>
            <p:cNvGrpSpPr>
              <a:grpSpLocks noChangeAspect="1"/>
            </p:cNvGrpSpPr>
            <p:nvPr/>
          </p:nvGrpSpPr>
          <p:grpSpPr>
            <a:xfrm>
              <a:off x="4292584" y="5342935"/>
              <a:ext cx="95594" cy="82785"/>
              <a:chOff x="0" y="0"/>
              <a:chExt cx="6350000" cy="5499100"/>
            </a:xfrm>
          </p:grpSpPr>
          <p:sp>
            <p:nvSpPr>
              <p:cNvPr id="1052" name="Freeform 1052"/>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grpSp>
        <p:nvGrpSpPr>
          <p:cNvPr id="1053" name="Group 1053"/>
          <p:cNvGrpSpPr/>
          <p:nvPr/>
        </p:nvGrpSpPr>
        <p:grpSpPr>
          <a:xfrm>
            <a:off x="7521115" y="1121130"/>
            <a:ext cx="8483086" cy="3234369"/>
            <a:chOff x="0" y="0"/>
            <a:chExt cx="11310781" cy="4312491"/>
          </a:xfrm>
        </p:grpSpPr>
        <p:sp>
          <p:nvSpPr>
            <p:cNvPr id="1054" name="AutoShape 1054"/>
            <p:cNvSpPr/>
            <p:nvPr/>
          </p:nvSpPr>
          <p:spPr>
            <a:xfrm>
              <a:off x="0" y="0"/>
              <a:ext cx="11310781" cy="4312491"/>
            </a:xfrm>
            <a:prstGeom prst="rect">
              <a:avLst/>
            </a:prstGeom>
            <a:solidFill>
              <a:srgbClr val="FEBA3D"/>
            </a:solidFill>
          </p:spPr>
          <p:txBody>
            <a:bodyPr/>
            <a:lstStyle/>
            <a:p>
              <a:endParaRPr lang="en-US"/>
            </a:p>
          </p:txBody>
        </p:sp>
        <p:sp>
          <p:nvSpPr>
            <p:cNvPr id="1055" name="TextBox 1055"/>
            <p:cNvSpPr txBox="1"/>
            <p:nvPr/>
          </p:nvSpPr>
          <p:spPr>
            <a:xfrm>
              <a:off x="174451" y="572149"/>
              <a:ext cx="10961878" cy="3214554"/>
            </a:xfrm>
            <a:prstGeom prst="rect">
              <a:avLst/>
            </a:prstGeom>
          </p:spPr>
          <p:txBody>
            <a:bodyPr lIns="0" tIns="0" rIns="0" bIns="0" rtlCol="0" anchor="t">
              <a:spAutoFit/>
            </a:bodyPr>
            <a:lstStyle/>
            <a:p>
              <a:pPr>
                <a:lnSpc>
                  <a:spcPts val="9375"/>
                </a:lnSpc>
              </a:pPr>
              <a:r>
                <a:rPr lang="en-US" sz="7500" dirty="0">
                  <a:solidFill>
                    <a:srgbClr val="1B1B1B"/>
                  </a:solidFill>
                  <a:latin typeface="League Spartan Bold"/>
                </a:rPr>
                <a:t>Faut-il </a:t>
              </a:r>
              <a:r>
                <a:rPr lang="en-US" sz="7500" dirty="0" err="1">
                  <a:solidFill>
                    <a:srgbClr val="1B1B1B"/>
                  </a:solidFill>
                  <a:latin typeface="League Spartan Bold"/>
                </a:rPr>
                <a:t>utiliser</a:t>
              </a:r>
              <a:r>
                <a:rPr lang="en-US" sz="7500" dirty="0">
                  <a:solidFill>
                    <a:srgbClr val="1B1B1B"/>
                  </a:solidFill>
                  <a:latin typeface="League Spartan Bold"/>
                </a:rPr>
                <a:t> les deux ?</a:t>
              </a:r>
            </a:p>
          </p:txBody>
        </p:sp>
      </p:grpSp>
      <p:grpSp>
        <p:nvGrpSpPr>
          <p:cNvPr id="1056" name="Group 1056"/>
          <p:cNvGrpSpPr/>
          <p:nvPr/>
        </p:nvGrpSpPr>
        <p:grpSpPr>
          <a:xfrm>
            <a:off x="7521115" y="4121543"/>
            <a:ext cx="8483086" cy="2043914"/>
            <a:chOff x="0" y="0"/>
            <a:chExt cx="11310781" cy="2725219"/>
          </a:xfrm>
        </p:grpSpPr>
        <p:sp>
          <p:nvSpPr>
            <p:cNvPr id="1057" name="AutoShape 1057"/>
            <p:cNvSpPr/>
            <p:nvPr/>
          </p:nvSpPr>
          <p:spPr>
            <a:xfrm>
              <a:off x="0" y="0"/>
              <a:ext cx="11310781" cy="2725219"/>
            </a:xfrm>
            <a:prstGeom prst="rect">
              <a:avLst/>
            </a:prstGeom>
            <a:solidFill>
              <a:srgbClr val="FEBA3D"/>
            </a:solidFill>
          </p:spPr>
          <p:txBody>
            <a:bodyPr/>
            <a:lstStyle/>
            <a:p>
              <a:endParaRPr lang="en-US"/>
            </a:p>
          </p:txBody>
        </p:sp>
        <p:sp>
          <p:nvSpPr>
            <p:cNvPr id="1058" name="TextBox 1058"/>
            <p:cNvSpPr txBox="1"/>
            <p:nvPr/>
          </p:nvSpPr>
          <p:spPr>
            <a:xfrm>
              <a:off x="174451" y="572149"/>
              <a:ext cx="10961878" cy="1607278"/>
            </a:xfrm>
            <a:prstGeom prst="rect">
              <a:avLst/>
            </a:prstGeom>
          </p:spPr>
          <p:txBody>
            <a:bodyPr lIns="0" tIns="0" rIns="0" bIns="0" rtlCol="0" anchor="t">
              <a:spAutoFit/>
            </a:bodyPr>
            <a:lstStyle/>
            <a:p>
              <a:pPr>
                <a:lnSpc>
                  <a:spcPts val="9375"/>
                </a:lnSpc>
              </a:pPr>
              <a:r>
                <a:rPr lang="en-US" sz="7500" dirty="0">
                  <a:solidFill>
                    <a:srgbClr val="FFFFFF"/>
                  </a:solidFill>
                  <a:latin typeface="League Spartan Bold"/>
                </a:rPr>
                <a:t>Non.</a:t>
              </a:r>
            </a:p>
          </p:txBody>
        </p:sp>
      </p:grpSp>
      <p:pic>
        <p:nvPicPr>
          <p:cNvPr id="1059" name="Picture 1059"/>
          <p:cNvPicPr>
            <a:picLocks noChangeAspect="1"/>
          </p:cNvPicPr>
          <p:nvPr/>
        </p:nvPicPr>
        <p:blipFill>
          <a:blip r:embed="rId3"/>
          <a:srcRect/>
          <a:stretch>
            <a:fillRect/>
          </a:stretch>
        </p:blipFill>
        <p:spPr>
          <a:xfrm>
            <a:off x="0" y="0"/>
            <a:ext cx="6862286" cy="10287000"/>
          </a:xfrm>
          <a:prstGeom prst="rect">
            <a:avLst/>
          </a:prstGeom>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show="0">
  <p:cSld>
    <p:bg>
      <p:bgPr>
        <a:solidFill>
          <a:srgbClr val="FEBA3D"/>
        </a:solidFill>
        <a:effectLst/>
      </p:bgPr>
    </p:bg>
    <p:spTree>
      <p:nvGrpSpPr>
        <p:cNvPr id="1" name=""/>
        <p:cNvGrpSpPr/>
        <p:nvPr/>
      </p:nvGrpSpPr>
      <p:grpSpPr>
        <a:xfrm>
          <a:off x="0" y="0"/>
          <a:ext cx="0" cy="0"/>
          <a:chOff x="0" y="0"/>
          <a:chExt cx="0" cy="0"/>
        </a:xfrm>
      </p:grpSpPr>
      <p:grpSp>
        <p:nvGrpSpPr>
          <p:cNvPr id="2" name="Group 2"/>
          <p:cNvGrpSpPr/>
          <p:nvPr/>
        </p:nvGrpSpPr>
        <p:grpSpPr>
          <a:xfrm>
            <a:off x="838200" y="5143500"/>
            <a:ext cx="7559026" cy="1692771"/>
            <a:chOff x="-11074401" y="5313792"/>
            <a:chExt cx="10078702" cy="2257028"/>
          </a:xfrm>
        </p:grpSpPr>
        <p:sp>
          <p:nvSpPr>
            <p:cNvPr id="3" name="TextBox 3"/>
            <p:cNvSpPr txBox="1"/>
            <p:nvPr/>
          </p:nvSpPr>
          <p:spPr>
            <a:xfrm>
              <a:off x="-11074401" y="5313792"/>
              <a:ext cx="10078702" cy="1607277"/>
            </a:xfrm>
            <a:prstGeom prst="rect">
              <a:avLst/>
            </a:prstGeom>
          </p:spPr>
          <p:txBody>
            <a:bodyPr lIns="0" tIns="0" rIns="0" bIns="0" rtlCol="0" anchor="t">
              <a:spAutoFit/>
            </a:bodyPr>
            <a:lstStyle/>
            <a:p>
              <a:pPr>
                <a:lnSpc>
                  <a:spcPts val="9375"/>
                </a:lnSpc>
              </a:pPr>
              <a:r>
                <a:rPr lang="en-US" sz="7500" dirty="0" err="1">
                  <a:solidFill>
                    <a:srgbClr val="FFFFFF"/>
                  </a:solidFill>
                  <a:latin typeface="League Spartan Bold"/>
                </a:rPr>
                <a:t>Vidéo</a:t>
              </a:r>
              <a:endParaRPr lang="en-US" sz="7500" dirty="0">
                <a:solidFill>
                  <a:srgbClr val="FFFFFF"/>
                </a:solidFill>
                <a:latin typeface="League Spartan Bold"/>
              </a:endParaRPr>
            </a:p>
          </p:txBody>
        </p:sp>
        <p:sp>
          <p:nvSpPr>
            <p:cNvPr id="4" name="TextBox 4"/>
            <p:cNvSpPr txBox="1"/>
            <p:nvPr/>
          </p:nvSpPr>
          <p:spPr>
            <a:xfrm>
              <a:off x="-11074401" y="6921069"/>
              <a:ext cx="10078702" cy="649751"/>
            </a:xfrm>
            <a:prstGeom prst="rect">
              <a:avLst/>
            </a:prstGeom>
          </p:spPr>
          <p:txBody>
            <a:bodyPr lIns="0" tIns="0" rIns="0" bIns="0" rtlCol="0" anchor="t">
              <a:spAutoFit/>
            </a:bodyPr>
            <a:lstStyle/>
            <a:p>
              <a:pPr>
                <a:lnSpc>
                  <a:spcPts val="3750"/>
                </a:lnSpc>
              </a:pPr>
              <a:endParaRPr lang="en-US" sz="3000" dirty="0">
                <a:solidFill>
                  <a:srgbClr val="1B1B1B"/>
                </a:solidFill>
                <a:latin typeface="League Spartan Bold"/>
              </a:endParaRPr>
            </a:p>
          </p:txBody>
        </p:sp>
      </p:grpSp>
      <p:sp>
        <p:nvSpPr>
          <p:cNvPr id="638" name="AutoShape 638"/>
          <p:cNvSpPr/>
          <p:nvPr/>
        </p:nvSpPr>
        <p:spPr>
          <a:xfrm>
            <a:off x="838200" y="8853437"/>
            <a:ext cx="3396585" cy="595363"/>
          </a:xfrm>
          <a:prstGeom prst="rect">
            <a:avLst/>
          </a:prstGeom>
          <a:solidFill>
            <a:srgbClr val="FEBA3D"/>
          </a:solidFill>
        </p:spPr>
        <p:txBody>
          <a:bodyPr/>
          <a:lstStyle/>
          <a:p>
            <a:endParaRPr lang="en-US"/>
          </a:p>
        </p:txBody>
      </p:sp>
    </p:spTree>
    <p:extLst>
      <p:ext uri="{BB962C8B-B14F-4D97-AF65-F5344CB8AC3E}">
        <p14:creationId xmlns:p14="http://schemas.microsoft.com/office/powerpoint/2010/main" val="230004593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0618984" y="1549093"/>
            <a:ext cx="6830816" cy="2626883"/>
            <a:chOff x="0" y="-19050"/>
            <a:chExt cx="8084805" cy="3502510"/>
          </a:xfrm>
        </p:grpSpPr>
        <p:sp>
          <p:nvSpPr>
            <p:cNvPr id="3" name="TextBox 3"/>
            <p:cNvSpPr txBox="1"/>
            <p:nvPr/>
          </p:nvSpPr>
          <p:spPr>
            <a:xfrm>
              <a:off x="0" y="-19050"/>
              <a:ext cx="8084805" cy="541173"/>
            </a:xfrm>
            <a:prstGeom prst="rect">
              <a:avLst/>
            </a:prstGeom>
          </p:spPr>
          <p:txBody>
            <a:bodyPr lIns="0" tIns="0" rIns="0" bIns="0" rtlCol="0" anchor="t">
              <a:spAutoFit/>
            </a:bodyPr>
            <a:lstStyle/>
            <a:p>
              <a:pPr>
                <a:lnSpc>
                  <a:spcPts val="3125"/>
                </a:lnSpc>
              </a:pPr>
              <a:r>
                <a:rPr lang="en-US" sz="2800" b="1" dirty="0" err="1">
                  <a:solidFill>
                    <a:srgbClr val="1B1B1B"/>
                  </a:solidFill>
                  <a:latin typeface="League Spartan" panose="020B0604020202020204" charset="0"/>
                </a:rPr>
                <a:t>Barème</a:t>
              </a:r>
              <a:r>
                <a:rPr lang="en-US" sz="2800" b="1" dirty="0">
                  <a:solidFill>
                    <a:srgbClr val="1B1B1B"/>
                  </a:solidFill>
                  <a:latin typeface="League Spartan" panose="020B0604020202020204" charset="0"/>
                </a:rPr>
                <a:t> </a:t>
              </a:r>
              <a:r>
                <a:rPr lang="en-US" sz="2800" b="1" dirty="0" err="1">
                  <a:solidFill>
                    <a:srgbClr val="1B1B1B"/>
                  </a:solidFill>
                  <a:latin typeface="League Spartan" panose="020B0604020202020204" charset="0"/>
                </a:rPr>
                <a:t>en</a:t>
              </a:r>
              <a:r>
                <a:rPr lang="en-US" sz="2800" b="1" dirty="0">
                  <a:solidFill>
                    <a:srgbClr val="1B1B1B"/>
                  </a:solidFill>
                  <a:latin typeface="League Spartan" panose="020B0604020202020204" charset="0"/>
                </a:rPr>
                <a:t> 5 points</a:t>
              </a:r>
            </a:p>
          </p:txBody>
        </p:sp>
        <p:sp>
          <p:nvSpPr>
            <p:cNvPr id="4" name="TextBox 4"/>
            <p:cNvSpPr txBox="1"/>
            <p:nvPr/>
          </p:nvSpPr>
          <p:spPr>
            <a:xfrm>
              <a:off x="0" y="713471"/>
              <a:ext cx="8084805" cy="2769989"/>
            </a:xfrm>
            <a:prstGeom prst="rect">
              <a:avLst/>
            </a:prstGeom>
          </p:spPr>
          <p:txBody>
            <a:bodyPr lIns="0" tIns="0" rIns="0" bIns="0" rtlCol="0" anchor="t">
              <a:spAutoFit/>
            </a:bodyPr>
            <a:lstStyle/>
            <a:p>
              <a:pPr>
                <a:lnSpc>
                  <a:spcPts val="2659"/>
                </a:lnSpc>
              </a:pPr>
              <a:r>
                <a:rPr lang="en-US" sz="2400" dirty="0">
                  <a:solidFill>
                    <a:srgbClr val="1B1B1B"/>
                  </a:solidFill>
                  <a:latin typeface="League Spartan" panose="020B0604020202020204" charset="0"/>
                </a:rPr>
                <a:t>Pas difficile du tout (0 point)</a:t>
              </a:r>
            </a:p>
            <a:p>
              <a:pPr>
                <a:lnSpc>
                  <a:spcPts val="2659"/>
                </a:lnSpc>
              </a:pPr>
              <a:r>
                <a:rPr lang="en-US" sz="2400" dirty="0">
                  <a:solidFill>
                    <a:srgbClr val="1B1B1B"/>
                  </a:solidFill>
                  <a:latin typeface="League Spartan" panose="020B0604020202020204" charset="0"/>
                </a:rPr>
                <a:t>Un peu difficile (1 point)</a:t>
              </a:r>
            </a:p>
            <a:p>
              <a:pPr>
                <a:lnSpc>
                  <a:spcPts val="2659"/>
                </a:lnSpc>
              </a:pPr>
              <a:r>
                <a:rPr lang="en-US" sz="2400" dirty="0">
                  <a:solidFill>
                    <a:srgbClr val="1B1B1B"/>
                  </a:solidFill>
                  <a:latin typeface="League Spartan" panose="020B0604020202020204" charset="0"/>
                </a:rPr>
                <a:t>Difficile (2 points)</a:t>
              </a:r>
            </a:p>
            <a:p>
              <a:pPr>
                <a:lnSpc>
                  <a:spcPts val="2659"/>
                </a:lnSpc>
              </a:pPr>
              <a:r>
                <a:rPr lang="en-US" sz="2400" dirty="0">
                  <a:solidFill>
                    <a:srgbClr val="1B1B1B"/>
                  </a:solidFill>
                  <a:latin typeface="League Spartan" panose="020B0604020202020204" charset="0"/>
                </a:rPr>
                <a:t>Très difficile (3 points)</a:t>
              </a:r>
            </a:p>
            <a:p>
              <a:pPr>
                <a:lnSpc>
                  <a:spcPts val="2659"/>
                </a:lnSpc>
              </a:pPr>
              <a:r>
                <a:rPr lang="en-US" sz="2400" dirty="0" err="1">
                  <a:solidFill>
                    <a:srgbClr val="1B1B1B"/>
                  </a:solidFill>
                  <a:latin typeface="League Spartan" panose="020B0604020202020204" charset="0"/>
                </a:rPr>
                <a:t>Tellement</a:t>
              </a:r>
              <a:r>
                <a:rPr lang="en-US" sz="2400" dirty="0">
                  <a:solidFill>
                    <a:srgbClr val="1B1B1B"/>
                  </a:solidFill>
                  <a:latin typeface="League Spartan" panose="020B0604020202020204" charset="0"/>
                </a:rPr>
                <a:t> difficile que </a:t>
              </a:r>
              <a:r>
                <a:rPr lang="en-US" sz="2400" dirty="0" err="1">
                  <a:solidFill>
                    <a:srgbClr val="1B1B1B"/>
                  </a:solidFill>
                  <a:latin typeface="League Spartan" panose="020B0604020202020204" charset="0"/>
                </a:rPr>
                <a:t>vous</a:t>
              </a:r>
              <a:r>
                <a:rPr lang="en-US" sz="2400" dirty="0">
                  <a:solidFill>
                    <a:srgbClr val="1B1B1B"/>
                  </a:solidFill>
                  <a:latin typeface="League Spartan" panose="020B0604020202020204" charset="0"/>
                </a:rPr>
                <a:t> ne </a:t>
              </a:r>
              <a:r>
                <a:rPr lang="en-US" sz="2400" dirty="0" err="1">
                  <a:solidFill>
                    <a:srgbClr val="1B1B1B"/>
                  </a:solidFill>
                  <a:latin typeface="League Spartan" panose="020B0604020202020204" charset="0"/>
                </a:rPr>
                <a:t>pouvez</a:t>
              </a:r>
              <a:r>
                <a:rPr lang="en-US" sz="2400" dirty="0">
                  <a:solidFill>
                    <a:srgbClr val="1B1B1B"/>
                  </a:solidFill>
                  <a:latin typeface="League Spartan" panose="020B0604020202020204" charset="0"/>
                </a:rPr>
                <a:t> </a:t>
              </a:r>
              <a:r>
                <a:rPr lang="en-US" sz="2400" dirty="0" err="1">
                  <a:solidFill>
                    <a:srgbClr val="1B1B1B"/>
                  </a:solidFill>
                  <a:latin typeface="League Spartan" panose="020B0604020202020204" charset="0"/>
                </a:rPr>
                <a:t>souvent</a:t>
              </a:r>
              <a:r>
                <a:rPr lang="en-US" sz="2400" dirty="0">
                  <a:solidFill>
                    <a:srgbClr val="1B1B1B"/>
                  </a:solidFill>
                  <a:latin typeface="League Spartan" panose="020B0604020202020204" charset="0"/>
                </a:rPr>
                <a:t> pas le faire (4 points)</a:t>
              </a:r>
            </a:p>
          </p:txBody>
        </p:sp>
      </p:grpSp>
      <p:sp>
        <p:nvSpPr>
          <p:cNvPr id="5" name="TextBox 5"/>
          <p:cNvSpPr txBox="1"/>
          <p:nvPr/>
        </p:nvSpPr>
        <p:spPr>
          <a:xfrm>
            <a:off x="9448801" y="1602505"/>
            <a:ext cx="907392" cy="392415"/>
          </a:xfrm>
          <a:prstGeom prst="rect">
            <a:avLst/>
          </a:prstGeom>
        </p:spPr>
        <p:txBody>
          <a:bodyPr wrap="square" lIns="0" tIns="0" rIns="0" bIns="0" rtlCol="0" anchor="t">
            <a:spAutoFit/>
          </a:bodyPr>
          <a:lstStyle/>
          <a:p>
            <a:pPr>
              <a:lnSpc>
                <a:spcPts val="2750"/>
              </a:lnSpc>
            </a:pPr>
            <a:r>
              <a:rPr lang="en-US" sz="3200" dirty="0">
                <a:solidFill>
                  <a:srgbClr val="1B1B1B"/>
                </a:solidFill>
                <a:latin typeface="League Spartan Bold"/>
              </a:rPr>
              <a:t>01</a:t>
            </a:r>
          </a:p>
        </p:txBody>
      </p:sp>
      <p:sp>
        <p:nvSpPr>
          <p:cNvPr id="6" name="TextBox 6"/>
          <p:cNvSpPr txBox="1"/>
          <p:nvPr/>
        </p:nvSpPr>
        <p:spPr>
          <a:xfrm>
            <a:off x="10618983" y="4610100"/>
            <a:ext cx="6624274" cy="803425"/>
          </a:xfrm>
          <a:prstGeom prst="rect">
            <a:avLst/>
          </a:prstGeom>
        </p:spPr>
        <p:txBody>
          <a:bodyPr wrap="square" lIns="0" tIns="0" rIns="0" bIns="0" rtlCol="0" anchor="t">
            <a:spAutoFit/>
          </a:bodyPr>
          <a:lstStyle/>
          <a:p>
            <a:pPr>
              <a:lnSpc>
                <a:spcPts val="3125"/>
              </a:lnSpc>
            </a:pPr>
            <a:r>
              <a:rPr lang="en-US" sz="2800" b="1" dirty="0" err="1">
                <a:solidFill>
                  <a:srgbClr val="1B1B1B"/>
                </a:solidFill>
                <a:latin typeface="League Spartan" panose="020B0604020202020204" charset="0"/>
              </a:rPr>
              <a:t>Additionner</a:t>
            </a:r>
            <a:r>
              <a:rPr lang="en-US" sz="2800" b="1" dirty="0">
                <a:solidFill>
                  <a:srgbClr val="1B1B1B"/>
                </a:solidFill>
                <a:latin typeface="League Spartan" panose="020B0604020202020204" charset="0"/>
              </a:rPr>
              <a:t> les points des 10 </a:t>
            </a:r>
            <a:r>
              <a:rPr lang="en-US" sz="2800" b="1" dirty="0" err="1">
                <a:solidFill>
                  <a:srgbClr val="1B1B1B"/>
                </a:solidFill>
                <a:latin typeface="League Spartan" panose="020B0604020202020204" charset="0"/>
              </a:rPr>
              <a:t>éléments</a:t>
            </a:r>
            <a:endParaRPr lang="en-US" sz="2800" b="1" dirty="0">
              <a:solidFill>
                <a:srgbClr val="1B1B1B"/>
              </a:solidFill>
              <a:latin typeface="League Spartan" panose="020B0604020202020204" charset="0"/>
            </a:endParaRPr>
          </a:p>
        </p:txBody>
      </p:sp>
      <p:sp>
        <p:nvSpPr>
          <p:cNvPr id="7" name="TextBox 7"/>
          <p:cNvSpPr txBox="1"/>
          <p:nvPr/>
        </p:nvSpPr>
        <p:spPr>
          <a:xfrm>
            <a:off x="9427795" y="4701312"/>
            <a:ext cx="907392" cy="392415"/>
          </a:xfrm>
          <a:prstGeom prst="rect">
            <a:avLst/>
          </a:prstGeom>
        </p:spPr>
        <p:txBody>
          <a:bodyPr wrap="square" lIns="0" tIns="0" rIns="0" bIns="0" rtlCol="0" anchor="t">
            <a:spAutoFit/>
          </a:bodyPr>
          <a:lstStyle/>
          <a:p>
            <a:pPr>
              <a:lnSpc>
                <a:spcPts val="2750"/>
              </a:lnSpc>
            </a:pPr>
            <a:r>
              <a:rPr lang="en-US" sz="3200" dirty="0">
                <a:solidFill>
                  <a:srgbClr val="1B1B1B"/>
                </a:solidFill>
                <a:latin typeface="League Spartan Bold"/>
              </a:rPr>
              <a:t>02</a:t>
            </a:r>
          </a:p>
        </p:txBody>
      </p:sp>
      <p:grpSp>
        <p:nvGrpSpPr>
          <p:cNvPr id="8" name="Group 8"/>
          <p:cNvGrpSpPr/>
          <p:nvPr/>
        </p:nvGrpSpPr>
        <p:grpSpPr>
          <a:xfrm>
            <a:off x="10618983" y="5829300"/>
            <a:ext cx="6830815" cy="3325152"/>
            <a:chOff x="0" y="-19051"/>
            <a:chExt cx="8084805" cy="4433537"/>
          </a:xfrm>
        </p:grpSpPr>
        <p:sp>
          <p:nvSpPr>
            <p:cNvPr id="9" name="TextBox 9"/>
            <p:cNvSpPr txBox="1"/>
            <p:nvPr/>
          </p:nvSpPr>
          <p:spPr>
            <a:xfrm>
              <a:off x="0" y="-19051"/>
              <a:ext cx="8084805" cy="541173"/>
            </a:xfrm>
            <a:prstGeom prst="rect">
              <a:avLst/>
            </a:prstGeom>
          </p:spPr>
          <p:txBody>
            <a:bodyPr lIns="0" tIns="0" rIns="0" bIns="0" rtlCol="0" anchor="t">
              <a:spAutoFit/>
            </a:bodyPr>
            <a:lstStyle/>
            <a:p>
              <a:pPr>
                <a:lnSpc>
                  <a:spcPts val="3125"/>
                </a:lnSpc>
              </a:pPr>
              <a:r>
                <a:rPr lang="en-US" sz="2800" b="1" dirty="0" err="1">
                  <a:solidFill>
                    <a:srgbClr val="1B1B1B"/>
                  </a:solidFill>
                  <a:latin typeface="League Spartan" panose="020B0604020202020204" charset="0"/>
                </a:rPr>
                <a:t>Diviser</a:t>
              </a:r>
              <a:r>
                <a:rPr lang="en-US" sz="2800" b="1" dirty="0">
                  <a:solidFill>
                    <a:srgbClr val="1B1B1B"/>
                  </a:solidFill>
                  <a:latin typeface="League Spartan" panose="020B0604020202020204" charset="0"/>
                </a:rPr>
                <a:t> le total par 10</a:t>
              </a:r>
            </a:p>
          </p:txBody>
        </p:sp>
        <p:sp>
          <p:nvSpPr>
            <p:cNvPr id="10" name="TextBox 10"/>
            <p:cNvSpPr txBox="1"/>
            <p:nvPr/>
          </p:nvSpPr>
          <p:spPr>
            <a:xfrm>
              <a:off x="0" y="713472"/>
              <a:ext cx="8084805" cy="3701014"/>
            </a:xfrm>
            <a:prstGeom prst="rect">
              <a:avLst/>
            </a:prstGeom>
          </p:spPr>
          <p:txBody>
            <a:bodyPr lIns="0" tIns="0" rIns="0" bIns="0" rtlCol="0" anchor="t">
              <a:spAutoFit/>
            </a:bodyPr>
            <a:lstStyle/>
            <a:p>
              <a:pPr>
                <a:lnSpc>
                  <a:spcPts val="2659"/>
                </a:lnSpc>
              </a:pPr>
              <a:r>
                <a:rPr lang="en-US" sz="2400" dirty="0">
                  <a:solidFill>
                    <a:srgbClr val="1B1B1B"/>
                  </a:solidFill>
                  <a:latin typeface="League Spartan" panose="020B0604020202020204" charset="0"/>
                </a:rPr>
                <a:t>Si la </a:t>
              </a:r>
              <a:r>
                <a:rPr lang="en-US" sz="2400" dirty="0" err="1">
                  <a:solidFill>
                    <a:srgbClr val="1B1B1B"/>
                  </a:solidFill>
                  <a:latin typeface="League Spartan" panose="020B0604020202020204" charset="0"/>
                </a:rPr>
                <a:t>survivante</a:t>
              </a:r>
              <a:r>
                <a:rPr lang="en-US" sz="2400" dirty="0">
                  <a:solidFill>
                    <a:srgbClr val="1B1B1B"/>
                  </a:solidFill>
                  <a:latin typeface="League Spartan" panose="020B0604020202020204" charset="0"/>
                </a:rPr>
                <a:t> </a:t>
              </a:r>
              <a:r>
                <a:rPr lang="en-US" sz="2400" dirty="0" err="1">
                  <a:solidFill>
                    <a:srgbClr val="1B1B1B"/>
                  </a:solidFill>
                  <a:latin typeface="League Spartan" panose="020B0604020202020204" charset="0"/>
                </a:rPr>
                <a:t>n'a</a:t>
              </a:r>
              <a:r>
                <a:rPr lang="en-US" sz="2400" dirty="0">
                  <a:solidFill>
                    <a:srgbClr val="1B1B1B"/>
                  </a:solidFill>
                  <a:latin typeface="League Spartan" panose="020B0604020202020204" charset="0"/>
                </a:rPr>
                <a:t> pas </a:t>
              </a:r>
              <a:r>
                <a:rPr lang="en-US" sz="2400" dirty="0" err="1">
                  <a:solidFill>
                    <a:srgbClr val="1B1B1B"/>
                  </a:solidFill>
                  <a:latin typeface="League Spartan" panose="020B0604020202020204" charset="0"/>
                </a:rPr>
                <a:t>répondu</a:t>
              </a:r>
              <a:r>
                <a:rPr lang="en-US" sz="2400" dirty="0">
                  <a:solidFill>
                    <a:srgbClr val="1B1B1B"/>
                  </a:solidFill>
                  <a:latin typeface="League Spartan" panose="020B0604020202020204" charset="0"/>
                </a:rPr>
                <a:t> à </a:t>
              </a:r>
              <a:r>
                <a:rPr lang="en-US" sz="2400" dirty="0" err="1">
                  <a:solidFill>
                    <a:srgbClr val="1B1B1B"/>
                  </a:solidFill>
                  <a:latin typeface="League Spartan" panose="020B0604020202020204" charset="0"/>
                </a:rPr>
                <a:t>une</a:t>
              </a:r>
              <a:r>
                <a:rPr lang="en-US" sz="2400" dirty="0">
                  <a:solidFill>
                    <a:srgbClr val="1B1B1B"/>
                  </a:solidFill>
                  <a:latin typeface="League Spartan" panose="020B0604020202020204" charset="0"/>
                </a:rPr>
                <a:t> </a:t>
              </a:r>
              <a:r>
                <a:rPr lang="en-US" sz="2400" dirty="0" err="1">
                  <a:solidFill>
                    <a:srgbClr val="1B1B1B"/>
                  </a:solidFill>
                  <a:latin typeface="League Spartan" panose="020B0604020202020204" charset="0"/>
                </a:rPr>
                <a:t>ou</a:t>
              </a:r>
              <a:r>
                <a:rPr lang="en-US" sz="2400" dirty="0">
                  <a:solidFill>
                    <a:srgbClr val="1B1B1B"/>
                  </a:solidFill>
                  <a:latin typeface="League Spartan" panose="020B0604020202020204" charset="0"/>
                </a:rPr>
                <a:t> </a:t>
              </a:r>
              <a:r>
                <a:rPr lang="en-US" sz="2400" dirty="0" err="1">
                  <a:solidFill>
                    <a:srgbClr val="1B1B1B"/>
                  </a:solidFill>
                  <a:latin typeface="League Spartan" panose="020B0604020202020204" charset="0"/>
                </a:rPr>
                <a:t>plusieurs</a:t>
              </a:r>
              <a:r>
                <a:rPr lang="en-US" sz="2400" dirty="0">
                  <a:solidFill>
                    <a:srgbClr val="1B1B1B"/>
                  </a:solidFill>
                  <a:latin typeface="League Spartan" panose="020B0604020202020204" charset="0"/>
                </a:rPr>
                <a:t> questions du questionnaire, </a:t>
              </a:r>
              <a:r>
                <a:rPr lang="en-US" sz="2400" dirty="0" err="1">
                  <a:solidFill>
                    <a:srgbClr val="1B1B1B"/>
                  </a:solidFill>
                  <a:latin typeface="League Spartan" panose="020B0604020202020204" charset="0"/>
                </a:rPr>
                <a:t>additionnez</a:t>
              </a:r>
              <a:r>
                <a:rPr lang="en-US" sz="2400" dirty="0">
                  <a:solidFill>
                    <a:srgbClr val="1B1B1B"/>
                  </a:solidFill>
                  <a:latin typeface="League Spartan" panose="020B0604020202020204" charset="0"/>
                </a:rPr>
                <a:t> les points pour </a:t>
              </a:r>
              <a:r>
                <a:rPr lang="en-US" sz="2400" dirty="0" err="1">
                  <a:solidFill>
                    <a:srgbClr val="1B1B1B"/>
                  </a:solidFill>
                  <a:latin typeface="League Spartan" panose="020B0604020202020204" charset="0"/>
                </a:rPr>
                <a:t>toutes</a:t>
              </a:r>
              <a:r>
                <a:rPr lang="en-US" sz="2400" dirty="0">
                  <a:solidFill>
                    <a:srgbClr val="1B1B1B"/>
                  </a:solidFill>
                  <a:latin typeface="League Spartan" panose="020B0604020202020204" charset="0"/>
                </a:rPr>
                <a:t> les questions </a:t>
              </a:r>
              <a:r>
                <a:rPr lang="en-US" sz="2400" dirty="0" err="1">
                  <a:solidFill>
                    <a:srgbClr val="1B1B1B"/>
                  </a:solidFill>
                  <a:latin typeface="League Spartan" panose="020B0604020202020204" charset="0"/>
                </a:rPr>
                <a:t>auxquelles</a:t>
              </a:r>
              <a:r>
                <a:rPr lang="en-US" sz="2400" dirty="0">
                  <a:solidFill>
                    <a:srgbClr val="1B1B1B"/>
                  </a:solidFill>
                  <a:latin typeface="League Spartan" panose="020B0604020202020204" charset="0"/>
                </a:rPr>
                <a:t> </a:t>
              </a:r>
              <a:r>
                <a:rPr lang="en-US" sz="2400" dirty="0" err="1">
                  <a:solidFill>
                    <a:srgbClr val="1B1B1B"/>
                  </a:solidFill>
                  <a:latin typeface="League Spartan" panose="020B0604020202020204" charset="0"/>
                </a:rPr>
                <a:t>elle</a:t>
              </a:r>
              <a:r>
                <a:rPr lang="en-US" sz="2400" dirty="0">
                  <a:solidFill>
                    <a:srgbClr val="1B1B1B"/>
                  </a:solidFill>
                  <a:latin typeface="League Spartan" panose="020B0604020202020204" charset="0"/>
                </a:rPr>
                <a:t> a </a:t>
              </a:r>
              <a:r>
                <a:rPr lang="en-US" sz="2400" dirty="0" err="1">
                  <a:solidFill>
                    <a:srgbClr val="1B1B1B"/>
                  </a:solidFill>
                  <a:latin typeface="League Spartan" panose="020B0604020202020204" charset="0"/>
                </a:rPr>
                <a:t>répondu</a:t>
              </a:r>
              <a:r>
                <a:rPr lang="en-US" sz="2400" dirty="0">
                  <a:solidFill>
                    <a:srgbClr val="1B1B1B"/>
                  </a:solidFill>
                  <a:latin typeface="League Spartan" panose="020B0604020202020204" charset="0"/>
                </a:rPr>
                <a:t> et </a:t>
              </a:r>
              <a:r>
                <a:rPr lang="en-US" sz="2400" dirty="0" err="1">
                  <a:solidFill>
                    <a:srgbClr val="1B1B1B"/>
                  </a:solidFill>
                  <a:latin typeface="League Spartan" panose="020B0604020202020204" charset="0"/>
                </a:rPr>
                <a:t>divisez</a:t>
              </a:r>
              <a:r>
                <a:rPr lang="en-US" sz="2400" dirty="0">
                  <a:solidFill>
                    <a:srgbClr val="1B1B1B"/>
                  </a:solidFill>
                  <a:latin typeface="League Spartan" panose="020B0604020202020204" charset="0"/>
                </a:rPr>
                <a:t> par le </a:t>
              </a:r>
              <a:r>
                <a:rPr lang="en-US" sz="2400" dirty="0" err="1">
                  <a:solidFill>
                    <a:srgbClr val="1B1B1B"/>
                  </a:solidFill>
                  <a:latin typeface="League Spartan" panose="020B0604020202020204" charset="0"/>
                </a:rPr>
                <a:t>nombre</a:t>
              </a:r>
              <a:r>
                <a:rPr lang="en-US" sz="2400" dirty="0">
                  <a:solidFill>
                    <a:srgbClr val="1B1B1B"/>
                  </a:solidFill>
                  <a:latin typeface="League Spartan" panose="020B0604020202020204" charset="0"/>
                </a:rPr>
                <a:t> total de questions </a:t>
              </a:r>
              <a:r>
                <a:rPr lang="en-US" sz="2400" dirty="0" err="1">
                  <a:solidFill>
                    <a:srgbClr val="1B1B1B"/>
                  </a:solidFill>
                  <a:latin typeface="League Spartan" panose="020B0604020202020204" charset="0"/>
                </a:rPr>
                <a:t>auxquelles</a:t>
              </a:r>
              <a:r>
                <a:rPr lang="en-US" sz="2400" dirty="0">
                  <a:solidFill>
                    <a:srgbClr val="1B1B1B"/>
                  </a:solidFill>
                  <a:latin typeface="League Spartan" panose="020B0604020202020204" charset="0"/>
                </a:rPr>
                <a:t> </a:t>
              </a:r>
              <a:r>
                <a:rPr lang="en-US" sz="2400" dirty="0" err="1">
                  <a:solidFill>
                    <a:srgbClr val="1B1B1B"/>
                  </a:solidFill>
                  <a:latin typeface="League Spartan" panose="020B0604020202020204" charset="0"/>
                </a:rPr>
                <a:t>elle</a:t>
              </a:r>
              <a:r>
                <a:rPr lang="en-US" sz="2400" dirty="0">
                  <a:solidFill>
                    <a:srgbClr val="1B1B1B"/>
                  </a:solidFill>
                  <a:latin typeface="League Spartan" panose="020B0604020202020204" charset="0"/>
                </a:rPr>
                <a:t> a </a:t>
              </a:r>
              <a:r>
                <a:rPr lang="en-US" sz="2400" dirty="0" err="1">
                  <a:solidFill>
                    <a:srgbClr val="1B1B1B"/>
                  </a:solidFill>
                  <a:latin typeface="League Spartan" panose="020B0604020202020204" charset="0"/>
                </a:rPr>
                <a:t>répondu</a:t>
              </a:r>
              <a:r>
                <a:rPr lang="en-US" sz="2400" dirty="0">
                  <a:solidFill>
                    <a:srgbClr val="1B1B1B"/>
                  </a:solidFill>
                  <a:latin typeface="League Spartan" panose="020B0604020202020204" charset="0"/>
                </a:rPr>
                <a:t>. </a:t>
              </a:r>
            </a:p>
            <a:p>
              <a:pPr>
                <a:lnSpc>
                  <a:spcPts val="2659"/>
                </a:lnSpc>
              </a:pPr>
              <a:r>
                <a:rPr lang="en-US" sz="2400" dirty="0">
                  <a:solidFill>
                    <a:srgbClr val="1B1B1B"/>
                  </a:solidFill>
                  <a:latin typeface="League Spartan" panose="020B0604020202020204" charset="0"/>
                </a:rPr>
                <a:t>Par </a:t>
              </a:r>
              <a:r>
                <a:rPr lang="en-US" sz="2400" dirty="0" err="1">
                  <a:solidFill>
                    <a:srgbClr val="1B1B1B"/>
                  </a:solidFill>
                  <a:latin typeface="League Spartan" panose="020B0604020202020204" charset="0"/>
                </a:rPr>
                <a:t>exemple</a:t>
              </a:r>
              <a:r>
                <a:rPr lang="en-US" sz="2400" dirty="0">
                  <a:solidFill>
                    <a:srgbClr val="1B1B1B"/>
                  </a:solidFill>
                  <a:latin typeface="League Spartan" panose="020B0604020202020204" charset="0"/>
                </a:rPr>
                <a:t>, </a:t>
              </a:r>
              <a:r>
                <a:rPr lang="en-US" sz="2400" dirty="0" err="1">
                  <a:solidFill>
                    <a:srgbClr val="1B1B1B"/>
                  </a:solidFill>
                  <a:latin typeface="League Spartan" panose="020B0604020202020204" charset="0"/>
                </a:rPr>
                <a:t>si</a:t>
              </a:r>
              <a:r>
                <a:rPr lang="en-US" sz="2400" dirty="0">
                  <a:solidFill>
                    <a:srgbClr val="1B1B1B"/>
                  </a:solidFill>
                  <a:latin typeface="League Spartan" panose="020B0604020202020204" charset="0"/>
                </a:rPr>
                <a:t> la </a:t>
              </a:r>
              <a:r>
                <a:rPr lang="en-US" sz="2400" dirty="0" err="1">
                  <a:solidFill>
                    <a:srgbClr val="1B1B1B"/>
                  </a:solidFill>
                  <a:latin typeface="League Spartan" panose="020B0604020202020204" charset="0"/>
                </a:rPr>
                <a:t>survivante</a:t>
              </a:r>
              <a:r>
                <a:rPr lang="en-US" sz="2400" dirty="0">
                  <a:solidFill>
                    <a:srgbClr val="1B1B1B"/>
                  </a:solidFill>
                  <a:latin typeface="League Spartan" panose="020B0604020202020204" charset="0"/>
                </a:rPr>
                <a:t> a </a:t>
              </a:r>
              <a:r>
                <a:rPr lang="en-US" sz="2400" dirty="0" err="1">
                  <a:solidFill>
                    <a:srgbClr val="1B1B1B"/>
                  </a:solidFill>
                  <a:latin typeface="League Spartan" panose="020B0604020202020204" charset="0"/>
                </a:rPr>
                <a:t>répondu</a:t>
              </a:r>
              <a:r>
                <a:rPr lang="en-US" sz="2400" dirty="0">
                  <a:solidFill>
                    <a:srgbClr val="1B1B1B"/>
                  </a:solidFill>
                  <a:latin typeface="League Spartan" panose="020B0604020202020204" charset="0"/>
                </a:rPr>
                <a:t> à 8 questions, </a:t>
              </a:r>
              <a:r>
                <a:rPr lang="en-US" sz="2400" dirty="0" err="1">
                  <a:solidFill>
                    <a:srgbClr val="1B1B1B"/>
                  </a:solidFill>
                  <a:latin typeface="League Spartan" panose="020B0604020202020204" charset="0"/>
                </a:rPr>
                <a:t>divisez</a:t>
              </a:r>
              <a:r>
                <a:rPr lang="en-US" sz="2400" dirty="0">
                  <a:solidFill>
                    <a:srgbClr val="1B1B1B"/>
                  </a:solidFill>
                  <a:latin typeface="League Spartan" panose="020B0604020202020204" charset="0"/>
                </a:rPr>
                <a:t> la </a:t>
              </a:r>
              <a:r>
                <a:rPr lang="en-US" sz="2400" dirty="0" err="1">
                  <a:solidFill>
                    <a:srgbClr val="1B1B1B"/>
                  </a:solidFill>
                  <a:latin typeface="League Spartan" panose="020B0604020202020204" charset="0"/>
                </a:rPr>
                <a:t>somme</a:t>
              </a:r>
              <a:r>
                <a:rPr lang="en-US" sz="2400" dirty="0">
                  <a:solidFill>
                    <a:srgbClr val="1B1B1B"/>
                  </a:solidFill>
                  <a:latin typeface="League Spartan" panose="020B0604020202020204" charset="0"/>
                </a:rPr>
                <a:t> par 8. </a:t>
              </a:r>
            </a:p>
          </p:txBody>
        </p:sp>
      </p:grpSp>
      <p:sp>
        <p:nvSpPr>
          <p:cNvPr id="11" name="TextBox 11"/>
          <p:cNvSpPr txBox="1"/>
          <p:nvPr/>
        </p:nvSpPr>
        <p:spPr>
          <a:xfrm>
            <a:off x="9448801" y="5884399"/>
            <a:ext cx="907392" cy="392415"/>
          </a:xfrm>
          <a:prstGeom prst="rect">
            <a:avLst/>
          </a:prstGeom>
        </p:spPr>
        <p:txBody>
          <a:bodyPr wrap="square" lIns="0" tIns="0" rIns="0" bIns="0" rtlCol="0" anchor="t">
            <a:spAutoFit/>
          </a:bodyPr>
          <a:lstStyle/>
          <a:p>
            <a:pPr>
              <a:lnSpc>
                <a:spcPts val="2750"/>
              </a:lnSpc>
            </a:pPr>
            <a:r>
              <a:rPr lang="en-US" sz="3200" dirty="0">
                <a:solidFill>
                  <a:srgbClr val="1B1B1B"/>
                </a:solidFill>
                <a:latin typeface="League Spartan Bold"/>
              </a:rPr>
              <a:t>03</a:t>
            </a:r>
          </a:p>
        </p:txBody>
      </p:sp>
      <p:sp>
        <p:nvSpPr>
          <p:cNvPr id="12" name="TextBox 12"/>
          <p:cNvSpPr txBox="1"/>
          <p:nvPr/>
        </p:nvSpPr>
        <p:spPr>
          <a:xfrm>
            <a:off x="1028700" y="876300"/>
            <a:ext cx="8115300" cy="4821833"/>
          </a:xfrm>
          <a:prstGeom prst="rect">
            <a:avLst/>
          </a:prstGeom>
        </p:spPr>
        <p:txBody>
          <a:bodyPr lIns="0" tIns="0" rIns="0" bIns="0" rtlCol="0" anchor="t">
            <a:spAutoFit/>
          </a:bodyPr>
          <a:lstStyle/>
          <a:p>
            <a:pPr>
              <a:lnSpc>
                <a:spcPts val="9375"/>
              </a:lnSpc>
            </a:pPr>
            <a:r>
              <a:rPr lang="en-US" sz="7500" dirty="0" err="1">
                <a:solidFill>
                  <a:srgbClr val="FEBA3D"/>
                </a:solidFill>
                <a:latin typeface="League Spartan Bold"/>
              </a:rPr>
              <a:t>Échelle</a:t>
            </a:r>
            <a:r>
              <a:rPr lang="en-US" sz="7500" dirty="0">
                <a:solidFill>
                  <a:srgbClr val="FEBA3D"/>
                </a:solidFill>
                <a:latin typeface="League Spartan Bold"/>
              </a:rPr>
              <a:t> de </a:t>
            </a:r>
            <a:r>
              <a:rPr lang="en-US" sz="7500" dirty="0" err="1">
                <a:solidFill>
                  <a:srgbClr val="FEBA3D"/>
                </a:solidFill>
                <a:latin typeface="League Spartan Bold"/>
              </a:rPr>
              <a:t>fonctionnement</a:t>
            </a:r>
            <a:r>
              <a:rPr lang="en-US" sz="7500" dirty="0">
                <a:solidFill>
                  <a:srgbClr val="FEBA3D"/>
                </a:solidFill>
                <a:latin typeface="League Spartan Bold"/>
              </a:rPr>
              <a:t> psychosocial : </a:t>
            </a:r>
            <a:r>
              <a:rPr lang="en-US" sz="7500" dirty="0" err="1">
                <a:solidFill>
                  <a:srgbClr val="1B1B1B"/>
                </a:solidFill>
                <a:latin typeface="League Spartan Bold"/>
              </a:rPr>
              <a:t>Calculer</a:t>
            </a:r>
            <a:endParaRPr lang="en-US" sz="7500" dirty="0">
              <a:solidFill>
                <a:srgbClr val="1B1B1B"/>
              </a:solidFill>
              <a:latin typeface="League Spartan Bold"/>
            </a:endParaRPr>
          </a:p>
        </p:txBody>
      </p:sp>
      <p:grpSp>
        <p:nvGrpSpPr>
          <p:cNvPr id="13" name="Group 13"/>
          <p:cNvGrpSpPr/>
          <p:nvPr/>
        </p:nvGrpSpPr>
        <p:grpSpPr>
          <a:xfrm>
            <a:off x="1028700" y="5624408"/>
            <a:ext cx="5755220" cy="3633892"/>
            <a:chOff x="0" y="0"/>
            <a:chExt cx="7673626" cy="4845190"/>
          </a:xfrm>
        </p:grpSpPr>
        <p:grpSp>
          <p:nvGrpSpPr>
            <p:cNvPr id="14" name="Group 14"/>
            <p:cNvGrpSpPr/>
            <p:nvPr/>
          </p:nvGrpSpPr>
          <p:grpSpPr>
            <a:xfrm>
              <a:off x="6405" y="499354"/>
              <a:ext cx="82785" cy="82785"/>
              <a:chOff x="0" y="0"/>
              <a:chExt cx="6350000" cy="6350000"/>
            </a:xfrm>
          </p:grpSpPr>
          <p:sp>
            <p:nvSpPr>
              <p:cNvPr id="15" name="Freeform 15"/>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16" name="Group 16"/>
            <p:cNvGrpSpPr/>
            <p:nvPr/>
          </p:nvGrpSpPr>
          <p:grpSpPr>
            <a:xfrm>
              <a:off x="6405" y="3687054"/>
              <a:ext cx="82785" cy="82785"/>
              <a:chOff x="0" y="0"/>
              <a:chExt cx="6350000" cy="6350000"/>
            </a:xfrm>
          </p:grpSpPr>
          <p:sp>
            <p:nvSpPr>
              <p:cNvPr id="17" name="Freeform 17"/>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18" name="Group 18"/>
            <p:cNvGrpSpPr/>
            <p:nvPr/>
          </p:nvGrpSpPr>
          <p:grpSpPr>
            <a:xfrm>
              <a:off x="6405" y="2117434"/>
              <a:ext cx="82785" cy="82785"/>
              <a:chOff x="0" y="0"/>
              <a:chExt cx="6350000" cy="6350000"/>
            </a:xfrm>
          </p:grpSpPr>
          <p:sp>
            <p:nvSpPr>
              <p:cNvPr id="19" name="Freeform 19"/>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20" name="Group 20"/>
            <p:cNvGrpSpPr/>
            <p:nvPr/>
          </p:nvGrpSpPr>
          <p:grpSpPr>
            <a:xfrm>
              <a:off x="6500554" y="499354"/>
              <a:ext cx="82785" cy="82785"/>
              <a:chOff x="0" y="0"/>
              <a:chExt cx="6350000" cy="6350000"/>
            </a:xfrm>
          </p:grpSpPr>
          <p:sp>
            <p:nvSpPr>
              <p:cNvPr id="21" name="Freeform 21"/>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22" name="Group 22"/>
            <p:cNvGrpSpPr/>
            <p:nvPr/>
          </p:nvGrpSpPr>
          <p:grpSpPr>
            <a:xfrm>
              <a:off x="6500554" y="3687054"/>
              <a:ext cx="82785" cy="82785"/>
              <a:chOff x="0" y="0"/>
              <a:chExt cx="6350000" cy="6350000"/>
            </a:xfrm>
          </p:grpSpPr>
          <p:sp>
            <p:nvSpPr>
              <p:cNvPr id="23" name="Freeform 23"/>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24" name="Group 24"/>
            <p:cNvGrpSpPr/>
            <p:nvPr/>
          </p:nvGrpSpPr>
          <p:grpSpPr>
            <a:xfrm>
              <a:off x="6500554" y="2117434"/>
              <a:ext cx="82785" cy="82785"/>
              <a:chOff x="0" y="0"/>
              <a:chExt cx="6350000" cy="6350000"/>
            </a:xfrm>
          </p:grpSpPr>
          <p:sp>
            <p:nvSpPr>
              <p:cNvPr id="25" name="Freeform 25"/>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26" name="Group 26"/>
            <p:cNvGrpSpPr/>
            <p:nvPr/>
          </p:nvGrpSpPr>
          <p:grpSpPr>
            <a:xfrm>
              <a:off x="3254270" y="499354"/>
              <a:ext cx="82785" cy="82785"/>
              <a:chOff x="0" y="0"/>
              <a:chExt cx="6350000" cy="6350000"/>
            </a:xfrm>
          </p:grpSpPr>
          <p:sp>
            <p:nvSpPr>
              <p:cNvPr id="27" name="Freeform 27"/>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28" name="Group 28"/>
            <p:cNvGrpSpPr/>
            <p:nvPr/>
          </p:nvGrpSpPr>
          <p:grpSpPr>
            <a:xfrm>
              <a:off x="3254270" y="3687054"/>
              <a:ext cx="82785" cy="82785"/>
              <a:chOff x="0" y="0"/>
              <a:chExt cx="6350000" cy="6350000"/>
            </a:xfrm>
          </p:grpSpPr>
          <p:sp>
            <p:nvSpPr>
              <p:cNvPr id="29" name="Freeform 29"/>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30" name="Group 30"/>
            <p:cNvGrpSpPr/>
            <p:nvPr/>
          </p:nvGrpSpPr>
          <p:grpSpPr>
            <a:xfrm>
              <a:off x="3254270" y="2117434"/>
              <a:ext cx="82785" cy="82785"/>
              <a:chOff x="0" y="0"/>
              <a:chExt cx="6350000" cy="6350000"/>
            </a:xfrm>
          </p:grpSpPr>
          <p:sp>
            <p:nvSpPr>
              <p:cNvPr id="31" name="Freeform 31"/>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32" name="Group 32"/>
            <p:cNvGrpSpPr/>
            <p:nvPr/>
          </p:nvGrpSpPr>
          <p:grpSpPr>
            <a:xfrm>
              <a:off x="545066" y="1036509"/>
              <a:ext cx="82785" cy="82785"/>
              <a:chOff x="0" y="0"/>
              <a:chExt cx="6350000" cy="6350000"/>
            </a:xfrm>
          </p:grpSpPr>
          <p:sp>
            <p:nvSpPr>
              <p:cNvPr id="33" name="Freeform 33"/>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34" name="Group 34"/>
            <p:cNvGrpSpPr/>
            <p:nvPr/>
          </p:nvGrpSpPr>
          <p:grpSpPr>
            <a:xfrm>
              <a:off x="545066" y="4224209"/>
              <a:ext cx="82785" cy="82785"/>
              <a:chOff x="0" y="0"/>
              <a:chExt cx="6350000" cy="6350000"/>
            </a:xfrm>
          </p:grpSpPr>
          <p:sp>
            <p:nvSpPr>
              <p:cNvPr id="35" name="Freeform 35"/>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36" name="Group 36"/>
            <p:cNvGrpSpPr/>
            <p:nvPr/>
          </p:nvGrpSpPr>
          <p:grpSpPr>
            <a:xfrm>
              <a:off x="545066" y="2654589"/>
              <a:ext cx="82785" cy="82785"/>
              <a:chOff x="0" y="0"/>
              <a:chExt cx="6350000" cy="6350000"/>
            </a:xfrm>
          </p:grpSpPr>
          <p:sp>
            <p:nvSpPr>
              <p:cNvPr id="37" name="Freeform 37"/>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38" name="Group 38"/>
            <p:cNvGrpSpPr/>
            <p:nvPr/>
          </p:nvGrpSpPr>
          <p:grpSpPr>
            <a:xfrm>
              <a:off x="7039214" y="1036509"/>
              <a:ext cx="82785" cy="82785"/>
              <a:chOff x="0" y="0"/>
              <a:chExt cx="6350000" cy="6350000"/>
            </a:xfrm>
          </p:grpSpPr>
          <p:sp>
            <p:nvSpPr>
              <p:cNvPr id="39" name="Freeform 39"/>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40" name="Group 40"/>
            <p:cNvGrpSpPr/>
            <p:nvPr/>
          </p:nvGrpSpPr>
          <p:grpSpPr>
            <a:xfrm>
              <a:off x="7039214" y="4224209"/>
              <a:ext cx="82785" cy="82785"/>
              <a:chOff x="0" y="0"/>
              <a:chExt cx="6350000" cy="6350000"/>
            </a:xfrm>
          </p:grpSpPr>
          <p:sp>
            <p:nvSpPr>
              <p:cNvPr id="41" name="Freeform 41"/>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42" name="Group 42"/>
            <p:cNvGrpSpPr/>
            <p:nvPr/>
          </p:nvGrpSpPr>
          <p:grpSpPr>
            <a:xfrm>
              <a:off x="7039214" y="2654589"/>
              <a:ext cx="82785" cy="82785"/>
              <a:chOff x="0" y="0"/>
              <a:chExt cx="6350000" cy="6350000"/>
            </a:xfrm>
          </p:grpSpPr>
          <p:sp>
            <p:nvSpPr>
              <p:cNvPr id="43" name="Freeform 43"/>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44" name="Group 44"/>
            <p:cNvGrpSpPr/>
            <p:nvPr/>
          </p:nvGrpSpPr>
          <p:grpSpPr>
            <a:xfrm>
              <a:off x="3792930" y="1036509"/>
              <a:ext cx="82785" cy="82785"/>
              <a:chOff x="0" y="0"/>
              <a:chExt cx="6350000" cy="6350000"/>
            </a:xfrm>
          </p:grpSpPr>
          <p:sp>
            <p:nvSpPr>
              <p:cNvPr id="45" name="Freeform 45"/>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46" name="Group 46"/>
            <p:cNvGrpSpPr/>
            <p:nvPr/>
          </p:nvGrpSpPr>
          <p:grpSpPr>
            <a:xfrm>
              <a:off x="3792930" y="4224209"/>
              <a:ext cx="82785" cy="82785"/>
              <a:chOff x="0" y="0"/>
              <a:chExt cx="6350000" cy="6350000"/>
            </a:xfrm>
          </p:grpSpPr>
          <p:sp>
            <p:nvSpPr>
              <p:cNvPr id="47" name="Freeform 47"/>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48" name="Group 48"/>
            <p:cNvGrpSpPr/>
            <p:nvPr/>
          </p:nvGrpSpPr>
          <p:grpSpPr>
            <a:xfrm>
              <a:off x="3792930" y="2654589"/>
              <a:ext cx="82785" cy="82785"/>
              <a:chOff x="0" y="0"/>
              <a:chExt cx="6350000" cy="6350000"/>
            </a:xfrm>
          </p:grpSpPr>
          <p:sp>
            <p:nvSpPr>
              <p:cNvPr id="49" name="Freeform 49"/>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50" name="Group 50"/>
            <p:cNvGrpSpPr/>
            <p:nvPr/>
          </p:nvGrpSpPr>
          <p:grpSpPr>
            <a:xfrm>
              <a:off x="1084926" y="1574705"/>
              <a:ext cx="82785" cy="82785"/>
              <a:chOff x="0" y="0"/>
              <a:chExt cx="6350000" cy="6350000"/>
            </a:xfrm>
          </p:grpSpPr>
          <p:sp>
            <p:nvSpPr>
              <p:cNvPr id="51" name="Freeform 51"/>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52" name="Group 52"/>
            <p:cNvGrpSpPr/>
            <p:nvPr/>
          </p:nvGrpSpPr>
          <p:grpSpPr>
            <a:xfrm>
              <a:off x="1084926" y="4762405"/>
              <a:ext cx="82785" cy="82785"/>
              <a:chOff x="0" y="0"/>
              <a:chExt cx="6350000" cy="6350000"/>
            </a:xfrm>
          </p:grpSpPr>
          <p:sp>
            <p:nvSpPr>
              <p:cNvPr id="53" name="Freeform 53"/>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54" name="Group 54"/>
            <p:cNvGrpSpPr/>
            <p:nvPr/>
          </p:nvGrpSpPr>
          <p:grpSpPr>
            <a:xfrm>
              <a:off x="1084926" y="3192785"/>
              <a:ext cx="82785" cy="82785"/>
              <a:chOff x="0" y="0"/>
              <a:chExt cx="6350000" cy="6350000"/>
            </a:xfrm>
          </p:grpSpPr>
          <p:sp>
            <p:nvSpPr>
              <p:cNvPr id="55" name="Freeform 55"/>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56" name="Group 56"/>
            <p:cNvGrpSpPr/>
            <p:nvPr/>
          </p:nvGrpSpPr>
          <p:grpSpPr>
            <a:xfrm>
              <a:off x="1084926" y="0"/>
              <a:ext cx="82785" cy="82785"/>
              <a:chOff x="0" y="0"/>
              <a:chExt cx="6350000" cy="6350000"/>
            </a:xfrm>
          </p:grpSpPr>
          <p:sp>
            <p:nvSpPr>
              <p:cNvPr id="57" name="Freeform 57"/>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58" name="Group 58"/>
            <p:cNvGrpSpPr/>
            <p:nvPr/>
          </p:nvGrpSpPr>
          <p:grpSpPr>
            <a:xfrm>
              <a:off x="7579075" y="1574705"/>
              <a:ext cx="82785" cy="82785"/>
              <a:chOff x="0" y="0"/>
              <a:chExt cx="6350000" cy="6350000"/>
            </a:xfrm>
          </p:grpSpPr>
          <p:sp>
            <p:nvSpPr>
              <p:cNvPr id="59" name="Freeform 59"/>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60" name="Group 60"/>
            <p:cNvGrpSpPr/>
            <p:nvPr/>
          </p:nvGrpSpPr>
          <p:grpSpPr>
            <a:xfrm>
              <a:off x="7579075" y="4762405"/>
              <a:ext cx="82785" cy="82785"/>
              <a:chOff x="0" y="0"/>
              <a:chExt cx="6350000" cy="6350000"/>
            </a:xfrm>
          </p:grpSpPr>
          <p:sp>
            <p:nvSpPr>
              <p:cNvPr id="61" name="Freeform 61"/>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62" name="Group 62"/>
            <p:cNvGrpSpPr/>
            <p:nvPr/>
          </p:nvGrpSpPr>
          <p:grpSpPr>
            <a:xfrm>
              <a:off x="7579075" y="3192785"/>
              <a:ext cx="82785" cy="82785"/>
              <a:chOff x="0" y="0"/>
              <a:chExt cx="6350000" cy="6350000"/>
            </a:xfrm>
          </p:grpSpPr>
          <p:sp>
            <p:nvSpPr>
              <p:cNvPr id="63" name="Freeform 63"/>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64" name="Group 64"/>
            <p:cNvGrpSpPr/>
            <p:nvPr/>
          </p:nvGrpSpPr>
          <p:grpSpPr>
            <a:xfrm>
              <a:off x="7579075" y="0"/>
              <a:ext cx="82785" cy="82785"/>
              <a:chOff x="0" y="0"/>
              <a:chExt cx="6350000" cy="6350000"/>
            </a:xfrm>
          </p:grpSpPr>
          <p:sp>
            <p:nvSpPr>
              <p:cNvPr id="65" name="Freeform 65"/>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66" name="Group 66"/>
            <p:cNvGrpSpPr/>
            <p:nvPr/>
          </p:nvGrpSpPr>
          <p:grpSpPr>
            <a:xfrm>
              <a:off x="4332791" y="1574705"/>
              <a:ext cx="82785" cy="82785"/>
              <a:chOff x="0" y="0"/>
              <a:chExt cx="6350000" cy="6350000"/>
            </a:xfrm>
          </p:grpSpPr>
          <p:sp>
            <p:nvSpPr>
              <p:cNvPr id="67" name="Freeform 67"/>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68" name="Group 68"/>
            <p:cNvGrpSpPr/>
            <p:nvPr/>
          </p:nvGrpSpPr>
          <p:grpSpPr>
            <a:xfrm>
              <a:off x="4332791" y="4762405"/>
              <a:ext cx="82785" cy="82785"/>
              <a:chOff x="0" y="0"/>
              <a:chExt cx="6350000" cy="6350000"/>
            </a:xfrm>
          </p:grpSpPr>
          <p:sp>
            <p:nvSpPr>
              <p:cNvPr id="69" name="Freeform 69"/>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70" name="Group 70"/>
            <p:cNvGrpSpPr/>
            <p:nvPr/>
          </p:nvGrpSpPr>
          <p:grpSpPr>
            <a:xfrm>
              <a:off x="4332791" y="3192785"/>
              <a:ext cx="82785" cy="82785"/>
              <a:chOff x="0" y="0"/>
              <a:chExt cx="6350000" cy="6350000"/>
            </a:xfrm>
          </p:grpSpPr>
          <p:sp>
            <p:nvSpPr>
              <p:cNvPr id="71" name="Freeform 71"/>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72" name="Group 72"/>
            <p:cNvGrpSpPr/>
            <p:nvPr/>
          </p:nvGrpSpPr>
          <p:grpSpPr>
            <a:xfrm>
              <a:off x="4332791" y="0"/>
              <a:ext cx="82785" cy="82785"/>
              <a:chOff x="0" y="0"/>
              <a:chExt cx="6350000" cy="6350000"/>
            </a:xfrm>
          </p:grpSpPr>
          <p:sp>
            <p:nvSpPr>
              <p:cNvPr id="73" name="Freeform 73"/>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74" name="Group 74"/>
            <p:cNvGrpSpPr/>
            <p:nvPr/>
          </p:nvGrpSpPr>
          <p:grpSpPr>
            <a:xfrm>
              <a:off x="1633891" y="499354"/>
              <a:ext cx="82785" cy="82785"/>
              <a:chOff x="0" y="0"/>
              <a:chExt cx="6350000" cy="6350000"/>
            </a:xfrm>
          </p:grpSpPr>
          <p:sp>
            <p:nvSpPr>
              <p:cNvPr id="75" name="Freeform 75"/>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76" name="Group 76"/>
            <p:cNvGrpSpPr/>
            <p:nvPr/>
          </p:nvGrpSpPr>
          <p:grpSpPr>
            <a:xfrm>
              <a:off x="1633891" y="3687054"/>
              <a:ext cx="82785" cy="82785"/>
              <a:chOff x="0" y="0"/>
              <a:chExt cx="6350000" cy="6350000"/>
            </a:xfrm>
          </p:grpSpPr>
          <p:sp>
            <p:nvSpPr>
              <p:cNvPr id="77" name="Freeform 77"/>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78" name="Group 78"/>
            <p:cNvGrpSpPr/>
            <p:nvPr/>
          </p:nvGrpSpPr>
          <p:grpSpPr>
            <a:xfrm>
              <a:off x="1633891" y="2117434"/>
              <a:ext cx="82785" cy="82785"/>
              <a:chOff x="0" y="0"/>
              <a:chExt cx="6350000" cy="6350000"/>
            </a:xfrm>
          </p:grpSpPr>
          <p:sp>
            <p:nvSpPr>
              <p:cNvPr id="79" name="Freeform 79"/>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80" name="Group 80"/>
            <p:cNvGrpSpPr/>
            <p:nvPr/>
          </p:nvGrpSpPr>
          <p:grpSpPr>
            <a:xfrm>
              <a:off x="4881756" y="499354"/>
              <a:ext cx="82785" cy="82785"/>
              <a:chOff x="0" y="0"/>
              <a:chExt cx="6350000" cy="6350000"/>
            </a:xfrm>
          </p:grpSpPr>
          <p:sp>
            <p:nvSpPr>
              <p:cNvPr id="81" name="Freeform 81"/>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82" name="Group 82"/>
            <p:cNvGrpSpPr/>
            <p:nvPr/>
          </p:nvGrpSpPr>
          <p:grpSpPr>
            <a:xfrm>
              <a:off x="4881756" y="3687054"/>
              <a:ext cx="82785" cy="82785"/>
              <a:chOff x="0" y="0"/>
              <a:chExt cx="6350000" cy="6350000"/>
            </a:xfrm>
          </p:grpSpPr>
          <p:sp>
            <p:nvSpPr>
              <p:cNvPr id="83" name="Freeform 83"/>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84" name="Group 84"/>
            <p:cNvGrpSpPr/>
            <p:nvPr/>
          </p:nvGrpSpPr>
          <p:grpSpPr>
            <a:xfrm>
              <a:off x="4881756" y="2117434"/>
              <a:ext cx="82785" cy="82785"/>
              <a:chOff x="0" y="0"/>
              <a:chExt cx="6350000" cy="6350000"/>
            </a:xfrm>
          </p:grpSpPr>
          <p:sp>
            <p:nvSpPr>
              <p:cNvPr id="85" name="Freeform 85"/>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86" name="Group 86"/>
            <p:cNvGrpSpPr/>
            <p:nvPr/>
          </p:nvGrpSpPr>
          <p:grpSpPr>
            <a:xfrm>
              <a:off x="2172552" y="1036509"/>
              <a:ext cx="82785" cy="82785"/>
              <a:chOff x="0" y="0"/>
              <a:chExt cx="6350000" cy="6350000"/>
            </a:xfrm>
          </p:grpSpPr>
          <p:sp>
            <p:nvSpPr>
              <p:cNvPr id="87" name="Freeform 87"/>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88" name="Group 88"/>
            <p:cNvGrpSpPr/>
            <p:nvPr/>
          </p:nvGrpSpPr>
          <p:grpSpPr>
            <a:xfrm>
              <a:off x="2172552" y="4224209"/>
              <a:ext cx="82785" cy="82785"/>
              <a:chOff x="0" y="0"/>
              <a:chExt cx="6350000" cy="6350000"/>
            </a:xfrm>
          </p:grpSpPr>
          <p:sp>
            <p:nvSpPr>
              <p:cNvPr id="89" name="Freeform 89"/>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90" name="Group 90"/>
            <p:cNvGrpSpPr/>
            <p:nvPr/>
          </p:nvGrpSpPr>
          <p:grpSpPr>
            <a:xfrm>
              <a:off x="2172552" y="2654589"/>
              <a:ext cx="82785" cy="82785"/>
              <a:chOff x="0" y="0"/>
              <a:chExt cx="6350000" cy="6350000"/>
            </a:xfrm>
          </p:grpSpPr>
          <p:sp>
            <p:nvSpPr>
              <p:cNvPr id="91" name="Freeform 91"/>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92" name="Group 92"/>
            <p:cNvGrpSpPr/>
            <p:nvPr/>
          </p:nvGrpSpPr>
          <p:grpSpPr>
            <a:xfrm>
              <a:off x="5420417" y="1036509"/>
              <a:ext cx="82785" cy="82785"/>
              <a:chOff x="0" y="0"/>
              <a:chExt cx="6350000" cy="6350000"/>
            </a:xfrm>
          </p:grpSpPr>
          <p:sp>
            <p:nvSpPr>
              <p:cNvPr id="93" name="Freeform 93"/>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94" name="Group 94"/>
            <p:cNvGrpSpPr/>
            <p:nvPr/>
          </p:nvGrpSpPr>
          <p:grpSpPr>
            <a:xfrm>
              <a:off x="5420417" y="4224209"/>
              <a:ext cx="82785" cy="82785"/>
              <a:chOff x="0" y="0"/>
              <a:chExt cx="6350000" cy="6350000"/>
            </a:xfrm>
          </p:grpSpPr>
          <p:sp>
            <p:nvSpPr>
              <p:cNvPr id="95" name="Freeform 95"/>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96" name="Group 96"/>
            <p:cNvGrpSpPr/>
            <p:nvPr/>
          </p:nvGrpSpPr>
          <p:grpSpPr>
            <a:xfrm>
              <a:off x="5420417" y="2654589"/>
              <a:ext cx="82785" cy="82785"/>
              <a:chOff x="0" y="0"/>
              <a:chExt cx="6350000" cy="6350000"/>
            </a:xfrm>
          </p:grpSpPr>
          <p:sp>
            <p:nvSpPr>
              <p:cNvPr id="97" name="Freeform 97"/>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98" name="Group 98"/>
            <p:cNvGrpSpPr/>
            <p:nvPr/>
          </p:nvGrpSpPr>
          <p:grpSpPr>
            <a:xfrm>
              <a:off x="2712413" y="1574705"/>
              <a:ext cx="82785" cy="82785"/>
              <a:chOff x="0" y="0"/>
              <a:chExt cx="6350000" cy="6350000"/>
            </a:xfrm>
          </p:grpSpPr>
          <p:sp>
            <p:nvSpPr>
              <p:cNvPr id="99" name="Freeform 99"/>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100" name="Group 100"/>
            <p:cNvGrpSpPr/>
            <p:nvPr/>
          </p:nvGrpSpPr>
          <p:grpSpPr>
            <a:xfrm>
              <a:off x="2712413" y="4762405"/>
              <a:ext cx="82785" cy="82785"/>
              <a:chOff x="0" y="0"/>
              <a:chExt cx="6350000" cy="6350000"/>
            </a:xfrm>
          </p:grpSpPr>
          <p:sp>
            <p:nvSpPr>
              <p:cNvPr id="101" name="Freeform 101"/>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102" name="Group 102"/>
            <p:cNvGrpSpPr/>
            <p:nvPr/>
          </p:nvGrpSpPr>
          <p:grpSpPr>
            <a:xfrm>
              <a:off x="2712413" y="3192785"/>
              <a:ext cx="82785" cy="82785"/>
              <a:chOff x="0" y="0"/>
              <a:chExt cx="6350000" cy="6350000"/>
            </a:xfrm>
          </p:grpSpPr>
          <p:sp>
            <p:nvSpPr>
              <p:cNvPr id="103" name="Freeform 103"/>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104" name="Group 104"/>
            <p:cNvGrpSpPr/>
            <p:nvPr/>
          </p:nvGrpSpPr>
          <p:grpSpPr>
            <a:xfrm>
              <a:off x="2712413" y="0"/>
              <a:ext cx="82785" cy="82785"/>
              <a:chOff x="0" y="0"/>
              <a:chExt cx="6350000" cy="6350000"/>
            </a:xfrm>
          </p:grpSpPr>
          <p:sp>
            <p:nvSpPr>
              <p:cNvPr id="105" name="Freeform 105"/>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106" name="Group 106"/>
            <p:cNvGrpSpPr/>
            <p:nvPr/>
          </p:nvGrpSpPr>
          <p:grpSpPr>
            <a:xfrm>
              <a:off x="5960278" y="1574705"/>
              <a:ext cx="82785" cy="82785"/>
              <a:chOff x="0" y="0"/>
              <a:chExt cx="6350000" cy="6350000"/>
            </a:xfrm>
          </p:grpSpPr>
          <p:sp>
            <p:nvSpPr>
              <p:cNvPr id="107" name="Freeform 107"/>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108" name="Group 108"/>
            <p:cNvGrpSpPr/>
            <p:nvPr/>
          </p:nvGrpSpPr>
          <p:grpSpPr>
            <a:xfrm>
              <a:off x="5960278" y="4762405"/>
              <a:ext cx="82785" cy="82785"/>
              <a:chOff x="0" y="0"/>
              <a:chExt cx="6350000" cy="6350000"/>
            </a:xfrm>
          </p:grpSpPr>
          <p:sp>
            <p:nvSpPr>
              <p:cNvPr id="109" name="Freeform 109"/>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110" name="Group 110"/>
            <p:cNvGrpSpPr/>
            <p:nvPr/>
          </p:nvGrpSpPr>
          <p:grpSpPr>
            <a:xfrm>
              <a:off x="5960278" y="3192785"/>
              <a:ext cx="82785" cy="82785"/>
              <a:chOff x="0" y="0"/>
              <a:chExt cx="6350000" cy="6350000"/>
            </a:xfrm>
          </p:grpSpPr>
          <p:sp>
            <p:nvSpPr>
              <p:cNvPr id="111" name="Freeform 111"/>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112" name="Group 112"/>
            <p:cNvGrpSpPr/>
            <p:nvPr/>
          </p:nvGrpSpPr>
          <p:grpSpPr>
            <a:xfrm>
              <a:off x="5960278" y="0"/>
              <a:ext cx="82785" cy="82785"/>
              <a:chOff x="0" y="0"/>
              <a:chExt cx="6350000" cy="6350000"/>
            </a:xfrm>
          </p:grpSpPr>
          <p:sp>
            <p:nvSpPr>
              <p:cNvPr id="113" name="Freeform 113"/>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114" name="Group 114"/>
            <p:cNvGrpSpPr/>
            <p:nvPr/>
          </p:nvGrpSpPr>
          <p:grpSpPr>
            <a:xfrm>
              <a:off x="545144" y="499354"/>
              <a:ext cx="82785" cy="82785"/>
              <a:chOff x="0" y="0"/>
              <a:chExt cx="1913890" cy="1913890"/>
            </a:xfrm>
          </p:grpSpPr>
          <p:sp>
            <p:nvSpPr>
              <p:cNvPr id="115" name="Freeform 115"/>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116" name="Group 116"/>
            <p:cNvGrpSpPr/>
            <p:nvPr/>
          </p:nvGrpSpPr>
          <p:grpSpPr>
            <a:xfrm>
              <a:off x="545144" y="3687054"/>
              <a:ext cx="82785" cy="82785"/>
              <a:chOff x="0" y="0"/>
              <a:chExt cx="1913890" cy="1913890"/>
            </a:xfrm>
          </p:grpSpPr>
          <p:sp>
            <p:nvSpPr>
              <p:cNvPr id="117" name="Freeform 117"/>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118" name="Group 118"/>
            <p:cNvGrpSpPr/>
            <p:nvPr/>
          </p:nvGrpSpPr>
          <p:grpSpPr>
            <a:xfrm>
              <a:off x="545144" y="2117434"/>
              <a:ext cx="82785" cy="82785"/>
              <a:chOff x="0" y="0"/>
              <a:chExt cx="1913890" cy="1913890"/>
            </a:xfrm>
          </p:grpSpPr>
          <p:sp>
            <p:nvSpPr>
              <p:cNvPr id="119" name="Freeform 119"/>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120" name="Group 120"/>
            <p:cNvGrpSpPr/>
            <p:nvPr/>
          </p:nvGrpSpPr>
          <p:grpSpPr>
            <a:xfrm>
              <a:off x="7039293" y="499354"/>
              <a:ext cx="82785" cy="82785"/>
              <a:chOff x="0" y="0"/>
              <a:chExt cx="1913890" cy="1913890"/>
            </a:xfrm>
          </p:grpSpPr>
          <p:sp>
            <p:nvSpPr>
              <p:cNvPr id="121" name="Freeform 121"/>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122" name="Group 122"/>
            <p:cNvGrpSpPr/>
            <p:nvPr/>
          </p:nvGrpSpPr>
          <p:grpSpPr>
            <a:xfrm>
              <a:off x="7039293" y="3687054"/>
              <a:ext cx="82785" cy="82785"/>
              <a:chOff x="0" y="0"/>
              <a:chExt cx="1913890" cy="1913890"/>
            </a:xfrm>
          </p:grpSpPr>
          <p:sp>
            <p:nvSpPr>
              <p:cNvPr id="123" name="Freeform 123"/>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124" name="Group 124"/>
            <p:cNvGrpSpPr/>
            <p:nvPr/>
          </p:nvGrpSpPr>
          <p:grpSpPr>
            <a:xfrm>
              <a:off x="7039293" y="2117434"/>
              <a:ext cx="82785" cy="82785"/>
              <a:chOff x="0" y="0"/>
              <a:chExt cx="1913890" cy="1913890"/>
            </a:xfrm>
          </p:grpSpPr>
          <p:sp>
            <p:nvSpPr>
              <p:cNvPr id="125" name="Freeform 125"/>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126" name="Group 126"/>
            <p:cNvGrpSpPr/>
            <p:nvPr/>
          </p:nvGrpSpPr>
          <p:grpSpPr>
            <a:xfrm>
              <a:off x="3793009" y="499354"/>
              <a:ext cx="82785" cy="82785"/>
              <a:chOff x="0" y="0"/>
              <a:chExt cx="1913890" cy="1913890"/>
            </a:xfrm>
          </p:grpSpPr>
          <p:sp>
            <p:nvSpPr>
              <p:cNvPr id="127" name="Freeform 127"/>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128" name="Group 128"/>
            <p:cNvGrpSpPr/>
            <p:nvPr/>
          </p:nvGrpSpPr>
          <p:grpSpPr>
            <a:xfrm>
              <a:off x="3793009" y="3687054"/>
              <a:ext cx="82785" cy="82785"/>
              <a:chOff x="0" y="0"/>
              <a:chExt cx="1913890" cy="1913890"/>
            </a:xfrm>
          </p:grpSpPr>
          <p:sp>
            <p:nvSpPr>
              <p:cNvPr id="129" name="Freeform 129"/>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130" name="Group 130"/>
            <p:cNvGrpSpPr/>
            <p:nvPr/>
          </p:nvGrpSpPr>
          <p:grpSpPr>
            <a:xfrm>
              <a:off x="3793009" y="2117434"/>
              <a:ext cx="82785" cy="82785"/>
              <a:chOff x="0" y="0"/>
              <a:chExt cx="1913890" cy="1913890"/>
            </a:xfrm>
          </p:grpSpPr>
          <p:sp>
            <p:nvSpPr>
              <p:cNvPr id="131" name="Freeform 131"/>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132" name="Group 132"/>
            <p:cNvGrpSpPr/>
            <p:nvPr/>
          </p:nvGrpSpPr>
          <p:grpSpPr>
            <a:xfrm>
              <a:off x="1083805" y="1036509"/>
              <a:ext cx="82785" cy="82785"/>
              <a:chOff x="0" y="0"/>
              <a:chExt cx="1913890" cy="1913890"/>
            </a:xfrm>
          </p:grpSpPr>
          <p:sp>
            <p:nvSpPr>
              <p:cNvPr id="133" name="Freeform 133"/>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134" name="Group 134"/>
            <p:cNvGrpSpPr/>
            <p:nvPr/>
          </p:nvGrpSpPr>
          <p:grpSpPr>
            <a:xfrm>
              <a:off x="1083805" y="4224209"/>
              <a:ext cx="82785" cy="82785"/>
              <a:chOff x="0" y="0"/>
              <a:chExt cx="1913890" cy="1913890"/>
            </a:xfrm>
          </p:grpSpPr>
          <p:sp>
            <p:nvSpPr>
              <p:cNvPr id="135" name="Freeform 135"/>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136" name="Group 136"/>
            <p:cNvGrpSpPr/>
            <p:nvPr/>
          </p:nvGrpSpPr>
          <p:grpSpPr>
            <a:xfrm>
              <a:off x="1083805" y="2654589"/>
              <a:ext cx="82785" cy="82785"/>
              <a:chOff x="0" y="0"/>
              <a:chExt cx="1913890" cy="1913890"/>
            </a:xfrm>
          </p:grpSpPr>
          <p:sp>
            <p:nvSpPr>
              <p:cNvPr id="137" name="Freeform 137"/>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138" name="Group 138"/>
            <p:cNvGrpSpPr/>
            <p:nvPr/>
          </p:nvGrpSpPr>
          <p:grpSpPr>
            <a:xfrm>
              <a:off x="7577954" y="1036509"/>
              <a:ext cx="82785" cy="82785"/>
              <a:chOff x="0" y="0"/>
              <a:chExt cx="1913890" cy="1913890"/>
            </a:xfrm>
          </p:grpSpPr>
          <p:sp>
            <p:nvSpPr>
              <p:cNvPr id="139" name="Freeform 139"/>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140" name="Group 140"/>
            <p:cNvGrpSpPr/>
            <p:nvPr/>
          </p:nvGrpSpPr>
          <p:grpSpPr>
            <a:xfrm>
              <a:off x="7577954" y="4224209"/>
              <a:ext cx="82785" cy="82785"/>
              <a:chOff x="0" y="0"/>
              <a:chExt cx="1913890" cy="1913890"/>
            </a:xfrm>
          </p:grpSpPr>
          <p:sp>
            <p:nvSpPr>
              <p:cNvPr id="141" name="Freeform 141"/>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142" name="Group 142"/>
            <p:cNvGrpSpPr/>
            <p:nvPr/>
          </p:nvGrpSpPr>
          <p:grpSpPr>
            <a:xfrm>
              <a:off x="7577954" y="2654589"/>
              <a:ext cx="82785" cy="82785"/>
              <a:chOff x="0" y="0"/>
              <a:chExt cx="1913890" cy="1913890"/>
            </a:xfrm>
          </p:grpSpPr>
          <p:sp>
            <p:nvSpPr>
              <p:cNvPr id="143" name="Freeform 143"/>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144" name="Group 144"/>
            <p:cNvGrpSpPr/>
            <p:nvPr/>
          </p:nvGrpSpPr>
          <p:grpSpPr>
            <a:xfrm>
              <a:off x="4331670" y="1036509"/>
              <a:ext cx="82785" cy="82785"/>
              <a:chOff x="0" y="0"/>
              <a:chExt cx="1913890" cy="1913890"/>
            </a:xfrm>
          </p:grpSpPr>
          <p:sp>
            <p:nvSpPr>
              <p:cNvPr id="145" name="Freeform 145"/>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146" name="Group 146"/>
            <p:cNvGrpSpPr/>
            <p:nvPr/>
          </p:nvGrpSpPr>
          <p:grpSpPr>
            <a:xfrm>
              <a:off x="4331670" y="4224209"/>
              <a:ext cx="82785" cy="82785"/>
              <a:chOff x="0" y="0"/>
              <a:chExt cx="1913890" cy="1913890"/>
            </a:xfrm>
          </p:grpSpPr>
          <p:sp>
            <p:nvSpPr>
              <p:cNvPr id="147" name="Freeform 147"/>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148" name="Group 148"/>
            <p:cNvGrpSpPr/>
            <p:nvPr/>
          </p:nvGrpSpPr>
          <p:grpSpPr>
            <a:xfrm>
              <a:off x="4331670" y="2654589"/>
              <a:ext cx="82785" cy="82785"/>
              <a:chOff x="0" y="0"/>
              <a:chExt cx="1913890" cy="1913890"/>
            </a:xfrm>
          </p:grpSpPr>
          <p:sp>
            <p:nvSpPr>
              <p:cNvPr id="149" name="Freeform 149"/>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150" name="Group 150"/>
            <p:cNvGrpSpPr/>
            <p:nvPr/>
          </p:nvGrpSpPr>
          <p:grpSpPr>
            <a:xfrm>
              <a:off x="1623665" y="1574705"/>
              <a:ext cx="82785" cy="82785"/>
              <a:chOff x="0" y="0"/>
              <a:chExt cx="1913890" cy="1913890"/>
            </a:xfrm>
          </p:grpSpPr>
          <p:sp>
            <p:nvSpPr>
              <p:cNvPr id="151" name="Freeform 151"/>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152" name="Group 152"/>
            <p:cNvGrpSpPr/>
            <p:nvPr/>
          </p:nvGrpSpPr>
          <p:grpSpPr>
            <a:xfrm>
              <a:off x="1623665" y="4762405"/>
              <a:ext cx="82785" cy="82785"/>
              <a:chOff x="0" y="0"/>
              <a:chExt cx="1913890" cy="1913890"/>
            </a:xfrm>
          </p:grpSpPr>
          <p:sp>
            <p:nvSpPr>
              <p:cNvPr id="153" name="Freeform 153"/>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154" name="Group 154"/>
            <p:cNvGrpSpPr/>
            <p:nvPr/>
          </p:nvGrpSpPr>
          <p:grpSpPr>
            <a:xfrm>
              <a:off x="1623665" y="3192785"/>
              <a:ext cx="82785" cy="82785"/>
              <a:chOff x="0" y="0"/>
              <a:chExt cx="1913890" cy="1913890"/>
            </a:xfrm>
          </p:grpSpPr>
          <p:sp>
            <p:nvSpPr>
              <p:cNvPr id="155" name="Freeform 155"/>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156" name="Group 156"/>
            <p:cNvGrpSpPr/>
            <p:nvPr/>
          </p:nvGrpSpPr>
          <p:grpSpPr>
            <a:xfrm>
              <a:off x="1623665" y="0"/>
              <a:ext cx="82785" cy="82785"/>
              <a:chOff x="0" y="0"/>
              <a:chExt cx="1913890" cy="1913890"/>
            </a:xfrm>
          </p:grpSpPr>
          <p:sp>
            <p:nvSpPr>
              <p:cNvPr id="157" name="Freeform 157"/>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158" name="Group 158"/>
            <p:cNvGrpSpPr/>
            <p:nvPr/>
          </p:nvGrpSpPr>
          <p:grpSpPr>
            <a:xfrm>
              <a:off x="4871530" y="1574705"/>
              <a:ext cx="82785" cy="82785"/>
              <a:chOff x="0" y="0"/>
              <a:chExt cx="1913890" cy="1913890"/>
            </a:xfrm>
          </p:grpSpPr>
          <p:sp>
            <p:nvSpPr>
              <p:cNvPr id="159" name="Freeform 159"/>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160" name="Group 160"/>
            <p:cNvGrpSpPr/>
            <p:nvPr/>
          </p:nvGrpSpPr>
          <p:grpSpPr>
            <a:xfrm>
              <a:off x="4871530" y="4762405"/>
              <a:ext cx="82785" cy="82785"/>
              <a:chOff x="0" y="0"/>
              <a:chExt cx="1913890" cy="1913890"/>
            </a:xfrm>
          </p:grpSpPr>
          <p:sp>
            <p:nvSpPr>
              <p:cNvPr id="161" name="Freeform 161"/>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162" name="Group 162"/>
            <p:cNvGrpSpPr/>
            <p:nvPr/>
          </p:nvGrpSpPr>
          <p:grpSpPr>
            <a:xfrm>
              <a:off x="4871530" y="3192785"/>
              <a:ext cx="82785" cy="82785"/>
              <a:chOff x="0" y="0"/>
              <a:chExt cx="1913890" cy="1913890"/>
            </a:xfrm>
          </p:grpSpPr>
          <p:sp>
            <p:nvSpPr>
              <p:cNvPr id="163" name="Freeform 163"/>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164" name="Group 164"/>
            <p:cNvGrpSpPr/>
            <p:nvPr/>
          </p:nvGrpSpPr>
          <p:grpSpPr>
            <a:xfrm>
              <a:off x="4871530" y="0"/>
              <a:ext cx="82785" cy="82785"/>
              <a:chOff x="0" y="0"/>
              <a:chExt cx="1913890" cy="1913890"/>
            </a:xfrm>
          </p:grpSpPr>
          <p:sp>
            <p:nvSpPr>
              <p:cNvPr id="165" name="Freeform 165"/>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166" name="Group 166"/>
            <p:cNvGrpSpPr/>
            <p:nvPr/>
          </p:nvGrpSpPr>
          <p:grpSpPr>
            <a:xfrm>
              <a:off x="6405" y="1574705"/>
              <a:ext cx="82785" cy="82785"/>
              <a:chOff x="0" y="0"/>
              <a:chExt cx="1913890" cy="1913890"/>
            </a:xfrm>
          </p:grpSpPr>
          <p:sp>
            <p:nvSpPr>
              <p:cNvPr id="167" name="Freeform 167"/>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168" name="Group 168"/>
            <p:cNvGrpSpPr/>
            <p:nvPr/>
          </p:nvGrpSpPr>
          <p:grpSpPr>
            <a:xfrm>
              <a:off x="6405" y="4762405"/>
              <a:ext cx="82785" cy="82785"/>
              <a:chOff x="0" y="0"/>
              <a:chExt cx="1913890" cy="1913890"/>
            </a:xfrm>
          </p:grpSpPr>
          <p:sp>
            <p:nvSpPr>
              <p:cNvPr id="169" name="Freeform 169"/>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170" name="Group 170"/>
            <p:cNvGrpSpPr/>
            <p:nvPr/>
          </p:nvGrpSpPr>
          <p:grpSpPr>
            <a:xfrm>
              <a:off x="6405" y="3192785"/>
              <a:ext cx="82785" cy="82785"/>
              <a:chOff x="0" y="0"/>
              <a:chExt cx="1913890" cy="1913890"/>
            </a:xfrm>
          </p:grpSpPr>
          <p:sp>
            <p:nvSpPr>
              <p:cNvPr id="171" name="Freeform 171"/>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172" name="Group 172"/>
            <p:cNvGrpSpPr/>
            <p:nvPr/>
          </p:nvGrpSpPr>
          <p:grpSpPr>
            <a:xfrm>
              <a:off x="6405" y="0"/>
              <a:ext cx="82785" cy="82785"/>
              <a:chOff x="0" y="0"/>
              <a:chExt cx="1913890" cy="1913890"/>
            </a:xfrm>
          </p:grpSpPr>
          <p:sp>
            <p:nvSpPr>
              <p:cNvPr id="173" name="Freeform 173"/>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174" name="Group 174"/>
            <p:cNvGrpSpPr/>
            <p:nvPr/>
          </p:nvGrpSpPr>
          <p:grpSpPr>
            <a:xfrm>
              <a:off x="6500554" y="1574705"/>
              <a:ext cx="82785" cy="82785"/>
              <a:chOff x="0" y="0"/>
              <a:chExt cx="1913890" cy="1913890"/>
            </a:xfrm>
          </p:grpSpPr>
          <p:sp>
            <p:nvSpPr>
              <p:cNvPr id="175" name="Freeform 175"/>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176" name="Group 176"/>
            <p:cNvGrpSpPr/>
            <p:nvPr/>
          </p:nvGrpSpPr>
          <p:grpSpPr>
            <a:xfrm>
              <a:off x="6500554" y="4762405"/>
              <a:ext cx="82785" cy="82785"/>
              <a:chOff x="0" y="0"/>
              <a:chExt cx="1913890" cy="1913890"/>
            </a:xfrm>
          </p:grpSpPr>
          <p:sp>
            <p:nvSpPr>
              <p:cNvPr id="177" name="Freeform 177"/>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178" name="Group 178"/>
            <p:cNvGrpSpPr/>
            <p:nvPr/>
          </p:nvGrpSpPr>
          <p:grpSpPr>
            <a:xfrm>
              <a:off x="6500554" y="3192785"/>
              <a:ext cx="82785" cy="82785"/>
              <a:chOff x="0" y="0"/>
              <a:chExt cx="1913890" cy="1913890"/>
            </a:xfrm>
          </p:grpSpPr>
          <p:sp>
            <p:nvSpPr>
              <p:cNvPr id="179" name="Freeform 179"/>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180" name="Group 180"/>
            <p:cNvGrpSpPr/>
            <p:nvPr/>
          </p:nvGrpSpPr>
          <p:grpSpPr>
            <a:xfrm>
              <a:off x="6500554" y="0"/>
              <a:ext cx="82785" cy="82785"/>
              <a:chOff x="0" y="0"/>
              <a:chExt cx="1913890" cy="1913890"/>
            </a:xfrm>
          </p:grpSpPr>
          <p:sp>
            <p:nvSpPr>
              <p:cNvPr id="181" name="Freeform 181"/>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182" name="Group 182"/>
            <p:cNvGrpSpPr/>
            <p:nvPr/>
          </p:nvGrpSpPr>
          <p:grpSpPr>
            <a:xfrm>
              <a:off x="3254270" y="1574705"/>
              <a:ext cx="82785" cy="82785"/>
              <a:chOff x="0" y="0"/>
              <a:chExt cx="1913890" cy="1913890"/>
            </a:xfrm>
          </p:grpSpPr>
          <p:sp>
            <p:nvSpPr>
              <p:cNvPr id="183" name="Freeform 183"/>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184" name="Group 184"/>
            <p:cNvGrpSpPr/>
            <p:nvPr/>
          </p:nvGrpSpPr>
          <p:grpSpPr>
            <a:xfrm>
              <a:off x="3254270" y="4762405"/>
              <a:ext cx="82785" cy="82785"/>
              <a:chOff x="0" y="0"/>
              <a:chExt cx="1913890" cy="1913890"/>
            </a:xfrm>
          </p:grpSpPr>
          <p:sp>
            <p:nvSpPr>
              <p:cNvPr id="185" name="Freeform 185"/>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186" name="Group 186"/>
            <p:cNvGrpSpPr/>
            <p:nvPr/>
          </p:nvGrpSpPr>
          <p:grpSpPr>
            <a:xfrm>
              <a:off x="3254270" y="3192785"/>
              <a:ext cx="82785" cy="82785"/>
              <a:chOff x="0" y="0"/>
              <a:chExt cx="1913890" cy="1913890"/>
            </a:xfrm>
          </p:grpSpPr>
          <p:sp>
            <p:nvSpPr>
              <p:cNvPr id="187" name="Freeform 187"/>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188" name="Group 188"/>
            <p:cNvGrpSpPr/>
            <p:nvPr/>
          </p:nvGrpSpPr>
          <p:grpSpPr>
            <a:xfrm>
              <a:off x="3254270" y="0"/>
              <a:ext cx="82785" cy="82785"/>
              <a:chOff x="0" y="0"/>
              <a:chExt cx="1913890" cy="1913890"/>
            </a:xfrm>
          </p:grpSpPr>
          <p:sp>
            <p:nvSpPr>
              <p:cNvPr id="189" name="Freeform 189"/>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190" name="Group 190"/>
            <p:cNvGrpSpPr/>
            <p:nvPr/>
          </p:nvGrpSpPr>
          <p:grpSpPr>
            <a:xfrm>
              <a:off x="2172630" y="499354"/>
              <a:ext cx="82785" cy="82785"/>
              <a:chOff x="0" y="0"/>
              <a:chExt cx="1913890" cy="1913890"/>
            </a:xfrm>
          </p:grpSpPr>
          <p:sp>
            <p:nvSpPr>
              <p:cNvPr id="191" name="Freeform 191"/>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192" name="Group 192"/>
            <p:cNvGrpSpPr/>
            <p:nvPr/>
          </p:nvGrpSpPr>
          <p:grpSpPr>
            <a:xfrm>
              <a:off x="2172630" y="3687054"/>
              <a:ext cx="82785" cy="82785"/>
              <a:chOff x="0" y="0"/>
              <a:chExt cx="1913890" cy="1913890"/>
            </a:xfrm>
          </p:grpSpPr>
          <p:sp>
            <p:nvSpPr>
              <p:cNvPr id="193" name="Freeform 193"/>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194" name="Group 194"/>
            <p:cNvGrpSpPr/>
            <p:nvPr/>
          </p:nvGrpSpPr>
          <p:grpSpPr>
            <a:xfrm>
              <a:off x="2172630" y="2117434"/>
              <a:ext cx="82785" cy="82785"/>
              <a:chOff x="0" y="0"/>
              <a:chExt cx="1913890" cy="1913890"/>
            </a:xfrm>
          </p:grpSpPr>
          <p:sp>
            <p:nvSpPr>
              <p:cNvPr id="195" name="Freeform 195"/>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196" name="Group 196"/>
            <p:cNvGrpSpPr/>
            <p:nvPr/>
          </p:nvGrpSpPr>
          <p:grpSpPr>
            <a:xfrm>
              <a:off x="5420495" y="499354"/>
              <a:ext cx="82785" cy="82785"/>
              <a:chOff x="0" y="0"/>
              <a:chExt cx="1913890" cy="1913890"/>
            </a:xfrm>
          </p:grpSpPr>
          <p:sp>
            <p:nvSpPr>
              <p:cNvPr id="197" name="Freeform 197"/>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198" name="Group 198"/>
            <p:cNvGrpSpPr/>
            <p:nvPr/>
          </p:nvGrpSpPr>
          <p:grpSpPr>
            <a:xfrm>
              <a:off x="5420495" y="3687054"/>
              <a:ext cx="82785" cy="82785"/>
              <a:chOff x="0" y="0"/>
              <a:chExt cx="1913890" cy="1913890"/>
            </a:xfrm>
          </p:grpSpPr>
          <p:sp>
            <p:nvSpPr>
              <p:cNvPr id="199" name="Freeform 199"/>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200" name="Group 200"/>
            <p:cNvGrpSpPr/>
            <p:nvPr/>
          </p:nvGrpSpPr>
          <p:grpSpPr>
            <a:xfrm>
              <a:off x="5420495" y="2117434"/>
              <a:ext cx="82785" cy="82785"/>
              <a:chOff x="0" y="0"/>
              <a:chExt cx="1913890" cy="1913890"/>
            </a:xfrm>
          </p:grpSpPr>
          <p:sp>
            <p:nvSpPr>
              <p:cNvPr id="201" name="Freeform 201"/>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202" name="Group 202"/>
            <p:cNvGrpSpPr/>
            <p:nvPr/>
          </p:nvGrpSpPr>
          <p:grpSpPr>
            <a:xfrm>
              <a:off x="2711291" y="1036509"/>
              <a:ext cx="82785" cy="82785"/>
              <a:chOff x="0" y="0"/>
              <a:chExt cx="1913890" cy="1913890"/>
            </a:xfrm>
          </p:grpSpPr>
          <p:sp>
            <p:nvSpPr>
              <p:cNvPr id="203" name="Freeform 203"/>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204" name="Group 204"/>
            <p:cNvGrpSpPr/>
            <p:nvPr/>
          </p:nvGrpSpPr>
          <p:grpSpPr>
            <a:xfrm>
              <a:off x="2711291" y="4224209"/>
              <a:ext cx="82785" cy="82785"/>
              <a:chOff x="0" y="0"/>
              <a:chExt cx="1913890" cy="1913890"/>
            </a:xfrm>
          </p:grpSpPr>
          <p:sp>
            <p:nvSpPr>
              <p:cNvPr id="205" name="Freeform 205"/>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206" name="Group 206"/>
            <p:cNvGrpSpPr/>
            <p:nvPr/>
          </p:nvGrpSpPr>
          <p:grpSpPr>
            <a:xfrm>
              <a:off x="2711291" y="2654589"/>
              <a:ext cx="82785" cy="82785"/>
              <a:chOff x="0" y="0"/>
              <a:chExt cx="1913890" cy="1913890"/>
            </a:xfrm>
          </p:grpSpPr>
          <p:sp>
            <p:nvSpPr>
              <p:cNvPr id="207" name="Freeform 207"/>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208" name="Group 208"/>
            <p:cNvGrpSpPr/>
            <p:nvPr/>
          </p:nvGrpSpPr>
          <p:grpSpPr>
            <a:xfrm>
              <a:off x="5959156" y="1036509"/>
              <a:ext cx="82785" cy="82785"/>
              <a:chOff x="0" y="0"/>
              <a:chExt cx="1913890" cy="1913890"/>
            </a:xfrm>
          </p:grpSpPr>
          <p:sp>
            <p:nvSpPr>
              <p:cNvPr id="209" name="Freeform 209"/>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210" name="Group 210"/>
            <p:cNvGrpSpPr/>
            <p:nvPr/>
          </p:nvGrpSpPr>
          <p:grpSpPr>
            <a:xfrm>
              <a:off x="5959156" y="4224209"/>
              <a:ext cx="82785" cy="82785"/>
              <a:chOff x="0" y="0"/>
              <a:chExt cx="1913890" cy="1913890"/>
            </a:xfrm>
          </p:grpSpPr>
          <p:sp>
            <p:nvSpPr>
              <p:cNvPr id="211" name="Freeform 211"/>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212" name="Group 212"/>
            <p:cNvGrpSpPr/>
            <p:nvPr/>
          </p:nvGrpSpPr>
          <p:grpSpPr>
            <a:xfrm>
              <a:off x="5959156" y="2654589"/>
              <a:ext cx="82785" cy="82785"/>
              <a:chOff x="0" y="0"/>
              <a:chExt cx="1913890" cy="1913890"/>
            </a:xfrm>
          </p:grpSpPr>
          <p:sp>
            <p:nvSpPr>
              <p:cNvPr id="213" name="Freeform 213"/>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214" name="Group 214"/>
            <p:cNvGrpSpPr>
              <a:grpSpLocks noChangeAspect="1"/>
            </p:cNvGrpSpPr>
            <p:nvPr/>
          </p:nvGrpSpPr>
          <p:grpSpPr>
            <a:xfrm>
              <a:off x="1083883" y="499354"/>
              <a:ext cx="95594" cy="82785"/>
              <a:chOff x="0" y="0"/>
              <a:chExt cx="6350000" cy="5499100"/>
            </a:xfrm>
          </p:grpSpPr>
          <p:sp>
            <p:nvSpPr>
              <p:cNvPr id="215" name="Freeform 215"/>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216" name="Group 216"/>
            <p:cNvGrpSpPr>
              <a:grpSpLocks noChangeAspect="1"/>
            </p:cNvGrpSpPr>
            <p:nvPr/>
          </p:nvGrpSpPr>
          <p:grpSpPr>
            <a:xfrm>
              <a:off x="1083883" y="3687054"/>
              <a:ext cx="95594" cy="82785"/>
              <a:chOff x="0" y="0"/>
              <a:chExt cx="6350000" cy="5499100"/>
            </a:xfrm>
          </p:grpSpPr>
          <p:sp>
            <p:nvSpPr>
              <p:cNvPr id="217" name="Freeform 217"/>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218" name="Group 218"/>
            <p:cNvGrpSpPr>
              <a:grpSpLocks noChangeAspect="1"/>
            </p:cNvGrpSpPr>
            <p:nvPr/>
          </p:nvGrpSpPr>
          <p:grpSpPr>
            <a:xfrm>
              <a:off x="1083883" y="2117434"/>
              <a:ext cx="95594" cy="82785"/>
              <a:chOff x="0" y="0"/>
              <a:chExt cx="6350000" cy="5499100"/>
            </a:xfrm>
          </p:grpSpPr>
          <p:sp>
            <p:nvSpPr>
              <p:cNvPr id="219" name="Freeform 219"/>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220" name="Group 220"/>
            <p:cNvGrpSpPr>
              <a:grpSpLocks noChangeAspect="1"/>
            </p:cNvGrpSpPr>
            <p:nvPr/>
          </p:nvGrpSpPr>
          <p:grpSpPr>
            <a:xfrm>
              <a:off x="7578032" y="499354"/>
              <a:ext cx="95594" cy="82785"/>
              <a:chOff x="0" y="0"/>
              <a:chExt cx="6350000" cy="5499100"/>
            </a:xfrm>
          </p:grpSpPr>
          <p:sp>
            <p:nvSpPr>
              <p:cNvPr id="221" name="Freeform 221"/>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222" name="Group 222"/>
            <p:cNvGrpSpPr>
              <a:grpSpLocks noChangeAspect="1"/>
            </p:cNvGrpSpPr>
            <p:nvPr/>
          </p:nvGrpSpPr>
          <p:grpSpPr>
            <a:xfrm>
              <a:off x="7578032" y="3687054"/>
              <a:ext cx="95594" cy="82785"/>
              <a:chOff x="0" y="0"/>
              <a:chExt cx="6350000" cy="5499100"/>
            </a:xfrm>
          </p:grpSpPr>
          <p:sp>
            <p:nvSpPr>
              <p:cNvPr id="223" name="Freeform 223"/>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224" name="Group 224"/>
            <p:cNvGrpSpPr>
              <a:grpSpLocks noChangeAspect="1"/>
            </p:cNvGrpSpPr>
            <p:nvPr/>
          </p:nvGrpSpPr>
          <p:grpSpPr>
            <a:xfrm>
              <a:off x="7578032" y="2117434"/>
              <a:ext cx="95594" cy="82785"/>
              <a:chOff x="0" y="0"/>
              <a:chExt cx="6350000" cy="5499100"/>
            </a:xfrm>
          </p:grpSpPr>
          <p:sp>
            <p:nvSpPr>
              <p:cNvPr id="225" name="Freeform 225"/>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226" name="Group 226"/>
            <p:cNvGrpSpPr>
              <a:grpSpLocks noChangeAspect="1"/>
            </p:cNvGrpSpPr>
            <p:nvPr/>
          </p:nvGrpSpPr>
          <p:grpSpPr>
            <a:xfrm>
              <a:off x="4331748" y="499354"/>
              <a:ext cx="95594" cy="82785"/>
              <a:chOff x="0" y="0"/>
              <a:chExt cx="6350000" cy="5499100"/>
            </a:xfrm>
          </p:grpSpPr>
          <p:sp>
            <p:nvSpPr>
              <p:cNvPr id="227" name="Freeform 227"/>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228" name="Group 228"/>
            <p:cNvGrpSpPr>
              <a:grpSpLocks noChangeAspect="1"/>
            </p:cNvGrpSpPr>
            <p:nvPr/>
          </p:nvGrpSpPr>
          <p:grpSpPr>
            <a:xfrm>
              <a:off x="4331748" y="3687054"/>
              <a:ext cx="95594" cy="82785"/>
              <a:chOff x="0" y="0"/>
              <a:chExt cx="6350000" cy="5499100"/>
            </a:xfrm>
          </p:grpSpPr>
          <p:sp>
            <p:nvSpPr>
              <p:cNvPr id="229" name="Freeform 229"/>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230" name="Group 230"/>
            <p:cNvGrpSpPr>
              <a:grpSpLocks noChangeAspect="1"/>
            </p:cNvGrpSpPr>
            <p:nvPr/>
          </p:nvGrpSpPr>
          <p:grpSpPr>
            <a:xfrm>
              <a:off x="4331748" y="2117434"/>
              <a:ext cx="95594" cy="82785"/>
              <a:chOff x="0" y="0"/>
              <a:chExt cx="6350000" cy="5499100"/>
            </a:xfrm>
          </p:grpSpPr>
          <p:sp>
            <p:nvSpPr>
              <p:cNvPr id="231" name="Freeform 231"/>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232" name="Group 232"/>
            <p:cNvGrpSpPr>
              <a:grpSpLocks noChangeAspect="1"/>
            </p:cNvGrpSpPr>
            <p:nvPr/>
          </p:nvGrpSpPr>
          <p:grpSpPr>
            <a:xfrm>
              <a:off x="1622544" y="1036509"/>
              <a:ext cx="95594" cy="82785"/>
              <a:chOff x="0" y="0"/>
              <a:chExt cx="6350000" cy="5499100"/>
            </a:xfrm>
          </p:grpSpPr>
          <p:sp>
            <p:nvSpPr>
              <p:cNvPr id="233" name="Freeform 233"/>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234" name="Group 234"/>
            <p:cNvGrpSpPr>
              <a:grpSpLocks noChangeAspect="1"/>
            </p:cNvGrpSpPr>
            <p:nvPr/>
          </p:nvGrpSpPr>
          <p:grpSpPr>
            <a:xfrm>
              <a:off x="1622544" y="4224209"/>
              <a:ext cx="95594" cy="82785"/>
              <a:chOff x="0" y="0"/>
              <a:chExt cx="6350000" cy="5499100"/>
            </a:xfrm>
          </p:grpSpPr>
          <p:sp>
            <p:nvSpPr>
              <p:cNvPr id="235" name="Freeform 235"/>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236" name="Group 236"/>
            <p:cNvGrpSpPr>
              <a:grpSpLocks noChangeAspect="1"/>
            </p:cNvGrpSpPr>
            <p:nvPr/>
          </p:nvGrpSpPr>
          <p:grpSpPr>
            <a:xfrm>
              <a:off x="1622544" y="2654589"/>
              <a:ext cx="95594" cy="82785"/>
              <a:chOff x="0" y="0"/>
              <a:chExt cx="6350000" cy="5499100"/>
            </a:xfrm>
          </p:grpSpPr>
          <p:sp>
            <p:nvSpPr>
              <p:cNvPr id="237" name="Freeform 237"/>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238" name="Group 238"/>
            <p:cNvGrpSpPr>
              <a:grpSpLocks noChangeAspect="1"/>
            </p:cNvGrpSpPr>
            <p:nvPr/>
          </p:nvGrpSpPr>
          <p:grpSpPr>
            <a:xfrm>
              <a:off x="4870409" y="1036509"/>
              <a:ext cx="95594" cy="82785"/>
              <a:chOff x="0" y="0"/>
              <a:chExt cx="6350000" cy="5499100"/>
            </a:xfrm>
          </p:grpSpPr>
          <p:sp>
            <p:nvSpPr>
              <p:cNvPr id="239" name="Freeform 239"/>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240" name="Group 240"/>
            <p:cNvGrpSpPr>
              <a:grpSpLocks noChangeAspect="1"/>
            </p:cNvGrpSpPr>
            <p:nvPr/>
          </p:nvGrpSpPr>
          <p:grpSpPr>
            <a:xfrm>
              <a:off x="4870409" y="4224209"/>
              <a:ext cx="95594" cy="82785"/>
              <a:chOff x="0" y="0"/>
              <a:chExt cx="6350000" cy="5499100"/>
            </a:xfrm>
          </p:grpSpPr>
          <p:sp>
            <p:nvSpPr>
              <p:cNvPr id="241" name="Freeform 241"/>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242" name="Group 242"/>
            <p:cNvGrpSpPr>
              <a:grpSpLocks noChangeAspect="1"/>
            </p:cNvGrpSpPr>
            <p:nvPr/>
          </p:nvGrpSpPr>
          <p:grpSpPr>
            <a:xfrm>
              <a:off x="4870409" y="2654589"/>
              <a:ext cx="95594" cy="82785"/>
              <a:chOff x="0" y="0"/>
              <a:chExt cx="6350000" cy="5499100"/>
            </a:xfrm>
          </p:grpSpPr>
          <p:sp>
            <p:nvSpPr>
              <p:cNvPr id="243" name="Freeform 243"/>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244" name="Group 244"/>
            <p:cNvGrpSpPr>
              <a:grpSpLocks noChangeAspect="1"/>
            </p:cNvGrpSpPr>
            <p:nvPr/>
          </p:nvGrpSpPr>
          <p:grpSpPr>
            <a:xfrm>
              <a:off x="2162405" y="1574705"/>
              <a:ext cx="95594" cy="82785"/>
              <a:chOff x="0" y="0"/>
              <a:chExt cx="6350000" cy="5499100"/>
            </a:xfrm>
          </p:grpSpPr>
          <p:sp>
            <p:nvSpPr>
              <p:cNvPr id="245" name="Freeform 245"/>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246" name="Group 246"/>
            <p:cNvGrpSpPr>
              <a:grpSpLocks noChangeAspect="1"/>
            </p:cNvGrpSpPr>
            <p:nvPr/>
          </p:nvGrpSpPr>
          <p:grpSpPr>
            <a:xfrm>
              <a:off x="2162405" y="4762405"/>
              <a:ext cx="95594" cy="82785"/>
              <a:chOff x="0" y="0"/>
              <a:chExt cx="6350000" cy="5499100"/>
            </a:xfrm>
          </p:grpSpPr>
          <p:sp>
            <p:nvSpPr>
              <p:cNvPr id="247" name="Freeform 247"/>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248" name="Group 248"/>
            <p:cNvGrpSpPr>
              <a:grpSpLocks noChangeAspect="1"/>
            </p:cNvGrpSpPr>
            <p:nvPr/>
          </p:nvGrpSpPr>
          <p:grpSpPr>
            <a:xfrm>
              <a:off x="2162405" y="3192785"/>
              <a:ext cx="95594" cy="82785"/>
              <a:chOff x="0" y="0"/>
              <a:chExt cx="6350000" cy="5499100"/>
            </a:xfrm>
          </p:grpSpPr>
          <p:sp>
            <p:nvSpPr>
              <p:cNvPr id="249" name="Freeform 249"/>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250" name="Group 250"/>
            <p:cNvGrpSpPr>
              <a:grpSpLocks noChangeAspect="1"/>
            </p:cNvGrpSpPr>
            <p:nvPr/>
          </p:nvGrpSpPr>
          <p:grpSpPr>
            <a:xfrm>
              <a:off x="2162405" y="0"/>
              <a:ext cx="95594" cy="82785"/>
              <a:chOff x="0" y="0"/>
              <a:chExt cx="6350000" cy="5499100"/>
            </a:xfrm>
          </p:grpSpPr>
          <p:sp>
            <p:nvSpPr>
              <p:cNvPr id="251" name="Freeform 251"/>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252" name="Group 252"/>
            <p:cNvGrpSpPr>
              <a:grpSpLocks noChangeAspect="1"/>
            </p:cNvGrpSpPr>
            <p:nvPr/>
          </p:nvGrpSpPr>
          <p:grpSpPr>
            <a:xfrm>
              <a:off x="5410269" y="1574705"/>
              <a:ext cx="95594" cy="82785"/>
              <a:chOff x="0" y="0"/>
              <a:chExt cx="6350000" cy="5499100"/>
            </a:xfrm>
          </p:grpSpPr>
          <p:sp>
            <p:nvSpPr>
              <p:cNvPr id="253" name="Freeform 253"/>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254" name="Group 254"/>
            <p:cNvGrpSpPr>
              <a:grpSpLocks noChangeAspect="1"/>
            </p:cNvGrpSpPr>
            <p:nvPr/>
          </p:nvGrpSpPr>
          <p:grpSpPr>
            <a:xfrm>
              <a:off x="5410269" y="4762405"/>
              <a:ext cx="95594" cy="82785"/>
              <a:chOff x="0" y="0"/>
              <a:chExt cx="6350000" cy="5499100"/>
            </a:xfrm>
          </p:grpSpPr>
          <p:sp>
            <p:nvSpPr>
              <p:cNvPr id="255" name="Freeform 255"/>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256" name="Group 256"/>
            <p:cNvGrpSpPr>
              <a:grpSpLocks noChangeAspect="1"/>
            </p:cNvGrpSpPr>
            <p:nvPr/>
          </p:nvGrpSpPr>
          <p:grpSpPr>
            <a:xfrm>
              <a:off x="5410269" y="3192785"/>
              <a:ext cx="95594" cy="82785"/>
              <a:chOff x="0" y="0"/>
              <a:chExt cx="6350000" cy="5499100"/>
            </a:xfrm>
          </p:grpSpPr>
          <p:sp>
            <p:nvSpPr>
              <p:cNvPr id="257" name="Freeform 257"/>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258" name="Group 258"/>
            <p:cNvGrpSpPr>
              <a:grpSpLocks noChangeAspect="1"/>
            </p:cNvGrpSpPr>
            <p:nvPr/>
          </p:nvGrpSpPr>
          <p:grpSpPr>
            <a:xfrm>
              <a:off x="5410269" y="0"/>
              <a:ext cx="95594" cy="82785"/>
              <a:chOff x="0" y="0"/>
              <a:chExt cx="6350000" cy="5499100"/>
            </a:xfrm>
          </p:grpSpPr>
          <p:sp>
            <p:nvSpPr>
              <p:cNvPr id="259" name="Freeform 259"/>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260" name="Group 260"/>
            <p:cNvGrpSpPr>
              <a:grpSpLocks noChangeAspect="1"/>
            </p:cNvGrpSpPr>
            <p:nvPr/>
          </p:nvGrpSpPr>
          <p:grpSpPr>
            <a:xfrm>
              <a:off x="545144" y="1574705"/>
              <a:ext cx="95594" cy="82785"/>
              <a:chOff x="0" y="0"/>
              <a:chExt cx="6350000" cy="5499100"/>
            </a:xfrm>
          </p:grpSpPr>
          <p:sp>
            <p:nvSpPr>
              <p:cNvPr id="261" name="Freeform 261"/>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262" name="Group 262"/>
            <p:cNvGrpSpPr>
              <a:grpSpLocks noChangeAspect="1"/>
            </p:cNvGrpSpPr>
            <p:nvPr/>
          </p:nvGrpSpPr>
          <p:grpSpPr>
            <a:xfrm>
              <a:off x="545144" y="4762405"/>
              <a:ext cx="95594" cy="82785"/>
              <a:chOff x="0" y="0"/>
              <a:chExt cx="6350000" cy="5499100"/>
            </a:xfrm>
          </p:grpSpPr>
          <p:sp>
            <p:nvSpPr>
              <p:cNvPr id="263" name="Freeform 263"/>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264" name="Group 264"/>
            <p:cNvGrpSpPr>
              <a:grpSpLocks noChangeAspect="1"/>
            </p:cNvGrpSpPr>
            <p:nvPr/>
          </p:nvGrpSpPr>
          <p:grpSpPr>
            <a:xfrm>
              <a:off x="545144" y="3192785"/>
              <a:ext cx="95594" cy="82785"/>
              <a:chOff x="0" y="0"/>
              <a:chExt cx="6350000" cy="5499100"/>
            </a:xfrm>
          </p:grpSpPr>
          <p:sp>
            <p:nvSpPr>
              <p:cNvPr id="265" name="Freeform 265"/>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266" name="Group 266"/>
            <p:cNvGrpSpPr>
              <a:grpSpLocks noChangeAspect="1"/>
            </p:cNvGrpSpPr>
            <p:nvPr/>
          </p:nvGrpSpPr>
          <p:grpSpPr>
            <a:xfrm>
              <a:off x="545144" y="0"/>
              <a:ext cx="95594" cy="82785"/>
              <a:chOff x="0" y="0"/>
              <a:chExt cx="6350000" cy="5499100"/>
            </a:xfrm>
          </p:grpSpPr>
          <p:sp>
            <p:nvSpPr>
              <p:cNvPr id="267" name="Freeform 267"/>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268" name="Group 268"/>
            <p:cNvGrpSpPr>
              <a:grpSpLocks noChangeAspect="1"/>
            </p:cNvGrpSpPr>
            <p:nvPr/>
          </p:nvGrpSpPr>
          <p:grpSpPr>
            <a:xfrm>
              <a:off x="7039293" y="1574705"/>
              <a:ext cx="95594" cy="82785"/>
              <a:chOff x="0" y="0"/>
              <a:chExt cx="6350000" cy="5499100"/>
            </a:xfrm>
          </p:grpSpPr>
          <p:sp>
            <p:nvSpPr>
              <p:cNvPr id="269" name="Freeform 269"/>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270" name="Group 270"/>
            <p:cNvGrpSpPr>
              <a:grpSpLocks noChangeAspect="1"/>
            </p:cNvGrpSpPr>
            <p:nvPr/>
          </p:nvGrpSpPr>
          <p:grpSpPr>
            <a:xfrm>
              <a:off x="7039293" y="4762405"/>
              <a:ext cx="95594" cy="82785"/>
              <a:chOff x="0" y="0"/>
              <a:chExt cx="6350000" cy="5499100"/>
            </a:xfrm>
          </p:grpSpPr>
          <p:sp>
            <p:nvSpPr>
              <p:cNvPr id="271" name="Freeform 271"/>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272" name="Group 272"/>
            <p:cNvGrpSpPr>
              <a:grpSpLocks noChangeAspect="1"/>
            </p:cNvGrpSpPr>
            <p:nvPr/>
          </p:nvGrpSpPr>
          <p:grpSpPr>
            <a:xfrm>
              <a:off x="7039293" y="3192785"/>
              <a:ext cx="95594" cy="82785"/>
              <a:chOff x="0" y="0"/>
              <a:chExt cx="6350000" cy="5499100"/>
            </a:xfrm>
          </p:grpSpPr>
          <p:sp>
            <p:nvSpPr>
              <p:cNvPr id="273" name="Freeform 273"/>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274" name="Group 274"/>
            <p:cNvGrpSpPr>
              <a:grpSpLocks noChangeAspect="1"/>
            </p:cNvGrpSpPr>
            <p:nvPr/>
          </p:nvGrpSpPr>
          <p:grpSpPr>
            <a:xfrm>
              <a:off x="7039293" y="0"/>
              <a:ext cx="95594" cy="82785"/>
              <a:chOff x="0" y="0"/>
              <a:chExt cx="6350000" cy="5499100"/>
            </a:xfrm>
          </p:grpSpPr>
          <p:sp>
            <p:nvSpPr>
              <p:cNvPr id="275" name="Freeform 275"/>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276" name="Group 276"/>
            <p:cNvGrpSpPr>
              <a:grpSpLocks noChangeAspect="1"/>
            </p:cNvGrpSpPr>
            <p:nvPr/>
          </p:nvGrpSpPr>
          <p:grpSpPr>
            <a:xfrm>
              <a:off x="3793009" y="1574705"/>
              <a:ext cx="95594" cy="82785"/>
              <a:chOff x="0" y="0"/>
              <a:chExt cx="6350000" cy="5499100"/>
            </a:xfrm>
          </p:grpSpPr>
          <p:sp>
            <p:nvSpPr>
              <p:cNvPr id="277" name="Freeform 277"/>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278" name="Group 278"/>
            <p:cNvGrpSpPr>
              <a:grpSpLocks noChangeAspect="1"/>
            </p:cNvGrpSpPr>
            <p:nvPr/>
          </p:nvGrpSpPr>
          <p:grpSpPr>
            <a:xfrm>
              <a:off x="3793009" y="4762405"/>
              <a:ext cx="95594" cy="82785"/>
              <a:chOff x="0" y="0"/>
              <a:chExt cx="6350000" cy="5499100"/>
            </a:xfrm>
          </p:grpSpPr>
          <p:sp>
            <p:nvSpPr>
              <p:cNvPr id="279" name="Freeform 279"/>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280" name="Group 280"/>
            <p:cNvGrpSpPr>
              <a:grpSpLocks noChangeAspect="1"/>
            </p:cNvGrpSpPr>
            <p:nvPr/>
          </p:nvGrpSpPr>
          <p:grpSpPr>
            <a:xfrm>
              <a:off x="3793009" y="3192785"/>
              <a:ext cx="95594" cy="82785"/>
              <a:chOff x="0" y="0"/>
              <a:chExt cx="6350000" cy="5499100"/>
            </a:xfrm>
          </p:grpSpPr>
          <p:sp>
            <p:nvSpPr>
              <p:cNvPr id="281" name="Freeform 281"/>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282" name="Group 282"/>
            <p:cNvGrpSpPr>
              <a:grpSpLocks noChangeAspect="1"/>
            </p:cNvGrpSpPr>
            <p:nvPr/>
          </p:nvGrpSpPr>
          <p:grpSpPr>
            <a:xfrm>
              <a:off x="3793009" y="0"/>
              <a:ext cx="95594" cy="82785"/>
              <a:chOff x="0" y="0"/>
              <a:chExt cx="6350000" cy="5499100"/>
            </a:xfrm>
          </p:grpSpPr>
          <p:sp>
            <p:nvSpPr>
              <p:cNvPr id="283" name="Freeform 283"/>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284" name="Group 284"/>
            <p:cNvGrpSpPr>
              <a:grpSpLocks noChangeAspect="1"/>
            </p:cNvGrpSpPr>
            <p:nvPr/>
          </p:nvGrpSpPr>
          <p:grpSpPr>
            <a:xfrm>
              <a:off x="2711370" y="499354"/>
              <a:ext cx="95594" cy="82785"/>
              <a:chOff x="0" y="0"/>
              <a:chExt cx="6350000" cy="5499100"/>
            </a:xfrm>
          </p:grpSpPr>
          <p:sp>
            <p:nvSpPr>
              <p:cNvPr id="285" name="Freeform 285"/>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286" name="Group 286"/>
            <p:cNvGrpSpPr>
              <a:grpSpLocks noChangeAspect="1"/>
            </p:cNvGrpSpPr>
            <p:nvPr/>
          </p:nvGrpSpPr>
          <p:grpSpPr>
            <a:xfrm>
              <a:off x="2711370" y="3687054"/>
              <a:ext cx="95594" cy="82785"/>
              <a:chOff x="0" y="0"/>
              <a:chExt cx="6350000" cy="5499100"/>
            </a:xfrm>
          </p:grpSpPr>
          <p:sp>
            <p:nvSpPr>
              <p:cNvPr id="287" name="Freeform 287"/>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288" name="Group 288"/>
            <p:cNvGrpSpPr>
              <a:grpSpLocks noChangeAspect="1"/>
            </p:cNvGrpSpPr>
            <p:nvPr/>
          </p:nvGrpSpPr>
          <p:grpSpPr>
            <a:xfrm>
              <a:off x="2711370" y="2117434"/>
              <a:ext cx="95594" cy="82785"/>
              <a:chOff x="0" y="0"/>
              <a:chExt cx="6350000" cy="5499100"/>
            </a:xfrm>
          </p:grpSpPr>
          <p:sp>
            <p:nvSpPr>
              <p:cNvPr id="289" name="Freeform 289"/>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290" name="Group 290"/>
            <p:cNvGrpSpPr>
              <a:grpSpLocks noChangeAspect="1"/>
            </p:cNvGrpSpPr>
            <p:nvPr/>
          </p:nvGrpSpPr>
          <p:grpSpPr>
            <a:xfrm>
              <a:off x="5959235" y="499354"/>
              <a:ext cx="95594" cy="82785"/>
              <a:chOff x="0" y="0"/>
              <a:chExt cx="6350000" cy="5499100"/>
            </a:xfrm>
          </p:grpSpPr>
          <p:sp>
            <p:nvSpPr>
              <p:cNvPr id="291" name="Freeform 291"/>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292" name="Group 292"/>
            <p:cNvGrpSpPr>
              <a:grpSpLocks noChangeAspect="1"/>
            </p:cNvGrpSpPr>
            <p:nvPr/>
          </p:nvGrpSpPr>
          <p:grpSpPr>
            <a:xfrm>
              <a:off x="5959235" y="3687054"/>
              <a:ext cx="95594" cy="82785"/>
              <a:chOff x="0" y="0"/>
              <a:chExt cx="6350000" cy="5499100"/>
            </a:xfrm>
          </p:grpSpPr>
          <p:sp>
            <p:nvSpPr>
              <p:cNvPr id="293" name="Freeform 293"/>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294" name="Group 294"/>
            <p:cNvGrpSpPr>
              <a:grpSpLocks noChangeAspect="1"/>
            </p:cNvGrpSpPr>
            <p:nvPr/>
          </p:nvGrpSpPr>
          <p:grpSpPr>
            <a:xfrm>
              <a:off x="5959235" y="2117434"/>
              <a:ext cx="95594" cy="82785"/>
              <a:chOff x="0" y="0"/>
              <a:chExt cx="6350000" cy="5499100"/>
            </a:xfrm>
          </p:grpSpPr>
          <p:sp>
            <p:nvSpPr>
              <p:cNvPr id="295" name="Freeform 295"/>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296" name="Group 296"/>
            <p:cNvGrpSpPr>
              <a:grpSpLocks noChangeAspect="1"/>
            </p:cNvGrpSpPr>
            <p:nvPr/>
          </p:nvGrpSpPr>
          <p:grpSpPr>
            <a:xfrm>
              <a:off x="0" y="1036509"/>
              <a:ext cx="95594" cy="82785"/>
              <a:chOff x="0" y="0"/>
              <a:chExt cx="6350000" cy="5499100"/>
            </a:xfrm>
          </p:grpSpPr>
          <p:sp>
            <p:nvSpPr>
              <p:cNvPr id="297" name="Freeform 297"/>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298" name="Group 298"/>
            <p:cNvGrpSpPr>
              <a:grpSpLocks noChangeAspect="1"/>
            </p:cNvGrpSpPr>
            <p:nvPr/>
          </p:nvGrpSpPr>
          <p:grpSpPr>
            <a:xfrm>
              <a:off x="0" y="4224209"/>
              <a:ext cx="95594" cy="82785"/>
              <a:chOff x="0" y="0"/>
              <a:chExt cx="6350000" cy="5499100"/>
            </a:xfrm>
          </p:grpSpPr>
          <p:sp>
            <p:nvSpPr>
              <p:cNvPr id="299" name="Freeform 299"/>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300" name="Group 300"/>
            <p:cNvGrpSpPr>
              <a:grpSpLocks noChangeAspect="1"/>
            </p:cNvGrpSpPr>
            <p:nvPr/>
          </p:nvGrpSpPr>
          <p:grpSpPr>
            <a:xfrm>
              <a:off x="0" y="2654589"/>
              <a:ext cx="95594" cy="82785"/>
              <a:chOff x="0" y="0"/>
              <a:chExt cx="6350000" cy="5499100"/>
            </a:xfrm>
          </p:grpSpPr>
          <p:sp>
            <p:nvSpPr>
              <p:cNvPr id="301" name="Freeform 301"/>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302" name="Group 302"/>
            <p:cNvGrpSpPr>
              <a:grpSpLocks noChangeAspect="1"/>
            </p:cNvGrpSpPr>
            <p:nvPr/>
          </p:nvGrpSpPr>
          <p:grpSpPr>
            <a:xfrm>
              <a:off x="6494149" y="1036509"/>
              <a:ext cx="95594" cy="82785"/>
              <a:chOff x="0" y="0"/>
              <a:chExt cx="6350000" cy="5499100"/>
            </a:xfrm>
          </p:grpSpPr>
          <p:sp>
            <p:nvSpPr>
              <p:cNvPr id="303" name="Freeform 303"/>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304" name="Group 304"/>
            <p:cNvGrpSpPr>
              <a:grpSpLocks noChangeAspect="1"/>
            </p:cNvGrpSpPr>
            <p:nvPr/>
          </p:nvGrpSpPr>
          <p:grpSpPr>
            <a:xfrm>
              <a:off x="6494149" y="4224209"/>
              <a:ext cx="95594" cy="82785"/>
              <a:chOff x="0" y="0"/>
              <a:chExt cx="6350000" cy="5499100"/>
            </a:xfrm>
          </p:grpSpPr>
          <p:sp>
            <p:nvSpPr>
              <p:cNvPr id="305" name="Freeform 305"/>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306" name="Group 306"/>
            <p:cNvGrpSpPr>
              <a:grpSpLocks noChangeAspect="1"/>
            </p:cNvGrpSpPr>
            <p:nvPr/>
          </p:nvGrpSpPr>
          <p:grpSpPr>
            <a:xfrm>
              <a:off x="6494149" y="2654589"/>
              <a:ext cx="95594" cy="82785"/>
              <a:chOff x="0" y="0"/>
              <a:chExt cx="6350000" cy="5499100"/>
            </a:xfrm>
          </p:grpSpPr>
          <p:sp>
            <p:nvSpPr>
              <p:cNvPr id="307" name="Freeform 307"/>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308" name="Group 308"/>
            <p:cNvGrpSpPr>
              <a:grpSpLocks noChangeAspect="1"/>
            </p:cNvGrpSpPr>
            <p:nvPr/>
          </p:nvGrpSpPr>
          <p:grpSpPr>
            <a:xfrm>
              <a:off x="3247865" y="1036509"/>
              <a:ext cx="95594" cy="82785"/>
              <a:chOff x="0" y="0"/>
              <a:chExt cx="6350000" cy="5499100"/>
            </a:xfrm>
          </p:grpSpPr>
          <p:sp>
            <p:nvSpPr>
              <p:cNvPr id="309" name="Freeform 309"/>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310" name="Group 310"/>
            <p:cNvGrpSpPr>
              <a:grpSpLocks noChangeAspect="1"/>
            </p:cNvGrpSpPr>
            <p:nvPr/>
          </p:nvGrpSpPr>
          <p:grpSpPr>
            <a:xfrm>
              <a:off x="3247865" y="4224209"/>
              <a:ext cx="95594" cy="82785"/>
              <a:chOff x="0" y="0"/>
              <a:chExt cx="6350000" cy="5499100"/>
            </a:xfrm>
          </p:grpSpPr>
          <p:sp>
            <p:nvSpPr>
              <p:cNvPr id="311" name="Freeform 311"/>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312" name="Group 312"/>
            <p:cNvGrpSpPr>
              <a:grpSpLocks noChangeAspect="1"/>
            </p:cNvGrpSpPr>
            <p:nvPr/>
          </p:nvGrpSpPr>
          <p:grpSpPr>
            <a:xfrm>
              <a:off x="3247865" y="2654589"/>
              <a:ext cx="95594" cy="82785"/>
              <a:chOff x="0" y="0"/>
              <a:chExt cx="6350000" cy="5499100"/>
            </a:xfrm>
          </p:grpSpPr>
          <p:sp>
            <p:nvSpPr>
              <p:cNvPr id="313" name="Freeform 313"/>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grpSp>
        <p:nvGrpSpPr>
          <p:cNvPr id="314" name="Group 314"/>
          <p:cNvGrpSpPr/>
          <p:nvPr/>
        </p:nvGrpSpPr>
        <p:grpSpPr>
          <a:xfrm>
            <a:off x="838200" y="8910587"/>
            <a:ext cx="3403397" cy="595363"/>
            <a:chOff x="0" y="0"/>
            <a:chExt cx="4537862" cy="793817"/>
          </a:xfrm>
        </p:grpSpPr>
        <p:sp>
          <p:nvSpPr>
            <p:cNvPr id="315" name="AutoShape 315"/>
            <p:cNvSpPr/>
            <p:nvPr/>
          </p:nvSpPr>
          <p:spPr>
            <a:xfrm>
              <a:off x="0" y="0"/>
              <a:ext cx="4537862" cy="793817"/>
            </a:xfrm>
            <a:prstGeom prst="rect">
              <a:avLst/>
            </a:prstGeom>
            <a:solidFill>
              <a:srgbClr val="FFFFFF"/>
            </a:solidFill>
          </p:spPr>
          <p:txBody>
            <a:bodyPr/>
            <a:lstStyle/>
            <a:p>
              <a:endParaRPr lang="en-US"/>
            </a:p>
          </p:txBody>
        </p:sp>
        <p:sp>
          <p:nvSpPr>
            <p:cNvPr id="316" name="TextBox 316"/>
            <p:cNvSpPr txBox="1"/>
            <p:nvPr/>
          </p:nvSpPr>
          <p:spPr>
            <a:xfrm>
              <a:off x="237717" y="217928"/>
              <a:ext cx="4062429" cy="329386"/>
            </a:xfrm>
            <a:prstGeom prst="rect">
              <a:avLst/>
            </a:prstGeom>
          </p:spPr>
          <p:txBody>
            <a:bodyPr lIns="0" tIns="0" rIns="0" bIns="0" rtlCol="0" anchor="t">
              <a:spAutoFit/>
            </a:bodyPr>
            <a:lstStyle/>
            <a:p>
              <a:pPr>
                <a:lnSpc>
                  <a:spcPts val="2100"/>
                </a:lnSpc>
              </a:pPr>
              <a:r>
                <a:rPr lang="en-US" sz="1500" spc="75">
                  <a:solidFill>
                    <a:srgbClr val="FEBA3D"/>
                  </a:solidFill>
                  <a:latin typeface="Clear Sans Regular"/>
                </a:rPr>
                <a:t>IRC VPRU</a:t>
              </a:r>
            </a:p>
          </p:txBody>
        </p:sp>
      </p:grpSp>
      <p:sp>
        <p:nvSpPr>
          <p:cNvPr id="317" name="AutoShape 317"/>
          <p:cNvSpPr/>
          <p:nvPr/>
        </p:nvSpPr>
        <p:spPr>
          <a:xfrm>
            <a:off x="5085411" y="5586959"/>
            <a:ext cx="1736609" cy="1358024"/>
          </a:xfrm>
          <a:prstGeom prst="rect">
            <a:avLst/>
          </a:prstGeom>
          <a:solidFill>
            <a:srgbClr val="FEBA3D"/>
          </a:solidFill>
        </p:spPr>
        <p:txBody>
          <a:bodyPr/>
          <a:lstStyle/>
          <a:p>
            <a:endParaRPr lang="en-US"/>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extBox 12"/>
          <p:cNvSpPr txBox="1"/>
          <p:nvPr/>
        </p:nvSpPr>
        <p:spPr>
          <a:xfrm>
            <a:off x="838200" y="876300"/>
            <a:ext cx="7989759" cy="4616648"/>
          </a:xfrm>
          <a:prstGeom prst="rect">
            <a:avLst/>
          </a:prstGeom>
        </p:spPr>
        <p:txBody>
          <a:bodyPr wrap="square" lIns="0" tIns="0" rIns="0" bIns="0" rtlCol="0" anchor="t">
            <a:spAutoFit/>
          </a:bodyPr>
          <a:lstStyle/>
          <a:p>
            <a:r>
              <a:rPr lang="en-US" sz="7500" dirty="0" err="1">
                <a:solidFill>
                  <a:srgbClr val="FEBA3D"/>
                </a:solidFill>
                <a:latin typeface="League Spartan Bold"/>
              </a:rPr>
              <a:t>Échelle</a:t>
            </a:r>
            <a:r>
              <a:rPr lang="en-US" sz="7500" dirty="0">
                <a:solidFill>
                  <a:srgbClr val="FEBA3D"/>
                </a:solidFill>
                <a:latin typeface="League Spartan Bold"/>
              </a:rPr>
              <a:t> de </a:t>
            </a:r>
            <a:r>
              <a:rPr lang="en-US" sz="7500" dirty="0" err="1">
                <a:solidFill>
                  <a:srgbClr val="FEBA3D"/>
                </a:solidFill>
                <a:latin typeface="League Spartan Bold"/>
              </a:rPr>
              <a:t>fonctionnement</a:t>
            </a:r>
            <a:r>
              <a:rPr lang="en-US" sz="7500" dirty="0">
                <a:solidFill>
                  <a:srgbClr val="FEBA3D"/>
                </a:solidFill>
                <a:latin typeface="League Spartan Bold"/>
              </a:rPr>
              <a:t> psychosocial : </a:t>
            </a:r>
            <a:r>
              <a:rPr lang="en-US" sz="7500" dirty="0" err="1">
                <a:solidFill>
                  <a:srgbClr val="1B1B1B"/>
                </a:solidFill>
                <a:latin typeface="League Spartan Bold"/>
              </a:rPr>
              <a:t>Calculer</a:t>
            </a:r>
            <a:endParaRPr lang="en-US" sz="7500" dirty="0">
              <a:solidFill>
                <a:srgbClr val="1B1B1B"/>
              </a:solidFill>
              <a:latin typeface="League Spartan Bold"/>
            </a:endParaRPr>
          </a:p>
        </p:txBody>
      </p:sp>
      <p:grpSp>
        <p:nvGrpSpPr>
          <p:cNvPr id="13" name="Group 13"/>
          <p:cNvGrpSpPr/>
          <p:nvPr/>
        </p:nvGrpSpPr>
        <p:grpSpPr>
          <a:xfrm>
            <a:off x="850412" y="5716303"/>
            <a:ext cx="5755220" cy="3633892"/>
            <a:chOff x="0" y="0"/>
            <a:chExt cx="7673626" cy="4845190"/>
          </a:xfrm>
        </p:grpSpPr>
        <p:grpSp>
          <p:nvGrpSpPr>
            <p:cNvPr id="14" name="Group 14"/>
            <p:cNvGrpSpPr/>
            <p:nvPr/>
          </p:nvGrpSpPr>
          <p:grpSpPr>
            <a:xfrm>
              <a:off x="6405" y="499354"/>
              <a:ext cx="82785" cy="82785"/>
              <a:chOff x="0" y="0"/>
              <a:chExt cx="6350000" cy="6350000"/>
            </a:xfrm>
          </p:grpSpPr>
          <p:sp>
            <p:nvSpPr>
              <p:cNvPr id="15" name="Freeform 15"/>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16" name="Group 16"/>
            <p:cNvGrpSpPr/>
            <p:nvPr/>
          </p:nvGrpSpPr>
          <p:grpSpPr>
            <a:xfrm>
              <a:off x="6405" y="3687054"/>
              <a:ext cx="82785" cy="82785"/>
              <a:chOff x="0" y="0"/>
              <a:chExt cx="6350000" cy="6350000"/>
            </a:xfrm>
          </p:grpSpPr>
          <p:sp>
            <p:nvSpPr>
              <p:cNvPr id="17" name="Freeform 17"/>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18" name="Group 18"/>
            <p:cNvGrpSpPr/>
            <p:nvPr/>
          </p:nvGrpSpPr>
          <p:grpSpPr>
            <a:xfrm>
              <a:off x="6405" y="2117434"/>
              <a:ext cx="82785" cy="82785"/>
              <a:chOff x="0" y="0"/>
              <a:chExt cx="6350000" cy="6350000"/>
            </a:xfrm>
          </p:grpSpPr>
          <p:sp>
            <p:nvSpPr>
              <p:cNvPr id="19" name="Freeform 19"/>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20" name="Group 20"/>
            <p:cNvGrpSpPr/>
            <p:nvPr/>
          </p:nvGrpSpPr>
          <p:grpSpPr>
            <a:xfrm>
              <a:off x="6500554" y="499354"/>
              <a:ext cx="82785" cy="82785"/>
              <a:chOff x="0" y="0"/>
              <a:chExt cx="6350000" cy="6350000"/>
            </a:xfrm>
          </p:grpSpPr>
          <p:sp>
            <p:nvSpPr>
              <p:cNvPr id="21" name="Freeform 21"/>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22" name="Group 22"/>
            <p:cNvGrpSpPr/>
            <p:nvPr/>
          </p:nvGrpSpPr>
          <p:grpSpPr>
            <a:xfrm>
              <a:off x="6500554" y="3687054"/>
              <a:ext cx="82785" cy="82785"/>
              <a:chOff x="0" y="0"/>
              <a:chExt cx="6350000" cy="6350000"/>
            </a:xfrm>
          </p:grpSpPr>
          <p:sp>
            <p:nvSpPr>
              <p:cNvPr id="23" name="Freeform 23"/>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24" name="Group 24"/>
            <p:cNvGrpSpPr/>
            <p:nvPr/>
          </p:nvGrpSpPr>
          <p:grpSpPr>
            <a:xfrm>
              <a:off x="6500554" y="2117434"/>
              <a:ext cx="82785" cy="82785"/>
              <a:chOff x="0" y="0"/>
              <a:chExt cx="6350000" cy="6350000"/>
            </a:xfrm>
          </p:grpSpPr>
          <p:sp>
            <p:nvSpPr>
              <p:cNvPr id="25" name="Freeform 25"/>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26" name="Group 26"/>
            <p:cNvGrpSpPr/>
            <p:nvPr/>
          </p:nvGrpSpPr>
          <p:grpSpPr>
            <a:xfrm>
              <a:off x="3254270" y="499354"/>
              <a:ext cx="82785" cy="82785"/>
              <a:chOff x="0" y="0"/>
              <a:chExt cx="6350000" cy="6350000"/>
            </a:xfrm>
          </p:grpSpPr>
          <p:sp>
            <p:nvSpPr>
              <p:cNvPr id="27" name="Freeform 27"/>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28" name="Group 28"/>
            <p:cNvGrpSpPr/>
            <p:nvPr/>
          </p:nvGrpSpPr>
          <p:grpSpPr>
            <a:xfrm>
              <a:off x="3254270" y="3687054"/>
              <a:ext cx="82785" cy="82785"/>
              <a:chOff x="0" y="0"/>
              <a:chExt cx="6350000" cy="6350000"/>
            </a:xfrm>
          </p:grpSpPr>
          <p:sp>
            <p:nvSpPr>
              <p:cNvPr id="29" name="Freeform 29"/>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30" name="Group 30"/>
            <p:cNvGrpSpPr/>
            <p:nvPr/>
          </p:nvGrpSpPr>
          <p:grpSpPr>
            <a:xfrm>
              <a:off x="3254270" y="2117434"/>
              <a:ext cx="82785" cy="82785"/>
              <a:chOff x="0" y="0"/>
              <a:chExt cx="6350000" cy="6350000"/>
            </a:xfrm>
          </p:grpSpPr>
          <p:sp>
            <p:nvSpPr>
              <p:cNvPr id="31" name="Freeform 31"/>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32" name="Group 32"/>
            <p:cNvGrpSpPr/>
            <p:nvPr/>
          </p:nvGrpSpPr>
          <p:grpSpPr>
            <a:xfrm>
              <a:off x="545066" y="1036509"/>
              <a:ext cx="82785" cy="82785"/>
              <a:chOff x="0" y="0"/>
              <a:chExt cx="6350000" cy="6350000"/>
            </a:xfrm>
          </p:grpSpPr>
          <p:sp>
            <p:nvSpPr>
              <p:cNvPr id="33" name="Freeform 33"/>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34" name="Group 34"/>
            <p:cNvGrpSpPr/>
            <p:nvPr/>
          </p:nvGrpSpPr>
          <p:grpSpPr>
            <a:xfrm>
              <a:off x="545066" y="4224209"/>
              <a:ext cx="82785" cy="82785"/>
              <a:chOff x="0" y="0"/>
              <a:chExt cx="6350000" cy="6350000"/>
            </a:xfrm>
          </p:grpSpPr>
          <p:sp>
            <p:nvSpPr>
              <p:cNvPr id="35" name="Freeform 35"/>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36" name="Group 36"/>
            <p:cNvGrpSpPr/>
            <p:nvPr/>
          </p:nvGrpSpPr>
          <p:grpSpPr>
            <a:xfrm>
              <a:off x="545066" y="2654589"/>
              <a:ext cx="82785" cy="82785"/>
              <a:chOff x="0" y="0"/>
              <a:chExt cx="6350000" cy="6350000"/>
            </a:xfrm>
          </p:grpSpPr>
          <p:sp>
            <p:nvSpPr>
              <p:cNvPr id="37" name="Freeform 37"/>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38" name="Group 38"/>
            <p:cNvGrpSpPr/>
            <p:nvPr/>
          </p:nvGrpSpPr>
          <p:grpSpPr>
            <a:xfrm>
              <a:off x="7039214" y="1036509"/>
              <a:ext cx="82785" cy="82785"/>
              <a:chOff x="0" y="0"/>
              <a:chExt cx="6350000" cy="6350000"/>
            </a:xfrm>
          </p:grpSpPr>
          <p:sp>
            <p:nvSpPr>
              <p:cNvPr id="39" name="Freeform 39"/>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40" name="Group 40"/>
            <p:cNvGrpSpPr/>
            <p:nvPr/>
          </p:nvGrpSpPr>
          <p:grpSpPr>
            <a:xfrm>
              <a:off x="7039214" y="4224209"/>
              <a:ext cx="82785" cy="82785"/>
              <a:chOff x="0" y="0"/>
              <a:chExt cx="6350000" cy="6350000"/>
            </a:xfrm>
          </p:grpSpPr>
          <p:sp>
            <p:nvSpPr>
              <p:cNvPr id="41" name="Freeform 41"/>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42" name="Group 42"/>
            <p:cNvGrpSpPr/>
            <p:nvPr/>
          </p:nvGrpSpPr>
          <p:grpSpPr>
            <a:xfrm>
              <a:off x="7039214" y="2654589"/>
              <a:ext cx="82785" cy="82785"/>
              <a:chOff x="0" y="0"/>
              <a:chExt cx="6350000" cy="6350000"/>
            </a:xfrm>
          </p:grpSpPr>
          <p:sp>
            <p:nvSpPr>
              <p:cNvPr id="43" name="Freeform 43"/>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44" name="Group 44"/>
            <p:cNvGrpSpPr/>
            <p:nvPr/>
          </p:nvGrpSpPr>
          <p:grpSpPr>
            <a:xfrm>
              <a:off x="3792930" y="1036509"/>
              <a:ext cx="82785" cy="82785"/>
              <a:chOff x="0" y="0"/>
              <a:chExt cx="6350000" cy="6350000"/>
            </a:xfrm>
          </p:grpSpPr>
          <p:sp>
            <p:nvSpPr>
              <p:cNvPr id="45" name="Freeform 45"/>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46" name="Group 46"/>
            <p:cNvGrpSpPr/>
            <p:nvPr/>
          </p:nvGrpSpPr>
          <p:grpSpPr>
            <a:xfrm>
              <a:off x="3792930" y="4224209"/>
              <a:ext cx="82785" cy="82785"/>
              <a:chOff x="0" y="0"/>
              <a:chExt cx="6350000" cy="6350000"/>
            </a:xfrm>
          </p:grpSpPr>
          <p:sp>
            <p:nvSpPr>
              <p:cNvPr id="47" name="Freeform 47"/>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48" name="Group 48"/>
            <p:cNvGrpSpPr/>
            <p:nvPr/>
          </p:nvGrpSpPr>
          <p:grpSpPr>
            <a:xfrm>
              <a:off x="3792930" y="2654589"/>
              <a:ext cx="82785" cy="82785"/>
              <a:chOff x="0" y="0"/>
              <a:chExt cx="6350000" cy="6350000"/>
            </a:xfrm>
          </p:grpSpPr>
          <p:sp>
            <p:nvSpPr>
              <p:cNvPr id="49" name="Freeform 49"/>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50" name="Group 50"/>
            <p:cNvGrpSpPr/>
            <p:nvPr/>
          </p:nvGrpSpPr>
          <p:grpSpPr>
            <a:xfrm>
              <a:off x="1084926" y="1574705"/>
              <a:ext cx="82785" cy="82785"/>
              <a:chOff x="0" y="0"/>
              <a:chExt cx="6350000" cy="6350000"/>
            </a:xfrm>
          </p:grpSpPr>
          <p:sp>
            <p:nvSpPr>
              <p:cNvPr id="51" name="Freeform 51"/>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52" name="Group 52"/>
            <p:cNvGrpSpPr/>
            <p:nvPr/>
          </p:nvGrpSpPr>
          <p:grpSpPr>
            <a:xfrm>
              <a:off x="1084926" y="4762405"/>
              <a:ext cx="82785" cy="82785"/>
              <a:chOff x="0" y="0"/>
              <a:chExt cx="6350000" cy="6350000"/>
            </a:xfrm>
          </p:grpSpPr>
          <p:sp>
            <p:nvSpPr>
              <p:cNvPr id="53" name="Freeform 53"/>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54" name="Group 54"/>
            <p:cNvGrpSpPr/>
            <p:nvPr/>
          </p:nvGrpSpPr>
          <p:grpSpPr>
            <a:xfrm>
              <a:off x="1084926" y="3192785"/>
              <a:ext cx="82785" cy="82785"/>
              <a:chOff x="0" y="0"/>
              <a:chExt cx="6350000" cy="6350000"/>
            </a:xfrm>
          </p:grpSpPr>
          <p:sp>
            <p:nvSpPr>
              <p:cNvPr id="55" name="Freeform 55"/>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56" name="Group 56"/>
            <p:cNvGrpSpPr/>
            <p:nvPr/>
          </p:nvGrpSpPr>
          <p:grpSpPr>
            <a:xfrm>
              <a:off x="1084926" y="0"/>
              <a:ext cx="82785" cy="82785"/>
              <a:chOff x="0" y="0"/>
              <a:chExt cx="6350000" cy="6350000"/>
            </a:xfrm>
          </p:grpSpPr>
          <p:sp>
            <p:nvSpPr>
              <p:cNvPr id="57" name="Freeform 57"/>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58" name="Group 58"/>
            <p:cNvGrpSpPr/>
            <p:nvPr/>
          </p:nvGrpSpPr>
          <p:grpSpPr>
            <a:xfrm>
              <a:off x="7579075" y="1574705"/>
              <a:ext cx="82785" cy="82785"/>
              <a:chOff x="0" y="0"/>
              <a:chExt cx="6350000" cy="6350000"/>
            </a:xfrm>
          </p:grpSpPr>
          <p:sp>
            <p:nvSpPr>
              <p:cNvPr id="59" name="Freeform 59"/>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60" name="Group 60"/>
            <p:cNvGrpSpPr/>
            <p:nvPr/>
          </p:nvGrpSpPr>
          <p:grpSpPr>
            <a:xfrm>
              <a:off x="7579075" y="4762405"/>
              <a:ext cx="82785" cy="82785"/>
              <a:chOff x="0" y="0"/>
              <a:chExt cx="6350000" cy="6350000"/>
            </a:xfrm>
          </p:grpSpPr>
          <p:sp>
            <p:nvSpPr>
              <p:cNvPr id="61" name="Freeform 61"/>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62" name="Group 62"/>
            <p:cNvGrpSpPr/>
            <p:nvPr/>
          </p:nvGrpSpPr>
          <p:grpSpPr>
            <a:xfrm>
              <a:off x="7579075" y="3192785"/>
              <a:ext cx="82785" cy="82785"/>
              <a:chOff x="0" y="0"/>
              <a:chExt cx="6350000" cy="6350000"/>
            </a:xfrm>
          </p:grpSpPr>
          <p:sp>
            <p:nvSpPr>
              <p:cNvPr id="63" name="Freeform 63"/>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64" name="Group 64"/>
            <p:cNvGrpSpPr/>
            <p:nvPr/>
          </p:nvGrpSpPr>
          <p:grpSpPr>
            <a:xfrm>
              <a:off x="7579075" y="0"/>
              <a:ext cx="82785" cy="82785"/>
              <a:chOff x="0" y="0"/>
              <a:chExt cx="6350000" cy="6350000"/>
            </a:xfrm>
          </p:grpSpPr>
          <p:sp>
            <p:nvSpPr>
              <p:cNvPr id="65" name="Freeform 65"/>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66" name="Group 66"/>
            <p:cNvGrpSpPr/>
            <p:nvPr/>
          </p:nvGrpSpPr>
          <p:grpSpPr>
            <a:xfrm>
              <a:off x="4332791" y="1574705"/>
              <a:ext cx="82785" cy="82785"/>
              <a:chOff x="0" y="0"/>
              <a:chExt cx="6350000" cy="6350000"/>
            </a:xfrm>
          </p:grpSpPr>
          <p:sp>
            <p:nvSpPr>
              <p:cNvPr id="67" name="Freeform 67"/>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68" name="Group 68"/>
            <p:cNvGrpSpPr/>
            <p:nvPr/>
          </p:nvGrpSpPr>
          <p:grpSpPr>
            <a:xfrm>
              <a:off x="4332791" y="4762405"/>
              <a:ext cx="82785" cy="82785"/>
              <a:chOff x="0" y="0"/>
              <a:chExt cx="6350000" cy="6350000"/>
            </a:xfrm>
          </p:grpSpPr>
          <p:sp>
            <p:nvSpPr>
              <p:cNvPr id="69" name="Freeform 69"/>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70" name="Group 70"/>
            <p:cNvGrpSpPr/>
            <p:nvPr/>
          </p:nvGrpSpPr>
          <p:grpSpPr>
            <a:xfrm>
              <a:off x="4332791" y="3192785"/>
              <a:ext cx="82785" cy="82785"/>
              <a:chOff x="0" y="0"/>
              <a:chExt cx="6350000" cy="6350000"/>
            </a:xfrm>
          </p:grpSpPr>
          <p:sp>
            <p:nvSpPr>
              <p:cNvPr id="71" name="Freeform 71"/>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72" name="Group 72"/>
            <p:cNvGrpSpPr/>
            <p:nvPr/>
          </p:nvGrpSpPr>
          <p:grpSpPr>
            <a:xfrm>
              <a:off x="4332791" y="0"/>
              <a:ext cx="82785" cy="82785"/>
              <a:chOff x="0" y="0"/>
              <a:chExt cx="6350000" cy="6350000"/>
            </a:xfrm>
          </p:grpSpPr>
          <p:sp>
            <p:nvSpPr>
              <p:cNvPr id="73" name="Freeform 73"/>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74" name="Group 74"/>
            <p:cNvGrpSpPr/>
            <p:nvPr/>
          </p:nvGrpSpPr>
          <p:grpSpPr>
            <a:xfrm>
              <a:off x="1633891" y="499354"/>
              <a:ext cx="82785" cy="82785"/>
              <a:chOff x="0" y="0"/>
              <a:chExt cx="6350000" cy="6350000"/>
            </a:xfrm>
          </p:grpSpPr>
          <p:sp>
            <p:nvSpPr>
              <p:cNvPr id="75" name="Freeform 75"/>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76" name="Group 76"/>
            <p:cNvGrpSpPr/>
            <p:nvPr/>
          </p:nvGrpSpPr>
          <p:grpSpPr>
            <a:xfrm>
              <a:off x="1633891" y="3687054"/>
              <a:ext cx="82785" cy="82785"/>
              <a:chOff x="0" y="0"/>
              <a:chExt cx="6350000" cy="6350000"/>
            </a:xfrm>
          </p:grpSpPr>
          <p:sp>
            <p:nvSpPr>
              <p:cNvPr id="77" name="Freeform 77"/>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78" name="Group 78"/>
            <p:cNvGrpSpPr/>
            <p:nvPr/>
          </p:nvGrpSpPr>
          <p:grpSpPr>
            <a:xfrm>
              <a:off x="1633891" y="2117434"/>
              <a:ext cx="82785" cy="82785"/>
              <a:chOff x="0" y="0"/>
              <a:chExt cx="6350000" cy="6350000"/>
            </a:xfrm>
          </p:grpSpPr>
          <p:sp>
            <p:nvSpPr>
              <p:cNvPr id="79" name="Freeform 79"/>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80" name="Group 80"/>
            <p:cNvGrpSpPr/>
            <p:nvPr/>
          </p:nvGrpSpPr>
          <p:grpSpPr>
            <a:xfrm>
              <a:off x="4881756" y="499354"/>
              <a:ext cx="82785" cy="82785"/>
              <a:chOff x="0" y="0"/>
              <a:chExt cx="6350000" cy="6350000"/>
            </a:xfrm>
          </p:grpSpPr>
          <p:sp>
            <p:nvSpPr>
              <p:cNvPr id="81" name="Freeform 81"/>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82" name="Group 82"/>
            <p:cNvGrpSpPr/>
            <p:nvPr/>
          </p:nvGrpSpPr>
          <p:grpSpPr>
            <a:xfrm>
              <a:off x="4881756" y="3687054"/>
              <a:ext cx="82785" cy="82785"/>
              <a:chOff x="0" y="0"/>
              <a:chExt cx="6350000" cy="6350000"/>
            </a:xfrm>
          </p:grpSpPr>
          <p:sp>
            <p:nvSpPr>
              <p:cNvPr id="83" name="Freeform 83"/>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84" name="Group 84"/>
            <p:cNvGrpSpPr/>
            <p:nvPr/>
          </p:nvGrpSpPr>
          <p:grpSpPr>
            <a:xfrm>
              <a:off x="4881756" y="2117434"/>
              <a:ext cx="82785" cy="82785"/>
              <a:chOff x="0" y="0"/>
              <a:chExt cx="6350000" cy="6350000"/>
            </a:xfrm>
          </p:grpSpPr>
          <p:sp>
            <p:nvSpPr>
              <p:cNvPr id="85" name="Freeform 85"/>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86" name="Group 86"/>
            <p:cNvGrpSpPr/>
            <p:nvPr/>
          </p:nvGrpSpPr>
          <p:grpSpPr>
            <a:xfrm>
              <a:off x="2172552" y="1036509"/>
              <a:ext cx="82785" cy="82785"/>
              <a:chOff x="0" y="0"/>
              <a:chExt cx="6350000" cy="6350000"/>
            </a:xfrm>
          </p:grpSpPr>
          <p:sp>
            <p:nvSpPr>
              <p:cNvPr id="87" name="Freeform 87"/>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88" name="Group 88"/>
            <p:cNvGrpSpPr/>
            <p:nvPr/>
          </p:nvGrpSpPr>
          <p:grpSpPr>
            <a:xfrm>
              <a:off x="2172552" y="4224209"/>
              <a:ext cx="82785" cy="82785"/>
              <a:chOff x="0" y="0"/>
              <a:chExt cx="6350000" cy="6350000"/>
            </a:xfrm>
          </p:grpSpPr>
          <p:sp>
            <p:nvSpPr>
              <p:cNvPr id="89" name="Freeform 89"/>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90" name="Group 90"/>
            <p:cNvGrpSpPr/>
            <p:nvPr/>
          </p:nvGrpSpPr>
          <p:grpSpPr>
            <a:xfrm>
              <a:off x="2172552" y="2654589"/>
              <a:ext cx="82785" cy="82785"/>
              <a:chOff x="0" y="0"/>
              <a:chExt cx="6350000" cy="6350000"/>
            </a:xfrm>
          </p:grpSpPr>
          <p:sp>
            <p:nvSpPr>
              <p:cNvPr id="91" name="Freeform 91"/>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92" name="Group 92"/>
            <p:cNvGrpSpPr/>
            <p:nvPr/>
          </p:nvGrpSpPr>
          <p:grpSpPr>
            <a:xfrm>
              <a:off x="5420417" y="1036509"/>
              <a:ext cx="82785" cy="82785"/>
              <a:chOff x="0" y="0"/>
              <a:chExt cx="6350000" cy="6350000"/>
            </a:xfrm>
          </p:grpSpPr>
          <p:sp>
            <p:nvSpPr>
              <p:cNvPr id="93" name="Freeform 93"/>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94" name="Group 94"/>
            <p:cNvGrpSpPr/>
            <p:nvPr/>
          </p:nvGrpSpPr>
          <p:grpSpPr>
            <a:xfrm>
              <a:off x="5420417" y="4224209"/>
              <a:ext cx="82785" cy="82785"/>
              <a:chOff x="0" y="0"/>
              <a:chExt cx="6350000" cy="6350000"/>
            </a:xfrm>
          </p:grpSpPr>
          <p:sp>
            <p:nvSpPr>
              <p:cNvPr id="95" name="Freeform 95"/>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96" name="Group 96"/>
            <p:cNvGrpSpPr/>
            <p:nvPr/>
          </p:nvGrpSpPr>
          <p:grpSpPr>
            <a:xfrm>
              <a:off x="5420417" y="2654589"/>
              <a:ext cx="82785" cy="82785"/>
              <a:chOff x="0" y="0"/>
              <a:chExt cx="6350000" cy="6350000"/>
            </a:xfrm>
          </p:grpSpPr>
          <p:sp>
            <p:nvSpPr>
              <p:cNvPr id="97" name="Freeform 97"/>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98" name="Group 98"/>
            <p:cNvGrpSpPr/>
            <p:nvPr/>
          </p:nvGrpSpPr>
          <p:grpSpPr>
            <a:xfrm>
              <a:off x="2712413" y="1574705"/>
              <a:ext cx="82785" cy="82785"/>
              <a:chOff x="0" y="0"/>
              <a:chExt cx="6350000" cy="6350000"/>
            </a:xfrm>
          </p:grpSpPr>
          <p:sp>
            <p:nvSpPr>
              <p:cNvPr id="99" name="Freeform 99"/>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100" name="Group 100"/>
            <p:cNvGrpSpPr/>
            <p:nvPr/>
          </p:nvGrpSpPr>
          <p:grpSpPr>
            <a:xfrm>
              <a:off x="2712413" y="4762405"/>
              <a:ext cx="82785" cy="82785"/>
              <a:chOff x="0" y="0"/>
              <a:chExt cx="6350000" cy="6350000"/>
            </a:xfrm>
          </p:grpSpPr>
          <p:sp>
            <p:nvSpPr>
              <p:cNvPr id="101" name="Freeform 101"/>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102" name="Group 102"/>
            <p:cNvGrpSpPr/>
            <p:nvPr/>
          </p:nvGrpSpPr>
          <p:grpSpPr>
            <a:xfrm>
              <a:off x="2712413" y="3192785"/>
              <a:ext cx="82785" cy="82785"/>
              <a:chOff x="0" y="0"/>
              <a:chExt cx="6350000" cy="6350000"/>
            </a:xfrm>
          </p:grpSpPr>
          <p:sp>
            <p:nvSpPr>
              <p:cNvPr id="103" name="Freeform 103"/>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104" name="Group 104"/>
            <p:cNvGrpSpPr/>
            <p:nvPr/>
          </p:nvGrpSpPr>
          <p:grpSpPr>
            <a:xfrm>
              <a:off x="2712413" y="0"/>
              <a:ext cx="82785" cy="82785"/>
              <a:chOff x="0" y="0"/>
              <a:chExt cx="6350000" cy="6350000"/>
            </a:xfrm>
          </p:grpSpPr>
          <p:sp>
            <p:nvSpPr>
              <p:cNvPr id="105" name="Freeform 105"/>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106" name="Group 106"/>
            <p:cNvGrpSpPr/>
            <p:nvPr/>
          </p:nvGrpSpPr>
          <p:grpSpPr>
            <a:xfrm>
              <a:off x="5960278" y="1574705"/>
              <a:ext cx="82785" cy="82785"/>
              <a:chOff x="0" y="0"/>
              <a:chExt cx="6350000" cy="6350000"/>
            </a:xfrm>
          </p:grpSpPr>
          <p:sp>
            <p:nvSpPr>
              <p:cNvPr id="107" name="Freeform 107"/>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108" name="Group 108"/>
            <p:cNvGrpSpPr/>
            <p:nvPr/>
          </p:nvGrpSpPr>
          <p:grpSpPr>
            <a:xfrm>
              <a:off x="5960278" y="4762405"/>
              <a:ext cx="82785" cy="82785"/>
              <a:chOff x="0" y="0"/>
              <a:chExt cx="6350000" cy="6350000"/>
            </a:xfrm>
          </p:grpSpPr>
          <p:sp>
            <p:nvSpPr>
              <p:cNvPr id="109" name="Freeform 109"/>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110" name="Group 110"/>
            <p:cNvGrpSpPr/>
            <p:nvPr/>
          </p:nvGrpSpPr>
          <p:grpSpPr>
            <a:xfrm>
              <a:off x="5960278" y="3192785"/>
              <a:ext cx="82785" cy="82785"/>
              <a:chOff x="0" y="0"/>
              <a:chExt cx="6350000" cy="6350000"/>
            </a:xfrm>
          </p:grpSpPr>
          <p:sp>
            <p:nvSpPr>
              <p:cNvPr id="111" name="Freeform 111"/>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112" name="Group 112"/>
            <p:cNvGrpSpPr/>
            <p:nvPr/>
          </p:nvGrpSpPr>
          <p:grpSpPr>
            <a:xfrm>
              <a:off x="5960278" y="0"/>
              <a:ext cx="82785" cy="82785"/>
              <a:chOff x="0" y="0"/>
              <a:chExt cx="6350000" cy="6350000"/>
            </a:xfrm>
          </p:grpSpPr>
          <p:sp>
            <p:nvSpPr>
              <p:cNvPr id="113" name="Freeform 113"/>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114" name="Group 114"/>
            <p:cNvGrpSpPr/>
            <p:nvPr/>
          </p:nvGrpSpPr>
          <p:grpSpPr>
            <a:xfrm>
              <a:off x="545144" y="499354"/>
              <a:ext cx="82785" cy="82785"/>
              <a:chOff x="0" y="0"/>
              <a:chExt cx="1913890" cy="1913890"/>
            </a:xfrm>
          </p:grpSpPr>
          <p:sp>
            <p:nvSpPr>
              <p:cNvPr id="115" name="Freeform 115"/>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116" name="Group 116"/>
            <p:cNvGrpSpPr/>
            <p:nvPr/>
          </p:nvGrpSpPr>
          <p:grpSpPr>
            <a:xfrm>
              <a:off x="545144" y="3687054"/>
              <a:ext cx="82785" cy="82785"/>
              <a:chOff x="0" y="0"/>
              <a:chExt cx="1913890" cy="1913890"/>
            </a:xfrm>
          </p:grpSpPr>
          <p:sp>
            <p:nvSpPr>
              <p:cNvPr id="117" name="Freeform 117"/>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118" name="Group 118"/>
            <p:cNvGrpSpPr/>
            <p:nvPr/>
          </p:nvGrpSpPr>
          <p:grpSpPr>
            <a:xfrm>
              <a:off x="545144" y="2117434"/>
              <a:ext cx="82785" cy="82785"/>
              <a:chOff x="0" y="0"/>
              <a:chExt cx="1913890" cy="1913890"/>
            </a:xfrm>
          </p:grpSpPr>
          <p:sp>
            <p:nvSpPr>
              <p:cNvPr id="119" name="Freeform 119"/>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120" name="Group 120"/>
            <p:cNvGrpSpPr/>
            <p:nvPr/>
          </p:nvGrpSpPr>
          <p:grpSpPr>
            <a:xfrm>
              <a:off x="7039293" y="499354"/>
              <a:ext cx="82785" cy="82785"/>
              <a:chOff x="0" y="0"/>
              <a:chExt cx="1913890" cy="1913890"/>
            </a:xfrm>
          </p:grpSpPr>
          <p:sp>
            <p:nvSpPr>
              <p:cNvPr id="121" name="Freeform 121"/>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122" name="Group 122"/>
            <p:cNvGrpSpPr/>
            <p:nvPr/>
          </p:nvGrpSpPr>
          <p:grpSpPr>
            <a:xfrm>
              <a:off x="7039293" y="3687054"/>
              <a:ext cx="82785" cy="82785"/>
              <a:chOff x="0" y="0"/>
              <a:chExt cx="1913890" cy="1913890"/>
            </a:xfrm>
          </p:grpSpPr>
          <p:sp>
            <p:nvSpPr>
              <p:cNvPr id="123" name="Freeform 123"/>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124" name="Group 124"/>
            <p:cNvGrpSpPr/>
            <p:nvPr/>
          </p:nvGrpSpPr>
          <p:grpSpPr>
            <a:xfrm>
              <a:off x="7039293" y="2117434"/>
              <a:ext cx="82785" cy="82785"/>
              <a:chOff x="0" y="0"/>
              <a:chExt cx="1913890" cy="1913890"/>
            </a:xfrm>
          </p:grpSpPr>
          <p:sp>
            <p:nvSpPr>
              <p:cNvPr id="125" name="Freeform 125"/>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126" name="Group 126"/>
            <p:cNvGrpSpPr/>
            <p:nvPr/>
          </p:nvGrpSpPr>
          <p:grpSpPr>
            <a:xfrm>
              <a:off x="3793009" y="499354"/>
              <a:ext cx="82785" cy="82785"/>
              <a:chOff x="0" y="0"/>
              <a:chExt cx="1913890" cy="1913890"/>
            </a:xfrm>
          </p:grpSpPr>
          <p:sp>
            <p:nvSpPr>
              <p:cNvPr id="127" name="Freeform 127"/>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128" name="Group 128"/>
            <p:cNvGrpSpPr/>
            <p:nvPr/>
          </p:nvGrpSpPr>
          <p:grpSpPr>
            <a:xfrm>
              <a:off x="3793009" y="3687054"/>
              <a:ext cx="82785" cy="82785"/>
              <a:chOff x="0" y="0"/>
              <a:chExt cx="1913890" cy="1913890"/>
            </a:xfrm>
          </p:grpSpPr>
          <p:sp>
            <p:nvSpPr>
              <p:cNvPr id="129" name="Freeform 129"/>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130" name="Group 130"/>
            <p:cNvGrpSpPr/>
            <p:nvPr/>
          </p:nvGrpSpPr>
          <p:grpSpPr>
            <a:xfrm>
              <a:off x="3793009" y="2117434"/>
              <a:ext cx="82785" cy="82785"/>
              <a:chOff x="0" y="0"/>
              <a:chExt cx="1913890" cy="1913890"/>
            </a:xfrm>
          </p:grpSpPr>
          <p:sp>
            <p:nvSpPr>
              <p:cNvPr id="131" name="Freeform 131"/>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132" name="Group 132"/>
            <p:cNvGrpSpPr/>
            <p:nvPr/>
          </p:nvGrpSpPr>
          <p:grpSpPr>
            <a:xfrm>
              <a:off x="1083805" y="1036509"/>
              <a:ext cx="82785" cy="82785"/>
              <a:chOff x="0" y="0"/>
              <a:chExt cx="1913890" cy="1913890"/>
            </a:xfrm>
          </p:grpSpPr>
          <p:sp>
            <p:nvSpPr>
              <p:cNvPr id="133" name="Freeform 133"/>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134" name="Group 134"/>
            <p:cNvGrpSpPr/>
            <p:nvPr/>
          </p:nvGrpSpPr>
          <p:grpSpPr>
            <a:xfrm>
              <a:off x="1083805" y="4224209"/>
              <a:ext cx="82785" cy="82785"/>
              <a:chOff x="0" y="0"/>
              <a:chExt cx="1913890" cy="1913890"/>
            </a:xfrm>
          </p:grpSpPr>
          <p:sp>
            <p:nvSpPr>
              <p:cNvPr id="135" name="Freeform 135"/>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136" name="Group 136"/>
            <p:cNvGrpSpPr/>
            <p:nvPr/>
          </p:nvGrpSpPr>
          <p:grpSpPr>
            <a:xfrm>
              <a:off x="1083805" y="2654589"/>
              <a:ext cx="82785" cy="82785"/>
              <a:chOff x="0" y="0"/>
              <a:chExt cx="1913890" cy="1913890"/>
            </a:xfrm>
          </p:grpSpPr>
          <p:sp>
            <p:nvSpPr>
              <p:cNvPr id="137" name="Freeform 137"/>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138" name="Group 138"/>
            <p:cNvGrpSpPr/>
            <p:nvPr/>
          </p:nvGrpSpPr>
          <p:grpSpPr>
            <a:xfrm>
              <a:off x="7577954" y="1036509"/>
              <a:ext cx="82785" cy="82785"/>
              <a:chOff x="0" y="0"/>
              <a:chExt cx="1913890" cy="1913890"/>
            </a:xfrm>
          </p:grpSpPr>
          <p:sp>
            <p:nvSpPr>
              <p:cNvPr id="139" name="Freeform 139"/>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140" name="Group 140"/>
            <p:cNvGrpSpPr/>
            <p:nvPr/>
          </p:nvGrpSpPr>
          <p:grpSpPr>
            <a:xfrm>
              <a:off x="7577954" y="4224209"/>
              <a:ext cx="82785" cy="82785"/>
              <a:chOff x="0" y="0"/>
              <a:chExt cx="1913890" cy="1913890"/>
            </a:xfrm>
          </p:grpSpPr>
          <p:sp>
            <p:nvSpPr>
              <p:cNvPr id="141" name="Freeform 141"/>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142" name="Group 142"/>
            <p:cNvGrpSpPr/>
            <p:nvPr/>
          </p:nvGrpSpPr>
          <p:grpSpPr>
            <a:xfrm>
              <a:off x="7577954" y="2654589"/>
              <a:ext cx="82785" cy="82785"/>
              <a:chOff x="0" y="0"/>
              <a:chExt cx="1913890" cy="1913890"/>
            </a:xfrm>
          </p:grpSpPr>
          <p:sp>
            <p:nvSpPr>
              <p:cNvPr id="143" name="Freeform 143"/>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144" name="Group 144"/>
            <p:cNvGrpSpPr/>
            <p:nvPr/>
          </p:nvGrpSpPr>
          <p:grpSpPr>
            <a:xfrm>
              <a:off x="4331670" y="1036509"/>
              <a:ext cx="82785" cy="82785"/>
              <a:chOff x="0" y="0"/>
              <a:chExt cx="1913890" cy="1913890"/>
            </a:xfrm>
          </p:grpSpPr>
          <p:sp>
            <p:nvSpPr>
              <p:cNvPr id="145" name="Freeform 145"/>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146" name="Group 146"/>
            <p:cNvGrpSpPr/>
            <p:nvPr/>
          </p:nvGrpSpPr>
          <p:grpSpPr>
            <a:xfrm>
              <a:off x="4331670" y="4224209"/>
              <a:ext cx="82785" cy="82785"/>
              <a:chOff x="0" y="0"/>
              <a:chExt cx="1913890" cy="1913890"/>
            </a:xfrm>
          </p:grpSpPr>
          <p:sp>
            <p:nvSpPr>
              <p:cNvPr id="147" name="Freeform 147"/>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148" name="Group 148"/>
            <p:cNvGrpSpPr/>
            <p:nvPr/>
          </p:nvGrpSpPr>
          <p:grpSpPr>
            <a:xfrm>
              <a:off x="4331670" y="2654589"/>
              <a:ext cx="82785" cy="82785"/>
              <a:chOff x="0" y="0"/>
              <a:chExt cx="1913890" cy="1913890"/>
            </a:xfrm>
          </p:grpSpPr>
          <p:sp>
            <p:nvSpPr>
              <p:cNvPr id="149" name="Freeform 149"/>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150" name="Group 150"/>
            <p:cNvGrpSpPr/>
            <p:nvPr/>
          </p:nvGrpSpPr>
          <p:grpSpPr>
            <a:xfrm>
              <a:off x="1623665" y="1574705"/>
              <a:ext cx="82785" cy="82785"/>
              <a:chOff x="0" y="0"/>
              <a:chExt cx="1913890" cy="1913890"/>
            </a:xfrm>
          </p:grpSpPr>
          <p:sp>
            <p:nvSpPr>
              <p:cNvPr id="151" name="Freeform 151"/>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152" name="Group 152"/>
            <p:cNvGrpSpPr/>
            <p:nvPr/>
          </p:nvGrpSpPr>
          <p:grpSpPr>
            <a:xfrm>
              <a:off x="1623665" y="4762405"/>
              <a:ext cx="82785" cy="82785"/>
              <a:chOff x="0" y="0"/>
              <a:chExt cx="1913890" cy="1913890"/>
            </a:xfrm>
          </p:grpSpPr>
          <p:sp>
            <p:nvSpPr>
              <p:cNvPr id="153" name="Freeform 153"/>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154" name="Group 154"/>
            <p:cNvGrpSpPr/>
            <p:nvPr/>
          </p:nvGrpSpPr>
          <p:grpSpPr>
            <a:xfrm>
              <a:off x="1623665" y="3192785"/>
              <a:ext cx="82785" cy="82785"/>
              <a:chOff x="0" y="0"/>
              <a:chExt cx="1913890" cy="1913890"/>
            </a:xfrm>
          </p:grpSpPr>
          <p:sp>
            <p:nvSpPr>
              <p:cNvPr id="155" name="Freeform 155"/>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156" name="Group 156"/>
            <p:cNvGrpSpPr/>
            <p:nvPr/>
          </p:nvGrpSpPr>
          <p:grpSpPr>
            <a:xfrm>
              <a:off x="1623665" y="0"/>
              <a:ext cx="82785" cy="82785"/>
              <a:chOff x="0" y="0"/>
              <a:chExt cx="1913890" cy="1913890"/>
            </a:xfrm>
          </p:grpSpPr>
          <p:sp>
            <p:nvSpPr>
              <p:cNvPr id="157" name="Freeform 157"/>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158" name="Group 158"/>
            <p:cNvGrpSpPr/>
            <p:nvPr/>
          </p:nvGrpSpPr>
          <p:grpSpPr>
            <a:xfrm>
              <a:off x="4871530" y="1574705"/>
              <a:ext cx="82785" cy="82785"/>
              <a:chOff x="0" y="0"/>
              <a:chExt cx="1913890" cy="1913890"/>
            </a:xfrm>
          </p:grpSpPr>
          <p:sp>
            <p:nvSpPr>
              <p:cNvPr id="159" name="Freeform 159"/>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160" name="Group 160"/>
            <p:cNvGrpSpPr/>
            <p:nvPr/>
          </p:nvGrpSpPr>
          <p:grpSpPr>
            <a:xfrm>
              <a:off x="4871530" y="4762405"/>
              <a:ext cx="82785" cy="82785"/>
              <a:chOff x="0" y="0"/>
              <a:chExt cx="1913890" cy="1913890"/>
            </a:xfrm>
          </p:grpSpPr>
          <p:sp>
            <p:nvSpPr>
              <p:cNvPr id="161" name="Freeform 161"/>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162" name="Group 162"/>
            <p:cNvGrpSpPr/>
            <p:nvPr/>
          </p:nvGrpSpPr>
          <p:grpSpPr>
            <a:xfrm>
              <a:off x="4871530" y="3192785"/>
              <a:ext cx="82785" cy="82785"/>
              <a:chOff x="0" y="0"/>
              <a:chExt cx="1913890" cy="1913890"/>
            </a:xfrm>
          </p:grpSpPr>
          <p:sp>
            <p:nvSpPr>
              <p:cNvPr id="163" name="Freeform 163"/>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164" name="Group 164"/>
            <p:cNvGrpSpPr/>
            <p:nvPr/>
          </p:nvGrpSpPr>
          <p:grpSpPr>
            <a:xfrm>
              <a:off x="4871530" y="0"/>
              <a:ext cx="82785" cy="82785"/>
              <a:chOff x="0" y="0"/>
              <a:chExt cx="1913890" cy="1913890"/>
            </a:xfrm>
          </p:grpSpPr>
          <p:sp>
            <p:nvSpPr>
              <p:cNvPr id="165" name="Freeform 165"/>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166" name="Group 166"/>
            <p:cNvGrpSpPr/>
            <p:nvPr/>
          </p:nvGrpSpPr>
          <p:grpSpPr>
            <a:xfrm>
              <a:off x="6405" y="1574705"/>
              <a:ext cx="82785" cy="82785"/>
              <a:chOff x="0" y="0"/>
              <a:chExt cx="1913890" cy="1913890"/>
            </a:xfrm>
          </p:grpSpPr>
          <p:sp>
            <p:nvSpPr>
              <p:cNvPr id="167" name="Freeform 167"/>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168" name="Group 168"/>
            <p:cNvGrpSpPr/>
            <p:nvPr/>
          </p:nvGrpSpPr>
          <p:grpSpPr>
            <a:xfrm>
              <a:off x="6405" y="4762405"/>
              <a:ext cx="82785" cy="82785"/>
              <a:chOff x="0" y="0"/>
              <a:chExt cx="1913890" cy="1913890"/>
            </a:xfrm>
          </p:grpSpPr>
          <p:sp>
            <p:nvSpPr>
              <p:cNvPr id="169" name="Freeform 169"/>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170" name="Group 170"/>
            <p:cNvGrpSpPr/>
            <p:nvPr/>
          </p:nvGrpSpPr>
          <p:grpSpPr>
            <a:xfrm>
              <a:off x="6405" y="3192785"/>
              <a:ext cx="82785" cy="82785"/>
              <a:chOff x="0" y="0"/>
              <a:chExt cx="1913890" cy="1913890"/>
            </a:xfrm>
          </p:grpSpPr>
          <p:sp>
            <p:nvSpPr>
              <p:cNvPr id="171" name="Freeform 171"/>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172" name="Group 172"/>
            <p:cNvGrpSpPr/>
            <p:nvPr/>
          </p:nvGrpSpPr>
          <p:grpSpPr>
            <a:xfrm>
              <a:off x="6405" y="0"/>
              <a:ext cx="82785" cy="82785"/>
              <a:chOff x="0" y="0"/>
              <a:chExt cx="1913890" cy="1913890"/>
            </a:xfrm>
          </p:grpSpPr>
          <p:sp>
            <p:nvSpPr>
              <p:cNvPr id="173" name="Freeform 173"/>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174" name="Group 174"/>
            <p:cNvGrpSpPr/>
            <p:nvPr/>
          </p:nvGrpSpPr>
          <p:grpSpPr>
            <a:xfrm>
              <a:off x="6500554" y="1574705"/>
              <a:ext cx="82785" cy="82785"/>
              <a:chOff x="0" y="0"/>
              <a:chExt cx="1913890" cy="1913890"/>
            </a:xfrm>
          </p:grpSpPr>
          <p:sp>
            <p:nvSpPr>
              <p:cNvPr id="175" name="Freeform 175"/>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176" name="Group 176"/>
            <p:cNvGrpSpPr/>
            <p:nvPr/>
          </p:nvGrpSpPr>
          <p:grpSpPr>
            <a:xfrm>
              <a:off x="6500554" y="4762405"/>
              <a:ext cx="82785" cy="82785"/>
              <a:chOff x="0" y="0"/>
              <a:chExt cx="1913890" cy="1913890"/>
            </a:xfrm>
          </p:grpSpPr>
          <p:sp>
            <p:nvSpPr>
              <p:cNvPr id="177" name="Freeform 177"/>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178" name="Group 178"/>
            <p:cNvGrpSpPr/>
            <p:nvPr/>
          </p:nvGrpSpPr>
          <p:grpSpPr>
            <a:xfrm>
              <a:off x="6500554" y="3192785"/>
              <a:ext cx="82785" cy="82785"/>
              <a:chOff x="0" y="0"/>
              <a:chExt cx="1913890" cy="1913890"/>
            </a:xfrm>
          </p:grpSpPr>
          <p:sp>
            <p:nvSpPr>
              <p:cNvPr id="179" name="Freeform 179"/>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180" name="Group 180"/>
            <p:cNvGrpSpPr/>
            <p:nvPr/>
          </p:nvGrpSpPr>
          <p:grpSpPr>
            <a:xfrm>
              <a:off x="6500554" y="0"/>
              <a:ext cx="82785" cy="82785"/>
              <a:chOff x="0" y="0"/>
              <a:chExt cx="1913890" cy="1913890"/>
            </a:xfrm>
          </p:grpSpPr>
          <p:sp>
            <p:nvSpPr>
              <p:cNvPr id="181" name="Freeform 181"/>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182" name="Group 182"/>
            <p:cNvGrpSpPr/>
            <p:nvPr/>
          </p:nvGrpSpPr>
          <p:grpSpPr>
            <a:xfrm>
              <a:off x="3254270" y="1574705"/>
              <a:ext cx="82785" cy="82785"/>
              <a:chOff x="0" y="0"/>
              <a:chExt cx="1913890" cy="1913890"/>
            </a:xfrm>
          </p:grpSpPr>
          <p:sp>
            <p:nvSpPr>
              <p:cNvPr id="183" name="Freeform 183"/>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184" name="Group 184"/>
            <p:cNvGrpSpPr/>
            <p:nvPr/>
          </p:nvGrpSpPr>
          <p:grpSpPr>
            <a:xfrm>
              <a:off x="3254270" y="4762405"/>
              <a:ext cx="82785" cy="82785"/>
              <a:chOff x="0" y="0"/>
              <a:chExt cx="1913890" cy="1913890"/>
            </a:xfrm>
          </p:grpSpPr>
          <p:sp>
            <p:nvSpPr>
              <p:cNvPr id="185" name="Freeform 185"/>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186" name="Group 186"/>
            <p:cNvGrpSpPr/>
            <p:nvPr/>
          </p:nvGrpSpPr>
          <p:grpSpPr>
            <a:xfrm>
              <a:off x="3254270" y="3192785"/>
              <a:ext cx="82785" cy="82785"/>
              <a:chOff x="0" y="0"/>
              <a:chExt cx="1913890" cy="1913890"/>
            </a:xfrm>
          </p:grpSpPr>
          <p:sp>
            <p:nvSpPr>
              <p:cNvPr id="187" name="Freeform 187"/>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188" name="Group 188"/>
            <p:cNvGrpSpPr/>
            <p:nvPr/>
          </p:nvGrpSpPr>
          <p:grpSpPr>
            <a:xfrm>
              <a:off x="3254270" y="0"/>
              <a:ext cx="82785" cy="82785"/>
              <a:chOff x="0" y="0"/>
              <a:chExt cx="1913890" cy="1913890"/>
            </a:xfrm>
          </p:grpSpPr>
          <p:sp>
            <p:nvSpPr>
              <p:cNvPr id="189" name="Freeform 189"/>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190" name="Group 190"/>
            <p:cNvGrpSpPr/>
            <p:nvPr/>
          </p:nvGrpSpPr>
          <p:grpSpPr>
            <a:xfrm>
              <a:off x="2172630" y="499354"/>
              <a:ext cx="82785" cy="82785"/>
              <a:chOff x="0" y="0"/>
              <a:chExt cx="1913890" cy="1913890"/>
            </a:xfrm>
          </p:grpSpPr>
          <p:sp>
            <p:nvSpPr>
              <p:cNvPr id="191" name="Freeform 191"/>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192" name="Group 192"/>
            <p:cNvGrpSpPr/>
            <p:nvPr/>
          </p:nvGrpSpPr>
          <p:grpSpPr>
            <a:xfrm>
              <a:off x="2172630" y="3687054"/>
              <a:ext cx="82785" cy="82785"/>
              <a:chOff x="0" y="0"/>
              <a:chExt cx="1913890" cy="1913890"/>
            </a:xfrm>
          </p:grpSpPr>
          <p:sp>
            <p:nvSpPr>
              <p:cNvPr id="193" name="Freeform 193"/>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194" name="Group 194"/>
            <p:cNvGrpSpPr/>
            <p:nvPr/>
          </p:nvGrpSpPr>
          <p:grpSpPr>
            <a:xfrm>
              <a:off x="2172630" y="2117434"/>
              <a:ext cx="82785" cy="82785"/>
              <a:chOff x="0" y="0"/>
              <a:chExt cx="1913890" cy="1913890"/>
            </a:xfrm>
          </p:grpSpPr>
          <p:sp>
            <p:nvSpPr>
              <p:cNvPr id="195" name="Freeform 195"/>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196" name="Group 196"/>
            <p:cNvGrpSpPr/>
            <p:nvPr/>
          </p:nvGrpSpPr>
          <p:grpSpPr>
            <a:xfrm>
              <a:off x="5420495" y="499354"/>
              <a:ext cx="82785" cy="82785"/>
              <a:chOff x="0" y="0"/>
              <a:chExt cx="1913890" cy="1913890"/>
            </a:xfrm>
          </p:grpSpPr>
          <p:sp>
            <p:nvSpPr>
              <p:cNvPr id="197" name="Freeform 197"/>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198" name="Group 198"/>
            <p:cNvGrpSpPr/>
            <p:nvPr/>
          </p:nvGrpSpPr>
          <p:grpSpPr>
            <a:xfrm>
              <a:off x="5420495" y="3687054"/>
              <a:ext cx="82785" cy="82785"/>
              <a:chOff x="0" y="0"/>
              <a:chExt cx="1913890" cy="1913890"/>
            </a:xfrm>
          </p:grpSpPr>
          <p:sp>
            <p:nvSpPr>
              <p:cNvPr id="199" name="Freeform 199"/>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200" name="Group 200"/>
            <p:cNvGrpSpPr/>
            <p:nvPr/>
          </p:nvGrpSpPr>
          <p:grpSpPr>
            <a:xfrm>
              <a:off x="5420495" y="2117434"/>
              <a:ext cx="82785" cy="82785"/>
              <a:chOff x="0" y="0"/>
              <a:chExt cx="1913890" cy="1913890"/>
            </a:xfrm>
          </p:grpSpPr>
          <p:sp>
            <p:nvSpPr>
              <p:cNvPr id="201" name="Freeform 201"/>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202" name="Group 202"/>
            <p:cNvGrpSpPr/>
            <p:nvPr/>
          </p:nvGrpSpPr>
          <p:grpSpPr>
            <a:xfrm>
              <a:off x="2711291" y="1036509"/>
              <a:ext cx="82785" cy="82785"/>
              <a:chOff x="0" y="0"/>
              <a:chExt cx="1913890" cy="1913890"/>
            </a:xfrm>
          </p:grpSpPr>
          <p:sp>
            <p:nvSpPr>
              <p:cNvPr id="203" name="Freeform 203"/>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204" name="Group 204"/>
            <p:cNvGrpSpPr/>
            <p:nvPr/>
          </p:nvGrpSpPr>
          <p:grpSpPr>
            <a:xfrm>
              <a:off x="2711291" y="4224209"/>
              <a:ext cx="82785" cy="82785"/>
              <a:chOff x="0" y="0"/>
              <a:chExt cx="1913890" cy="1913890"/>
            </a:xfrm>
          </p:grpSpPr>
          <p:sp>
            <p:nvSpPr>
              <p:cNvPr id="205" name="Freeform 205"/>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206" name="Group 206"/>
            <p:cNvGrpSpPr/>
            <p:nvPr/>
          </p:nvGrpSpPr>
          <p:grpSpPr>
            <a:xfrm>
              <a:off x="2711291" y="2654589"/>
              <a:ext cx="82785" cy="82785"/>
              <a:chOff x="0" y="0"/>
              <a:chExt cx="1913890" cy="1913890"/>
            </a:xfrm>
          </p:grpSpPr>
          <p:sp>
            <p:nvSpPr>
              <p:cNvPr id="207" name="Freeform 207"/>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208" name="Group 208"/>
            <p:cNvGrpSpPr/>
            <p:nvPr/>
          </p:nvGrpSpPr>
          <p:grpSpPr>
            <a:xfrm>
              <a:off x="5959156" y="1036509"/>
              <a:ext cx="82785" cy="82785"/>
              <a:chOff x="0" y="0"/>
              <a:chExt cx="1913890" cy="1913890"/>
            </a:xfrm>
          </p:grpSpPr>
          <p:sp>
            <p:nvSpPr>
              <p:cNvPr id="209" name="Freeform 209"/>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210" name="Group 210"/>
            <p:cNvGrpSpPr/>
            <p:nvPr/>
          </p:nvGrpSpPr>
          <p:grpSpPr>
            <a:xfrm>
              <a:off x="5959156" y="4224209"/>
              <a:ext cx="82785" cy="82785"/>
              <a:chOff x="0" y="0"/>
              <a:chExt cx="1913890" cy="1913890"/>
            </a:xfrm>
          </p:grpSpPr>
          <p:sp>
            <p:nvSpPr>
              <p:cNvPr id="211" name="Freeform 211"/>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212" name="Group 212"/>
            <p:cNvGrpSpPr/>
            <p:nvPr/>
          </p:nvGrpSpPr>
          <p:grpSpPr>
            <a:xfrm>
              <a:off x="5959156" y="2654589"/>
              <a:ext cx="82785" cy="82785"/>
              <a:chOff x="0" y="0"/>
              <a:chExt cx="1913890" cy="1913890"/>
            </a:xfrm>
          </p:grpSpPr>
          <p:sp>
            <p:nvSpPr>
              <p:cNvPr id="213" name="Freeform 213"/>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214" name="Group 214"/>
            <p:cNvGrpSpPr>
              <a:grpSpLocks noChangeAspect="1"/>
            </p:cNvGrpSpPr>
            <p:nvPr/>
          </p:nvGrpSpPr>
          <p:grpSpPr>
            <a:xfrm>
              <a:off x="1083883" y="499354"/>
              <a:ext cx="95594" cy="82785"/>
              <a:chOff x="0" y="0"/>
              <a:chExt cx="6350000" cy="5499100"/>
            </a:xfrm>
          </p:grpSpPr>
          <p:sp>
            <p:nvSpPr>
              <p:cNvPr id="215" name="Freeform 215"/>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216" name="Group 216"/>
            <p:cNvGrpSpPr>
              <a:grpSpLocks noChangeAspect="1"/>
            </p:cNvGrpSpPr>
            <p:nvPr/>
          </p:nvGrpSpPr>
          <p:grpSpPr>
            <a:xfrm>
              <a:off x="1083883" y="3687054"/>
              <a:ext cx="95594" cy="82785"/>
              <a:chOff x="0" y="0"/>
              <a:chExt cx="6350000" cy="5499100"/>
            </a:xfrm>
          </p:grpSpPr>
          <p:sp>
            <p:nvSpPr>
              <p:cNvPr id="217" name="Freeform 217"/>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218" name="Group 218"/>
            <p:cNvGrpSpPr>
              <a:grpSpLocks noChangeAspect="1"/>
            </p:cNvGrpSpPr>
            <p:nvPr/>
          </p:nvGrpSpPr>
          <p:grpSpPr>
            <a:xfrm>
              <a:off x="1083883" y="2117434"/>
              <a:ext cx="95594" cy="82785"/>
              <a:chOff x="0" y="0"/>
              <a:chExt cx="6350000" cy="5499100"/>
            </a:xfrm>
          </p:grpSpPr>
          <p:sp>
            <p:nvSpPr>
              <p:cNvPr id="219" name="Freeform 219"/>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220" name="Group 220"/>
            <p:cNvGrpSpPr>
              <a:grpSpLocks noChangeAspect="1"/>
            </p:cNvGrpSpPr>
            <p:nvPr/>
          </p:nvGrpSpPr>
          <p:grpSpPr>
            <a:xfrm>
              <a:off x="7578032" y="499354"/>
              <a:ext cx="95594" cy="82785"/>
              <a:chOff x="0" y="0"/>
              <a:chExt cx="6350000" cy="5499100"/>
            </a:xfrm>
          </p:grpSpPr>
          <p:sp>
            <p:nvSpPr>
              <p:cNvPr id="221" name="Freeform 221"/>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222" name="Group 222"/>
            <p:cNvGrpSpPr>
              <a:grpSpLocks noChangeAspect="1"/>
            </p:cNvGrpSpPr>
            <p:nvPr/>
          </p:nvGrpSpPr>
          <p:grpSpPr>
            <a:xfrm>
              <a:off x="7578032" y="3687054"/>
              <a:ext cx="95594" cy="82785"/>
              <a:chOff x="0" y="0"/>
              <a:chExt cx="6350000" cy="5499100"/>
            </a:xfrm>
          </p:grpSpPr>
          <p:sp>
            <p:nvSpPr>
              <p:cNvPr id="223" name="Freeform 223"/>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224" name="Group 224"/>
            <p:cNvGrpSpPr>
              <a:grpSpLocks noChangeAspect="1"/>
            </p:cNvGrpSpPr>
            <p:nvPr/>
          </p:nvGrpSpPr>
          <p:grpSpPr>
            <a:xfrm>
              <a:off x="7578032" y="2117434"/>
              <a:ext cx="95594" cy="82785"/>
              <a:chOff x="0" y="0"/>
              <a:chExt cx="6350000" cy="5499100"/>
            </a:xfrm>
          </p:grpSpPr>
          <p:sp>
            <p:nvSpPr>
              <p:cNvPr id="225" name="Freeform 225"/>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226" name="Group 226"/>
            <p:cNvGrpSpPr>
              <a:grpSpLocks noChangeAspect="1"/>
            </p:cNvGrpSpPr>
            <p:nvPr/>
          </p:nvGrpSpPr>
          <p:grpSpPr>
            <a:xfrm>
              <a:off x="4331748" y="499354"/>
              <a:ext cx="95594" cy="82785"/>
              <a:chOff x="0" y="0"/>
              <a:chExt cx="6350000" cy="5499100"/>
            </a:xfrm>
          </p:grpSpPr>
          <p:sp>
            <p:nvSpPr>
              <p:cNvPr id="227" name="Freeform 227"/>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228" name="Group 228"/>
            <p:cNvGrpSpPr>
              <a:grpSpLocks noChangeAspect="1"/>
            </p:cNvGrpSpPr>
            <p:nvPr/>
          </p:nvGrpSpPr>
          <p:grpSpPr>
            <a:xfrm>
              <a:off x="4331748" y="3687054"/>
              <a:ext cx="95594" cy="82785"/>
              <a:chOff x="0" y="0"/>
              <a:chExt cx="6350000" cy="5499100"/>
            </a:xfrm>
          </p:grpSpPr>
          <p:sp>
            <p:nvSpPr>
              <p:cNvPr id="229" name="Freeform 229"/>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230" name="Group 230"/>
            <p:cNvGrpSpPr>
              <a:grpSpLocks noChangeAspect="1"/>
            </p:cNvGrpSpPr>
            <p:nvPr/>
          </p:nvGrpSpPr>
          <p:grpSpPr>
            <a:xfrm>
              <a:off x="4331748" y="2117434"/>
              <a:ext cx="95594" cy="82785"/>
              <a:chOff x="0" y="0"/>
              <a:chExt cx="6350000" cy="5499100"/>
            </a:xfrm>
          </p:grpSpPr>
          <p:sp>
            <p:nvSpPr>
              <p:cNvPr id="231" name="Freeform 231"/>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232" name="Group 232"/>
            <p:cNvGrpSpPr>
              <a:grpSpLocks noChangeAspect="1"/>
            </p:cNvGrpSpPr>
            <p:nvPr/>
          </p:nvGrpSpPr>
          <p:grpSpPr>
            <a:xfrm>
              <a:off x="1622544" y="1036509"/>
              <a:ext cx="95594" cy="82785"/>
              <a:chOff x="0" y="0"/>
              <a:chExt cx="6350000" cy="5499100"/>
            </a:xfrm>
          </p:grpSpPr>
          <p:sp>
            <p:nvSpPr>
              <p:cNvPr id="233" name="Freeform 233"/>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234" name="Group 234"/>
            <p:cNvGrpSpPr>
              <a:grpSpLocks noChangeAspect="1"/>
            </p:cNvGrpSpPr>
            <p:nvPr/>
          </p:nvGrpSpPr>
          <p:grpSpPr>
            <a:xfrm>
              <a:off x="1622544" y="4224209"/>
              <a:ext cx="95594" cy="82785"/>
              <a:chOff x="0" y="0"/>
              <a:chExt cx="6350000" cy="5499100"/>
            </a:xfrm>
          </p:grpSpPr>
          <p:sp>
            <p:nvSpPr>
              <p:cNvPr id="235" name="Freeform 235"/>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236" name="Group 236"/>
            <p:cNvGrpSpPr>
              <a:grpSpLocks noChangeAspect="1"/>
            </p:cNvGrpSpPr>
            <p:nvPr/>
          </p:nvGrpSpPr>
          <p:grpSpPr>
            <a:xfrm>
              <a:off x="1622544" y="2654589"/>
              <a:ext cx="95594" cy="82785"/>
              <a:chOff x="0" y="0"/>
              <a:chExt cx="6350000" cy="5499100"/>
            </a:xfrm>
          </p:grpSpPr>
          <p:sp>
            <p:nvSpPr>
              <p:cNvPr id="237" name="Freeform 237"/>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238" name="Group 238"/>
            <p:cNvGrpSpPr>
              <a:grpSpLocks noChangeAspect="1"/>
            </p:cNvGrpSpPr>
            <p:nvPr/>
          </p:nvGrpSpPr>
          <p:grpSpPr>
            <a:xfrm>
              <a:off x="4870409" y="1036509"/>
              <a:ext cx="95594" cy="82785"/>
              <a:chOff x="0" y="0"/>
              <a:chExt cx="6350000" cy="5499100"/>
            </a:xfrm>
          </p:grpSpPr>
          <p:sp>
            <p:nvSpPr>
              <p:cNvPr id="239" name="Freeform 239"/>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240" name="Group 240"/>
            <p:cNvGrpSpPr>
              <a:grpSpLocks noChangeAspect="1"/>
            </p:cNvGrpSpPr>
            <p:nvPr/>
          </p:nvGrpSpPr>
          <p:grpSpPr>
            <a:xfrm>
              <a:off x="4870409" y="4224209"/>
              <a:ext cx="95594" cy="82785"/>
              <a:chOff x="0" y="0"/>
              <a:chExt cx="6350000" cy="5499100"/>
            </a:xfrm>
          </p:grpSpPr>
          <p:sp>
            <p:nvSpPr>
              <p:cNvPr id="241" name="Freeform 241"/>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242" name="Group 242"/>
            <p:cNvGrpSpPr>
              <a:grpSpLocks noChangeAspect="1"/>
            </p:cNvGrpSpPr>
            <p:nvPr/>
          </p:nvGrpSpPr>
          <p:grpSpPr>
            <a:xfrm>
              <a:off x="4870409" y="2654589"/>
              <a:ext cx="95594" cy="82785"/>
              <a:chOff x="0" y="0"/>
              <a:chExt cx="6350000" cy="5499100"/>
            </a:xfrm>
          </p:grpSpPr>
          <p:sp>
            <p:nvSpPr>
              <p:cNvPr id="243" name="Freeform 243"/>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244" name="Group 244"/>
            <p:cNvGrpSpPr>
              <a:grpSpLocks noChangeAspect="1"/>
            </p:cNvGrpSpPr>
            <p:nvPr/>
          </p:nvGrpSpPr>
          <p:grpSpPr>
            <a:xfrm>
              <a:off x="2162405" y="1574705"/>
              <a:ext cx="95594" cy="82785"/>
              <a:chOff x="0" y="0"/>
              <a:chExt cx="6350000" cy="5499100"/>
            </a:xfrm>
          </p:grpSpPr>
          <p:sp>
            <p:nvSpPr>
              <p:cNvPr id="245" name="Freeform 245"/>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246" name="Group 246"/>
            <p:cNvGrpSpPr>
              <a:grpSpLocks noChangeAspect="1"/>
            </p:cNvGrpSpPr>
            <p:nvPr/>
          </p:nvGrpSpPr>
          <p:grpSpPr>
            <a:xfrm>
              <a:off x="2162405" y="4762405"/>
              <a:ext cx="95594" cy="82785"/>
              <a:chOff x="0" y="0"/>
              <a:chExt cx="6350000" cy="5499100"/>
            </a:xfrm>
          </p:grpSpPr>
          <p:sp>
            <p:nvSpPr>
              <p:cNvPr id="247" name="Freeform 247"/>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248" name="Group 248"/>
            <p:cNvGrpSpPr>
              <a:grpSpLocks noChangeAspect="1"/>
            </p:cNvGrpSpPr>
            <p:nvPr/>
          </p:nvGrpSpPr>
          <p:grpSpPr>
            <a:xfrm>
              <a:off x="2162405" y="3192785"/>
              <a:ext cx="95594" cy="82785"/>
              <a:chOff x="0" y="0"/>
              <a:chExt cx="6350000" cy="5499100"/>
            </a:xfrm>
          </p:grpSpPr>
          <p:sp>
            <p:nvSpPr>
              <p:cNvPr id="249" name="Freeform 249"/>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250" name="Group 250"/>
            <p:cNvGrpSpPr>
              <a:grpSpLocks noChangeAspect="1"/>
            </p:cNvGrpSpPr>
            <p:nvPr/>
          </p:nvGrpSpPr>
          <p:grpSpPr>
            <a:xfrm>
              <a:off x="2162405" y="0"/>
              <a:ext cx="95594" cy="82785"/>
              <a:chOff x="0" y="0"/>
              <a:chExt cx="6350000" cy="5499100"/>
            </a:xfrm>
          </p:grpSpPr>
          <p:sp>
            <p:nvSpPr>
              <p:cNvPr id="251" name="Freeform 251"/>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252" name="Group 252"/>
            <p:cNvGrpSpPr>
              <a:grpSpLocks noChangeAspect="1"/>
            </p:cNvGrpSpPr>
            <p:nvPr/>
          </p:nvGrpSpPr>
          <p:grpSpPr>
            <a:xfrm>
              <a:off x="5410269" y="1574705"/>
              <a:ext cx="95594" cy="82785"/>
              <a:chOff x="0" y="0"/>
              <a:chExt cx="6350000" cy="5499100"/>
            </a:xfrm>
          </p:grpSpPr>
          <p:sp>
            <p:nvSpPr>
              <p:cNvPr id="253" name="Freeform 253"/>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254" name="Group 254"/>
            <p:cNvGrpSpPr>
              <a:grpSpLocks noChangeAspect="1"/>
            </p:cNvGrpSpPr>
            <p:nvPr/>
          </p:nvGrpSpPr>
          <p:grpSpPr>
            <a:xfrm>
              <a:off x="5410269" y="4762405"/>
              <a:ext cx="95594" cy="82785"/>
              <a:chOff x="0" y="0"/>
              <a:chExt cx="6350000" cy="5499100"/>
            </a:xfrm>
          </p:grpSpPr>
          <p:sp>
            <p:nvSpPr>
              <p:cNvPr id="255" name="Freeform 255"/>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256" name="Group 256"/>
            <p:cNvGrpSpPr>
              <a:grpSpLocks noChangeAspect="1"/>
            </p:cNvGrpSpPr>
            <p:nvPr/>
          </p:nvGrpSpPr>
          <p:grpSpPr>
            <a:xfrm>
              <a:off x="5410269" y="3192785"/>
              <a:ext cx="95594" cy="82785"/>
              <a:chOff x="0" y="0"/>
              <a:chExt cx="6350000" cy="5499100"/>
            </a:xfrm>
          </p:grpSpPr>
          <p:sp>
            <p:nvSpPr>
              <p:cNvPr id="257" name="Freeform 257"/>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258" name="Group 258"/>
            <p:cNvGrpSpPr>
              <a:grpSpLocks noChangeAspect="1"/>
            </p:cNvGrpSpPr>
            <p:nvPr/>
          </p:nvGrpSpPr>
          <p:grpSpPr>
            <a:xfrm>
              <a:off x="5410269" y="0"/>
              <a:ext cx="95594" cy="82785"/>
              <a:chOff x="0" y="0"/>
              <a:chExt cx="6350000" cy="5499100"/>
            </a:xfrm>
          </p:grpSpPr>
          <p:sp>
            <p:nvSpPr>
              <p:cNvPr id="259" name="Freeform 259"/>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260" name="Group 260"/>
            <p:cNvGrpSpPr>
              <a:grpSpLocks noChangeAspect="1"/>
            </p:cNvGrpSpPr>
            <p:nvPr/>
          </p:nvGrpSpPr>
          <p:grpSpPr>
            <a:xfrm>
              <a:off x="545144" y="1574705"/>
              <a:ext cx="95594" cy="82785"/>
              <a:chOff x="0" y="0"/>
              <a:chExt cx="6350000" cy="5499100"/>
            </a:xfrm>
          </p:grpSpPr>
          <p:sp>
            <p:nvSpPr>
              <p:cNvPr id="261" name="Freeform 261"/>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262" name="Group 262"/>
            <p:cNvGrpSpPr>
              <a:grpSpLocks noChangeAspect="1"/>
            </p:cNvGrpSpPr>
            <p:nvPr/>
          </p:nvGrpSpPr>
          <p:grpSpPr>
            <a:xfrm>
              <a:off x="545144" y="4762405"/>
              <a:ext cx="95594" cy="82785"/>
              <a:chOff x="0" y="0"/>
              <a:chExt cx="6350000" cy="5499100"/>
            </a:xfrm>
          </p:grpSpPr>
          <p:sp>
            <p:nvSpPr>
              <p:cNvPr id="263" name="Freeform 263"/>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264" name="Group 264"/>
            <p:cNvGrpSpPr>
              <a:grpSpLocks noChangeAspect="1"/>
            </p:cNvGrpSpPr>
            <p:nvPr/>
          </p:nvGrpSpPr>
          <p:grpSpPr>
            <a:xfrm>
              <a:off x="545144" y="3192785"/>
              <a:ext cx="95594" cy="82785"/>
              <a:chOff x="0" y="0"/>
              <a:chExt cx="6350000" cy="5499100"/>
            </a:xfrm>
          </p:grpSpPr>
          <p:sp>
            <p:nvSpPr>
              <p:cNvPr id="265" name="Freeform 265"/>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266" name="Group 266"/>
            <p:cNvGrpSpPr>
              <a:grpSpLocks noChangeAspect="1"/>
            </p:cNvGrpSpPr>
            <p:nvPr/>
          </p:nvGrpSpPr>
          <p:grpSpPr>
            <a:xfrm>
              <a:off x="545144" y="0"/>
              <a:ext cx="95594" cy="82785"/>
              <a:chOff x="0" y="0"/>
              <a:chExt cx="6350000" cy="5499100"/>
            </a:xfrm>
          </p:grpSpPr>
          <p:sp>
            <p:nvSpPr>
              <p:cNvPr id="267" name="Freeform 267"/>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268" name="Group 268"/>
            <p:cNvGrpSpPr>
              <a:grpSpLocks noChangeAspect="1"/>
            </p:cNvGrpSpPr>
            <p:nvPr/>
          </p:nvGrpSpPr>
          <p:grpSpPr>
            <a:xfrm>
              <a:off x="7039293" y="1574705"/>
              <a:ext cx="95594" cy="82785"/>
              <a:chOff x="0" y="0"/>
              <a:chExt cx="6350000" cy="5499100"/>
            </a:xfrm>
          </p:grpSpPr>
          <p:sp>
            <p:nvSpPr>
              <p:cNvPr id="269" name="Freeform 269"/>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270" name="Group 270"/>
            <p:cNvGrpSpPr>
              <a:grpSpLocks noChangeAspect="1"/>
            </p:cNvGrpSpPr>
            <p:nvPr/>
          </p:nvGrpSpPr>
          <p:grpSpPr>
            <a:xfrm>
              <a:off x="7039293" y="4762405"/>
              <a:ext cx="95594" cy="82785"/>
              <a:chOff x="0" y="0"/>
              <a:chExt cx="6350000" cy="5499100"/>
            </a:xfrm>
          </p:grpSpPr>
          <p:sp>
            <p:nvSpPr>
              <p:cNvPr id="271" name="Freeform 271"/>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272" name="Group 272"/>
            <p:cNvGrpSpPr>
              <a:grpSpLocks noChangeAspect="1"/>
            </p:cNvGrpSpPr>
            <p:nvPr/>
          </p:nvGrpSpPr>
          <p:grpSpPr>
            <a:xfrm>
              <a:off x="7039293" y="3192785"/>
              <a:ext cx="95594" cy="82785"/>
              <a:chOff x="0" y="0"/>
              <a:chExt cx="6350000" cy="5499100"/>
            </a:xfrm>
          </p:grpSpPr>
          <p:sp>
            <p:nvSpPr>
              <p:cNvPr id="273" name="Freeform 273"/>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274" name="Group 274"/>
            <p:cNvGrpSpPr>
              <a:grpSpLocks noChangeAspect="1"/>
            </p:cNvGrpSpPr>
            <p:nvPr/>
          </p:nvGrpSpPr>
          <p:grpSpPr>
            <a:xfrm>
              <a:off x="7039293" y="0"/>
              <a:ext cx="95594" cy="82785"/>
              <a:chOff x="0" y="0"/>
              <a:chExt cx="6350000" cy="5499100"/>
            </a:xfrm>
          </p:grpSpPr>
          <p:sp>
            <p:nvSpPr>
              <p:cNvPr id="275" name="Freeform 275"/>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276" name="Group 276"/>
            <p:cNvGrpSpPr>
              <a:grpSpLocks noChangeAspect="1"/>
            </p:cNvGrpSpPr>
            <p:nvPr/>
          </p:nvGrpSpPr>
          <p:grpSpPr>
            <a:xfrm>
              <a:off x="3793009" y="1574705"/>
              <a:ext cx="95594" cy="82785"/>
              <a:chOff x="0" y="0"/>
              <a:chExt cx="6350000" cy="5499100"/>
            </a:xfrm>
          </p:grpSpPr>
          <p:sp>
            <p:nvSpPr>
              <p:cNvPr id="277" name="Freeform 277"/>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278" name="Group 278"/>
            <p:cNvGrpSpPr>
              <a:grpSpLocks noChangeAspect="1"/>
            </p:cNvGrpSpPr>
            <p:nvPr/>
          </p:nvGrpSpPr>
          <p:grpSpPr>
            <a:xfrm>
              <a:off x="3793009" y="4762405"/>
              <a:ext cx="95594" cy="82785"/>
              <a:chOff x="0" y="0"/>
              <a:chExt cx="6350000" cy="5499100"/>
            </a:xfrm>
          </p:grpSpPr>
          <p:sp>
            <p:nvSpPr>
              <p:cNvPr id="279" name="Freeform 279"/>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280" name="Group 280"/>
            <p:cNvGrpSpPr>
              <a:grpSpLocks noChangeAspect="1"/>
            </p:cNvGrpSpPr>
            <p:nvPr/>
          </p:nvGrpSpPr>
          <p:grpSpPr>
            <a:xfrm>
              <a:off x="3793009" y="3192785"/>
              <a:ext cx="95594" cy="82785"/>
              <a:chOff x="0" y="0"/>
              <a:chExt cx="6350000" cy="5499100"/>
            </a:xfrm>
          </p:grpSpPr>
          <p:sp>
            <p:nvSpPr>
              <p:cNvPr id="281" name="Freeform 281"/>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282" name="Group 282"/>
            <p:cNvGrpSpPr>
              <a:grpSpLocks noChangeAspect="1"/>
            </p:cNvGrpSpPr>
            <p:nvPr/>
          </p:nvGrpSpPr>
          <p:grpSpPr>
            <a:xfrm>
              <a:off x="3793009" y="0"/>
              <a:ext cx="95594" cy="82785"/>
              <a:chOff x="0" y="0"/>
              <a:chExt cx="6350000" cy="5499100"/>
            </a:xfrm>
          </p:grpSpPr>
          <p:sp>
            <p:nvSpPr>
              <p:cNvPr id="283" name="Freeform 283"/>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284" name="Group 284"/>
            <p:cNvGrpSpPr>
              <a:grpSpLocks noChangeAspect="1"/>
            </p:cNvGrpSpPr>
            <p:nvPr/>
          </p:nvGrpSpPr>
          <p:grpSpPr>
            <a:xfrm>
              <a:off x="2711370" y="499354"/>
              <a:ext cx="95594" cy="82785"/>
              <a:chOff x="0" y="0"/>
              <a:chExt cx="6350000" cy="5499100"/>
            </a:xfrm>
          </p:grpSpPr>
          <p:sp>
            <p:nvSpPr>
              <p:cNvPr id="285" name="Freeform 285"/>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286" name="Group 286"/>
            <p:cNvGrpSpPr>
              <a:grpSpLocks noChangeAspect="1"/>
            </p:cNvGrpSpPr>
            <p:nvPr/>
          </p:nvGrpSpPr>
          <p:grpSpPr>
            <a:xfrm>
              <a:off x="2711370" y="3687054"/>
              <a:ext cx="95594" cy="82785"/>
              <a:chOff x="0" y="0"/>
              <a:chExt cx="6350000" cy="5499100"/>
            </a:xfrm>
          </p:grpSpPr>
          <p:sp>
            <p:nvSpPr>
              <p:cNvPr id="287" name="Freeform 287"/>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288" name="Group 288"/>
            <p:cNvGrpSpPr>
              <a:grpSpLocks noChangeAspect="1"/>
            </p:cNvGrpSpPr>
            <p:nvPr/>
          </p:nvGrpSpPr>
          <p:grpSpPr>
            <a:xfrm>
              <a:off x="2711370" y="2117434"/>
              <a:ext cx="95594" cy="82785"/>
              <a:chOff x="0" y="0"/>
              <a:chExt cx="6350000" cy="5499100"/>
            </a:xfrm>
          </p:grpSpPr>
          <p:sp>
            <p:nvSpPr>
              <p:cNvPr id="289" name="Freeform 289"/>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290" name="Group 290"/>
            <p:cNvGrpSpPr>
              <a:grpSpLocks noChangeAspect="1"/>
            </p:cNvGrpSpPr>
            <p:nvPr/>
          </p:nvGrpSpPr>
          <p:grpSpPr>
            <a:xfrm>
              <a:off x="5959235" y="499354"/>
              <a:ext cx="95594" cy="82785"/>
              <a:chOff x="0" y="0"/>
              <a:chExt cx="6350000" cy="5499100"/>
            </a:xfrm>
          </p:grpSpPr>
          <p:sp>
            <p:nvSpPr>
              <p:cNvPr id="291" name="Freeform 291"/>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292" name="Group 292"/>
            <p:cNvGrpSpPr>
              <a:grpSpLocks noChangeAspect="1"/>
            </p:cNvGrpSpPr>
            <p:nvPr/>
          </p:nvGrpSpPr>
          <p:grpSpPr>
            <a:xfrm>
              <a:off x="5959235" y="3687054"/>
              <a:ext cx="95594" cy="82785"/>
              <a:chOff x="0" y="0"/>
              <a:chExt cx="6350000" cy="5499100"/>
            </a:xfrm>
          </p:grpSpPr>
          <p:sp>
            <p:nvSpPr>
              <p:cNvPr id="293" name="Freeform 293"/>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294" name="Group 294"/>
            <p:cNvGrpSpPr>
              <a:grpSpLocks noChangeAspect="1"/>
            </p:cNvGrpSpPr>
            <p:nvPr/>
          </p:nvGrpSpPr>
          <p:grpSpPr>
            <a:xfrm>
              <a:off x="5959235" y="2117434"/>
              <a:ext cx="95594" cy="82785"/>
              <a:chOff x="0" y="0"/>
              <a:chExt cx="6350000" cy="5499100"/>
            </a:xfrm>
          </p:grpSpPr>
          <p:sp>
            <p:nvSpPr>
              <p:cNvPr id="295" name="Freeform 295"/>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296" name="Group 296"/>
            <p:cNvGrpSpPr>
              <a:grpSpLocks noChangeAspect="1"/>
            </p:cNvGrpSpPr>
            <p:nvPr/>
          </p:nvGrpSpPr>
          <p:grpSpPr>
            <a:xfrm>
              <a:off x="0" y="1036509"/>
              <a:ext cx="95594" cy="82785"/>
              <a:chOff x="0" y="0"/>
              <a:chExt cx="6350000" cy="5499100"/>
            </a:xfrm>
          </p:grpSpPr>
          <p:sp>
            <p:nvSpPr>
              <p:cNvPr id="297" name="Freeform 297"/>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298" name="Group 298"/>
            <p:cNvGrpSpPr>
              <a:grpSpLocks noChangeAspect="1"/>
            </p:cNvGrpSpPr>
            <p:nvPr/>
          </p:nvGrpSpPr>
          <p:grpSpPr>
            <a:xfrm>
              <a:off x="0" y="4224209"/>
              <a:ext cx="95594" cy="82785"/>
              <a:chOff x="0" y="0"/>
              <a:chExt cx="6350000" cy="5499100"/>
            </a:xfrm>
          </p:grpSpPr>
          <p:sp>
            <p:nvSpPr>
              <p:cNvPr id="299" name="Freeform 299"/>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300" name="Group 300"/>
            <p:cNvGrpSpPr>
              <a:grpSpLocks noChangeAspect="1"/>
            </p:cNvGrpSpPr>
            <p:nvPr/>
          </p:nvGrpSpPr>
          <p:grpSpPr>
            <a:xfrm>
              <a:off x="0" y="2654589"/>
              <a:ext cx="95594" cy="82785"/>
              <a:chOff x="0" y="0"/>
              <a:chExt cx="6350000" cy="5499100"/>
            </a:xfrm>
          </p:grpSpPr>
          <p:sp>
            <p:nvSpPr>
              <p:cNvPr id="301" name="Freeform 301"/>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302" name="Group 302"/>
            <p:cNvGrpSpPr>
              <a:grpSpLocks noChangeAspect="1"/>
            </p:cNvGrpSpPr>
            <p:nvPr/>
          </p:nvGrpSpPr>
          <p:grpSpPr>
            <a:xfrm>
              <a:off x="6494149" y="1036509"/>
              <a:ext cx="95594" cy="82785"/>
              <a:chOff x="0" y="0"/>
              <a:chExt cx="6350000" cy="5499100"/>
            </a:xfrm>
          </p:grpSpPr>
          <p:sp>
            <p:nvSpPr>
              <p:cNvPr id="303" name="Freeform 303"/>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304" name="Group 304"/>
            <p:cNvGrpSpPr>
              <a:grpSpLocks noChangeAspect="1"/>
            </p:cNvGrpSpPr>
            <p:nvPr/>
          </p:nvGrpSpPr>
          <p:grpSpPr>
            <a:xfrm>
              <a:off x="6494149" y="4224209"/>
              <a:ext cx="95594" cy="82785"/>
              <a:chOff x="0" y="0"/>
              <a:chExt cx="6350000" cy="5499100"/>
            </a:xfrm>
          </p:grpSpPr>
          <p:sp>
            <p:nvSpPr>
              <p:cNvPr id="305" name="Freeform 305"/>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306" name="Group 306"/>
            <p:cNvGrpSpPr>
              <a:grpSpLocks noChangeAspect="1"/>
            </p:cNvGrpSpPr>
            <p:nvPr/>
          </p:nvGrpSpPr>
          <p:grpSpPr>
            <a:xfrm>
              <a:off x="6494149" y="2654589"/>
              <a:ext cx="95594" cy="82785"/>
              <a:chOff x="0" y="0"/>
              <a:chExt cx="6350000" cy="5499100"/>
            </a:xfrm>
          </p:grpSpPr>
          <p:sp>
            <p:nvSpPr>
              <p:cNvPr id="307" name="Freeform 307"/>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308" name="Group 308"/>
            <p:cNvGrpSpPr>
              <a:grpSpLocks noChangeAspect="1"/>
            </p:cNvGrpSpPr>
            <p:nvPr/>
          </p:nvGrpSpPr>
          <p:grpSpPr>
            <a:xfrm>
              <a:off x="3247865" y="1036509"/>
              <a:ext cx="95594" cy="82785"/>
              <a:chOff x="0" y="0"/>
              <a:chExt cx="6350000" cy="5499100"/>
            </a:xfrm>
          </p:grpSpPr>
          <p:sp>
            <p:nvSpPr>
              <p:cNvPr id="309" name="Freeform 309"/>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310" name="Group 310"/>
            <p:cNvGrpSpPr>
              <a:grpSpLocks noChangeAspect="1"/>
            </p:cNvGrpSpPr>
            <p:nvPr/>
          </p:nvGrpSpPr>
          <p:grpSpPr>
            <a:xfrm>
              <a:off x="3247865" y="4224209"/>
              <a:ext cx="95594" cy="82785"/>
              <a:chOff x="0" y="0"/>
              <a:chExt cx="6350000" cy="5499100"/>
            </a:xfrm>
          </p:grpSpPr>
          <p:sp>
            <p:nvSpPr>
              <p:cNvPr id="311" name="Freeform 311"/>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312" name="Group 312"/>
            <p:cNvGrpSpPr>
              <a:grpSpLocks noChangeAspect="1"/>
            </p:cNvGrpSpPr>
            <p:nvPr/>
          </p:nvGrpSpPr>
          <p:grpSpPr>
            <a:xfrm>
              <a:off x="3247865" y="2654589"/>
              <a:ext cx="95594" cy="82785"/>
              <a:chOff x="0" y="0"/>
              <a:chExt cx="6350000" cy="5499100"/>
            </a:xfrm>
          </p:grpSpPr>
          <p:sp>
            <p:nvSpPr>
              <p:cNvPr id="313" name="Freeform 313"/>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grpSp>
        <p:nvGrpSpPr>
          <p:cNvPr id="314" name="Group 314"/>
          <p:cNvGrpSpPr/>
          <p:nvPr/>
        </p:nvGrpSpPr>
        <p:grpSpPr>
          <a:xfrm>
            <a:off x="659912" y="9002482"/>
            <a:ext cx="3403397" cy="595363"/>
            <a:chOff x="0" y="0"/>
            <a:chExt cx="4537862" cy="793817"/>
          </a:xfrm>
        </p:grpSpPr>
        <p:sp>
          <p:nvSpPr>
            <p:cNvPr id="315" name="AutoShape 315"/>
            <p:cNvSpPr/>
            <p:nvPr/>
          </p:nvSpPr>
          <p:spPr>
            <a:xfrm>
              <a:off x="0" y="0"/>
              <a:ext cx="4537862" cy="793817"/>
            </a:xfrm>
            <a:prstGeom prst="rect">
              <a:avLst/>
            </a:prstGeom>
            <a:solidFill>
              <a:srgbClr val="FFFFFF"/>
            </a:solidFill>
          </p:spPr>
          <p:txBody>
            <a:bodyPr/>
            <a:lstStyle/>
            <a:p>
              <a:endParaRPr lang="en-US"/>
            </a:p>
          </p:txBody>
        </p:sp>
        <p:sp>
          <p:nvSpPr>
            <p:cNvPr id="316" name="TextBox 316"/>
            <p:cNvSpPr txBox="1"/>
            <p:nvPr/>
          </p:nvSpPr>
          <p:spPr>
            <a:xfrm>
              <a:off x="237717" y="217928"/>
              <a:ext cx="4062429" cy="329386"/>
            </a:xfrm>
            <a:prstGeom prst="rect">
              <a:avLst/>
            </a:prstGeom>
          </p:spPr>
          <p:txBody>
            <a:bodyPr lIns="0" tIns="0" rIns="0" bIns="0" rtlCol="0" anchor="t">
              <a:spAutoFit/>
            </a:bodyPr>
            <a:lstStyle/>
            <a:p>
              <a:pPr>
                <a:lnSpc>
                  <a:spcPts val="2100"/>
                </a:lnSpc>
              </a:pPr>
              <a:r>
                <a:rPr lang="en-US" sz="1500" spc="75">
                  <a:solidFill>
                    <a:srgbClr val="FEBA3D"/>
                  </a:solidFill>
                  <a:latin typeface="Clear Sans Regular"/>
                </a:rPr>
                <a:t>IRC VPRU</a:t>
              </a:r>
            </a:p>
          </p:txBody>
        </p:sp>
      </p:grpSp>
      <p:sp>
        <p:nvSpPr>
          <p:cNvPr id="317" name="AutoShape 317"/>
          <p:cNvSpPr/>
          <p:nvPr/>
        </p:nvSpPr>
        <p:spPr>
          <a:xfrm>
            <a:off x="4907123" y="5678854"/>
            <a:ext cx="1736609" cy="1358024"/>
          </a:xfrm>
          <a:prstGeom prst="rect">
            <a:avLst/>
          </a:prstGeom>
          <a:solidFill>
            <a:srgbClr val="FEBA3D"/>
          </a:solidFill>
        </p:spPr>
        <p:txBody>
          <a:bodyPr/>
          <a:lstStyle/>
          <a:p>
            <a:endParaRPr lang="en-US"/>
          </a:p>
        </p:txBody>
      </p:sp>
      <p:graphicFrame>
        <p:nvGraphicFramePr>
          <p:cNvPr id="6" name="Table 6">
            <a:extLst>
              <a:ext uri="{FF2B5EF4-FFF2-40B4-BE49-F238E27FC236}">
                <a16:creationId xmlns:a16="http://schemas.microsoft.com/office/drawing/2014/main" id="{490CBFDA-24D2-47A3-9A89-D8400756EDD1}"/>
              </a:ext>
            </a:extLst>
          </p:cNvPr>
          <p:cNvGraphicFramePr>
            <a:graphicFrameLocks noGrp="1"/>
          </p:cNvGraphicFramePr>
          <p:nvPr>
            <p:extLst>
              <p:ext uri="{D42A27DB-BD31-4B8C-83A1-F6EECF244321}">
                <p14:modId xmlns:p14="http://schemas.microsoft.com/office/powerpoint/2010/main" val="4230767864"/>
              </p:ext>
            </p:extLst>
          </p:nvPr>
        </p:nvGraphicFramePr>
        <p:xfrm>
          <a:off x="9152661" y="1188063"/>
          <a:ext cx="8809943" cy="8039192"/>
        </p:xfrm>
        <a:graphic>
          <a:graphicData uri="http://schemas.openxmlformats.org/drawingml/2006/table">
            <a:tbl>
              <a:tblPr firstRow="1" bandRow="1">
                <a:tableStyleId>{2D5ABB26-0587-4C30-8999-92F81FD0307C}</a:tableStyleId>
              </a:tblPr>
              <a:tblGrid>
                <a:gridCol w="7992339">
                  <a:extLst>
                    <a:ext uri="{9D8B030D-6E8A-4147-A177-3AD203B41FA5}">
                      <a16:colId xmlns:a16="http://schemas.microsoft.com/office/drawing/2014/main" val="349357841"/>
                    </a:ext>
                  </a:extLst>
                </a:gridCol>
                <a:gridCol w="817604">
                  <a:extLst>
                    <a:ext uri="{9D8B030D-6E8A-4147-A177-3AD203B41FA5}">
                      <a16:colId xmlns:a16="http://schemas.microsoft.com/office/drawing/2014/main" val="886334893"/>
                    </a:ext>
                  </a:extLst>
                </a:gridCol>
              </a:tblGrid>
              <a:tr h="6096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2400" i="0" noProof="0" dirty="0">
                          <a:solidFill>
                            <a:srgbClr val="1B1B1B"/>
                          </a:solidFill>
                          <a:latin typeface="League Spartan Bold"/>
                        </a:rPr>
                        <a:t>Donner des conseils aux membres de la famille </a:t>
                      </a:r>
                      <a:endParaRPr lang="en-US" sz="2400" i="0" dirty="0">
                        <a:solidFill>
                          <a:srgbClr val="1B1B1B"/>
                        </a:solidFill>
                        <a:latin typeface="League Spartan Bold"/>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2400">
                          <a:latin typeface="League Spartan" panose="020B0604020202020204" charset="0"/>
                        </a:rPr>
                        <a:t>2</a:t>
                      </a:r>
                      <a:endParaRPr lang="en-US" sz="2400" dirty="0">
                        <a:latin typeface="League Spartan" panose="020B060402020202020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293608778"/>
                  </a:ext>
                </a:extLst>
              </a:tr>
              <a:tr h="609600">
                <a:tc>
                  <a:txBody>
                    <a:bodyPr/>
                    <a:lstStyle/>
                    <a:p>
                      <a:r>
                        <a:rPr lang="fr-FR" sz="2400" i="0" noProof="0" dirty="0">
                          <a:solidFill>
                            <a:srgbClr val="1B1B1B"/>
                          </a:solidFill>
                          <a:latin typeface="League Spartan Bold"/>
                        </a:rPr>
                        <a:t>Échanger des idées avec d'autres personnes </a:t>
                      </a:r>
                      <a:endParaRPr lang="en-US" sz="2400" i="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2400">
                          <a:latin typeface="League Spartan" panose="020B0604020202020204" charset="0"/>
                        </a:rPr>
                        <a:t>3</a:t>
                      </a:r>
                      <a:endParaRPr lang="en-US" sz="2400" dirty="0">
                        <a:latin typeface="League Spartan" panose="020B060402020202020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776186682"/>
                  </a:ext>
                </a:extLst>
              </a:tr>
              <a:tr h="9906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2400" noProof="0" dirty="0">
                          <a:solidFill>
                            <a:srgbClr val="1B1B1B"/>
                          </a:solidFill>
                          <a:latin typeface="League Spartan Bold"/>
                        </a:rPr>
                        <a:t>S'unir à d'autres membres de la communauté pour accomplir des tâches pour la communauté </a:t>
                      </a:r>
                      <a:endParaRPr lang="en-US" sz="2400" i="0" dirty="0">
                        <a:solidFill>
                          <a:srgbClr val="1B1B1B"/>
                        </a:solidFill>
                        <a:latin typeface="League Spartan Bold"/>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2400">
                          <a:latin typeface="League Spartan" panose="020B0604020202020204" charset="0"/>
                        </a:rPr>
                        <a:t>3</a:t>
                      </a:r>
                      <a:endParaRPr lang="en-US" sz="2400" dirty="0">
                        <a:latin typeface="League Spartan" panose="020B060402020202020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260771371"/>
                  </a:ext>
                </a:extLst>
              </a:tr>
              <a:tr h="9144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2400" i="0" noProof="0" dirty="0">
                          <a:solidFill>
                            <a:srgbClr val="1B1B1B"/>
                          </a:solidFill>
                          <a:latin typeface="League Spartan Bold"/>
                        </a:rPr>
                        <a:t>Demander/obtenir de l'aide auprès de personnes ou d'organisations en cas de besoin</a:t>
                      </a:r>
                      <a:endParaRPr lang="en-US" sz="2400" i="0" dirty="0">
                        <a:solidFill>
                          <a:srgbClr val="1B1B1B"/>
                        </a:solidFill>
                        <a:latin typeface="League Spartan Bold"/>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2400">
                          <a:latin typeface="League Spartan" panose="020B0604020202020204" charset="0"/>
                        </a:rPr>
                        <a:t>2</a:t>
                      </a:r>
                      <a:endParaRPr lang="en-US" sz="2400" dirty="0">
                        <a:latin typeface="League Spartan" panose="020B060402020202020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518411707"/>
                  </a:ext>
                </a:extLst>
              </a:tr>
              <a:tr h="891706">
                <a:tc>
                  <a:txBody>
                    <a:bodyPr/>
                    <a:lstStyle/>
                    <a:p>
                      <a:r>
                        <a:rPr lang="fr-FR" sz="2400" i="0" noProof="0" dirty="0">
                          <a:solidFill>
                            <a:srgbClr val="1B1B1B"/>
                          </a:solidFill>
                          <a:latin typeface="League Spartan Bold"/>
                        </a:rPr>
                        <a:t>Prendre des décisions importantes concernant sa vie quotidienne </a:t>
                      </a:r>
                      <a:endParaRPr lang="en-US" sz="2400" i="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2400">
                          <a:latin typeface="League Spartan" panose="020B0604020202020204" charset="0"/>
                        </a:rPr>
                        <a:t>2</a:t>
                      </a:r>
                      <a:endParaRPr lang="en-US" sz="2400" dirty="0">
                        <a:latin typeface="League Spartan" panose="020B060402020202020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805834546"/>
                  </a:ext>
                </a:extLst>
              </a:tr>
              <a:tr h="495392">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2400" i="0" noProof="0" dirty="0">
                          <a:solidFill>
                            <a:srgbClr val="1B1B1B"/>
                          </a:solidFill>
                          <a:latin typeface="League Spartan Bold"/>
                        </a:rPr>
                        <a:t>Participer aux décisions familiales </a:t>
                      </a:r>
                      <a:endParaRPr lang="en-US" sz="2400" i="0" dirty="0">
                        <a:solidFill>
                          <a:srgbClr val="1B1B1B"/>
                        </a:solidFill>
                        <a:latin typeface="League Spartan Bold"/>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2400">
                          <a:latin typeface="League Spartan" panose="020B0604020202020204" charset="0"/>
                        </a:rPr>
                        <a:t>2</a:t>
                      </a:r>
                      <a:endParaRPr lang="en-US" sz="2400" dirty="0">
                        <a:latin typeface="League Spartan" panose="020B060402020202020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244978882"/>
                  </a:ext>
                </a:extLst>
              </a:tr>
              <a:tr h="594102">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2400" i="0" noProof="0" dirty="0">
                          <a:solidFill>
                            <a:srgbClr val="1B1B1B"/>
                          </a:solidFill>
                          <a:latin typeface="League Spartan Bold"/>
                        </a:rPr>
                        <a:t>Apprendre de nouvelles compétences </a:t>
                      </a:r>
                      <a:endParaRPr lang="en-US" sz="2400" i="0" dirty="0">
                        <a:solidFill>
                          <a:srgbClr val="1B1B1B"/>
                        </a:solidFill>
                        <a:latin typeface="League Spartan Bold"/>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2400">
                          <a:latin typeface="League Spartan" panose="020B0604020202020204" charset="0"/>
                        </a:rPr>
                        <a:t>4</a:t>
                      </a:r>
                      <a:endParaRPr lang="en-US" sz="2400" dirty="0">
                        <a:latin typeface="League Spartan" panose="020B060402020202020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402009536"/>
                  </a:ext>
                </a:extLst>
              </a:tr>
              <a:tr h="891706">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2400" i="0" noProof="0" dirty="0">
                          <a:solidFill>
                            <a:srgbClr val="1B1B1B"/>
                          </a:solidFill>
                          <a:latin typeface="League Spartan Bold"/>
                        </a:rPr>
                        <a:t>Se concentrer sur ses tâches ou ses responsabilités </a:t>
                      </a:r>
                      <a:endParaRPr lang="en-US" sz="2400" i="0" dirty="0">
                        <a:solidFill>
                          <a:srgbClr val="1B1B1B"/>
                        </a:solidFill>
                        <a:latin typeface="League Spartan Bold"/>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2400">
                          <a:latin typeface="League Spartan" panose="020B0604020202020204" charset="0"/>
                        </a:rPr>
                        <a:t>4</a:t>
                      </a:r>
                      <a:endParaRPr lang="en-US" sz="2400" dirty="0">
                        <a:latin typeface="League Spartan" panose="020B060402020202020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251525828"/>
                  </a:ext>
                </a:extLst>
              </a:tr>
              <a:tr h="937094">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2400" i="0" noProof="0" dirty="0">
                          <a:solidFill>
                            <a:srgbClr val="1B1B1B"/>
                          </a:solidFill>
                          <a:latin typeface="League Spartan Bold"/>
                        </a:rPr>
                        <a:t>Interagir ou traiter avec des personnes que vous ne connaissez pas </a:t>
                      </a:r>
                      <a:endParaRPr lang="en-US" sz="2400" i="0" dirty="0">
                        <a:solidFill>
                          <a:srgbClr val="1B1B1B"/>
                        </a:solidFill>
                        <a:latin typeface="League Spartan Bold"/>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2400">
                          <a:latin typeface="League Spartan" panose="020B0604020202020204" charset="0"/>
                        </a:rPr>
                        <a:t>3</a:t>
                      </a:r>
                      <a:endParaRPr lang="en-US" sz="2400" dirty="0">
                        <a:latin typeface="League Spartan" panose="020B060402020202020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54824917"/>
                  </a:ext>
                </a:extLst>
              </a:tr>
              <a:tr h="609600">
                <a:tc>
                  <a:txBody>
                    <a:bodyPr/>
                    <a:lstStyle/>
                    <a:p>
                      <a:r>
                        <a:rPr lang="fr-FR" sz="2400" i="0" noProof="0" dirty="0">
                          <a:solidFill>
                            <a:srgbClr val="1B1B1B"/>
                          </a:solidFill>
                          <a:latin typeface="League Spartan Bold"/>
                        </a:rPr>
                        <a:t>Maintenir la propreté de votre foyer </a:t>
                      </a:r>
                      <a:endParaRPr lang="en-US" sz="2400" i="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2400">
                          <a:latin typeface="League Spartan" panose="020B0604020202020204" charset="0"/>
                        </a:rPr>
                        <a:t>3</a:t>
                      </a:r>
                      <a:endParaRPr lang="en-US" sz="2400" dirty="0">
                        <a:latin typeface="League Spartan" panose="020B060402020202020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018674653"/>
                  </a:ext>
                </a:extLst>
              </a:tr>
              <a:tr h="495392">
                <a:tc>
                  <a:txBody>
                    <a:bodyPr/>
                    <a:lstStyle/>
                    <a:p>
                      <a:r>
                        <a:rPr lang="en-US" sz="2400" i="1" dirty="0">
                          <a:solidFill>
                            <a:srgbClr val="1B1B1B"/>
                          </a:solidFill>
                          <a:latin typeface="League Spartan Bold"/>
                        </a:rPr>
                        <a:t>SCORE DE BASE </a:t>
                      </a:r>
                      <a:endParaRPr lang="en-US" sz="24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2400" dirty="0">
                          <a:latin typeface="League Spartan" panose="020B0604020202020204" charset="0"/>
                        </a:rPr>
                        <a: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846470809"/>
                  </a:ext>
                </a:extLst>
              </a:tr>
            </a:tbl>
          </a:graphicData>
        </a:graphic>
      </p:graphicFrame>
    </p:spTree>
    <p:extLst>
      <p:ext uri="{BB962C8B-B14F-4D97-AF65-F5344CB8AC3E}">
        <p14:creationId xmlns:p14="http://schemas.microsoft.com/office/powerpoint/2010/main" val="210958529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1028700" y="952500"/>
            <a:ext cx="16834112" cy="2410916"/>
          </a:xfrm>
          <a:prstGeom prst="rect">
            <a:avLst/>
          </a:prstGeom>
        </p:spPr>
        <p:txBody>
          <a:bodyPr wrap="square" lIns="0" tIns="0" rIns="0" bIns="0" rtlCol="0" anchor="t">
            <a:spAutoFit/>
          </a:bodyPr>
          <a:lstStyle/>
          <a:p>
            <a:pPr>
              <a:lnSpc>
                <a:spcPts val="9375"/>
              </a:lnSpc>
            </a:pPr>
            <a:r>
              <a:rPr lang="fr-FR" sz="7500" dirty="0">
                <a:solidFill>
                  <a:srgbClr val="FEBA3D"/>
                </a:solidFill>
                <a:latin typeface="League Spartan Bold"/>
              </a:rPr>
              <a:t>Échelle de fonctionnement psychosocial : </a:t>
            </a:r>
            <a:r>
              <a:rPr lang="fr-FR" sz="7500" dirty="0">
                <a:solidFill>
                  <a:srgbClr val="1B1B1B"/>
                </a:solidFill>
                <a:latin typeface="League Spartan Bold"/>
              </a:rPr>
              <a:t>Interpréter</a:t>
            </a:r>
          </a:p>
        </p:txBody>
      </p:sp>
      <p:grpSp>
        <p:nvGrpSpPr>
          <p:cNvPr id="4" name="Group 4"/>
          <p:cNvGrpSpPr/>
          <p:nvPr/>
        </p:nvGrpSpPr>
        <p:grpSpPr>
          <a:xfrm>
            <a:off x="1028700" y="5624408"/>
            <a:ext cx="5755220" cy="3633892"/>
            <a:chOff x="0" y="0"/>
            <a:chExt cx="7673626" cy="4845190"/>
          </a:xfrm>
        </p:grpSpPr>
        <p:grpSp>
          <p:nvGrpSpPr>
            <p:cNvPr id="5" name="Group 5"/>
            <p:cNvGrpSpPr/>
            <p:nvPr/>
          </p:nvGrpSpPr>
          <p:grpSpPr>
            <a:xfrm>
              <a:off x="6405" y="499354"/>
              <a:ext cx="82785" cy="82785"/>
              <a:chOff x="0" y="0"/>
              <a:chExt cx="6350000" cy="6350000"/>
            </a:xfrm>
          </p:grpSpPr>
          <p:sp>
            <p:nvSpPr>
              <p:cNvPr id="6" name="Freeform 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7" name="Group 7"/>
            <p:cNvGrpSpPr/>
            <p:nvPr/>
          </p:nvGrpSpPr>
          <p:grpSpPr>
            <a:xfrm>
              <a:off x="6405" y="3687054"/>
              <a:ext cx="82785" cy="82785"/>
              <a:chOff x="0" y="0"/>
              <a:chExt cx="6350000" cy="6350000"/>
            </a:xfrm>
          </p:grpSpPr>
          <p:sp>
            <p:nvSpPr>
              <p:cNvPr id="8" name="Freeform 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9" name="Group 9"/>
            <p:cNvGrpSpPr/>
            <p:nvPr/>
          </p:nvGrpSpPr>
          <p:grpSpPr>
            <a:xfrm>
              <a:off x="6405" y="2117434"/>
              <a:ext cx="82785" cy="82785"/>
              <a:chOff x="0" y="0"/>
              <a:chExt cx="6350000" cy="6350000"/>
            </a:xfrm>
          </p:grpSpPr>
          <p:sp>
            <p:nvSpPr>
              <p:cNvPr id="10" name="Freeform 1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11" name="Group 11"/>
            <p:cNvGrpSpPr/>
            <p:nvPr/>
          </p:nvGrpSpPr>
          <p:grpSpPr>
            <a:xfrm>
              <a:off x="6500554" y="499354"/>
              <a:ext cx="82785" cy="82785"/>
              <a:chOff x="0" y="0"/>
              <a:chExt cx="6350000" cy="6350000"/>
            </a:xfrm>
          </p:grpSpPr>
          <p:sp>
            <p:nvSpPr>
              <p:cNvPr id="12" name="Freeform 1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13" name="Group 13"/>
            <p:cNvGrpSpPr/>
            <p:nvPr/>
          </p:nvGrpSpPr>
          <p:grpSpPr>
            <a:xfrm>
              <a:off x="6500554" y="3687054"/>
              <a:ext cx="82785" cy="82785"/>
              <a:chOff x="0" y="0"/>
              <a:chExt cx="6350000" cy="6350000"/>
            </a:xfrm>
          </p:grpSpPr>
          <p:sp>
            <p:nvSpPr>
              <p:cNvPr id="14" name="Freeform 1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15" name="Group 15"/>
            <p:cNvGrpSpPr/>
            <p:nvPr/>
          </p:nvGrpSpPr>
          <p:grpSpPr>
            <a:xfrm>
              <a:off x="6500554" y="2117434"/>
              <a:ext cx="82785" cy="82785"/>
              <a:chOff x="0" y="0"/>
              <a:chExt cx="6350000" cy="6350000"/>
            </a:xfrm>
          </p:grpSpPr>
          <p:sp>
            <p:nvSpPr>
              <p:cNvPr id="16" name="Freeform 1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17" name="Group 17"/>
            <p:cNvGrpSpPr/>
            <p:nvPr/>
          </p:nvGrpSpPr>
          <p:grpSpPr>
            <a:xfrm>
              <a:off x="3254270" y="499354"/>
              <a:ext cx="82785" cy="82785"/>
              <a:chOff x="0" y="0"/>
              <a:chExt cx="6350000" cy="6350000"/>
            </a:xfrm>
          </p:grpSpPr>
          <p:sp>
            <p:nvSpPr>
              <p:cNvPr id="18" name="Freeform 1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19" name="Group 19"/>
            <p:cNvGrpSpPr/>
            <p:nvPr/>
          </p:nvGrpSpPr>
          <p:grpSpPr>
            <a:xfrm>
              <a:off x="3254270" y="3687054"/>
              <a:ext cx="82785" cy="82785"/>
              <a:chOff x="0" y="0"/>
              <a:chExt cx="6350000" cy="6350000"/>
            </a:xfrm>
          </p:grpSpPr>
          <p:sp>
            <p:nvSpPr>
              <p:cNvPr id="20" name="Freeform 2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21" name="Group 21"/>
            <p:cNvGrpSpPr/>
            <p:nvPr/>
          </p:nvGrpSpPr>
          <p:grpSpPr>
            <a:xfrm>
              <a:off x="3254270" y="2117434"/>
              <a:ext cx="82785" cy="82785"/>
              <a:chOff x="0" y="0"/>
              <a:chExt cx="6350000" cy="6350000"/>
            </a:xfrm>
          </p:grpSpPr>
          <p:sp>
            <p:nvSpPr>
              <p:cNvPr id="22" name="Freeform 2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23" name="Group 23"/>
            <p:cNvGrpSpPr/>
            <p:nvPr/>
          </p:nvGrpSpPr>
          <p:grpSpPr>
            <a:xfrm>
              <a:off x="545066" y="1036509"/>
              <a:ext cx="82785" cy="82785"/>
              <a:chOff x="0" y="0"/>
              <a:chExt cx="6350000" cy="6350000"/>
            </a:xfrm>
          </p:grpSpPr>
          <p:sp>
            <p:nvSpPr>
              <p:cNvPr id="24" name="Freeform 2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25" name="Group 25"/>
            <p:cNvGrpSpPr/>
            <p:nvPr/>
          </p:nvGrpSpPr>
          <p:grpSpPr>
            <a:xfrm>
              <a:off x="545066" y="4224209"/>
              <a:ext cx="82785" cy="82785"/>
              <a:chOff x="0" y="0"/>
              <a:chExt cx="6350000" cy="6350000"/>
            </a:xfrm>
          </p:grpSpPr>
          <p:sp>
            <p:nvSpPr>
              <p:cNvPr id="26" name="Freeform 2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27" name="Group 27"/>
            <p:cNvGrpSpPr/>
            <p:nvPr/>
          </p:nvGrpSpPr>
          <p:grpSpPr>
            <a:xfrm>
              <a:off x="545066" y="2654589"/>
              <a:ext cx="82785" cy="82785"/>
              <a:chOff x="0" y="0"/>
              <a:chExt cx="6350000" cy="6350000"/>
            </a:xfrm>
          </p:grpSpPr>
          <p:sp>
            <p:nvSpPr>
              <p:cNvPr id="28" name="Freeform 2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29" name="Group 29"/>
            <p:cNvGrpSpPr/>
            <p:nvPr/>
          </p:nvGrpSpPr>
          <p:grpSpPr>
            <a:xfrm>
              <a:off x="7039214" y="1036509"/>
              <a:ext cx="82785" cy="82785"/>
              <a:chOff x="0" y="0"/>
              <a:chExt cx="6350000" cy="6350000"/>
            </a:xfrm>
          </p:grpSpPr>
          <p:sp>
            <p:nvSpPr>
              <p:cNvPr id="30" name="Freeform 3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31" name="Group 31"/>
            <p:cNvGrpSpPr/>
            <p:nvPr/>
          </p:nvGrpSpPr>
          <p:grpSpPr>
            <a:xfrm>
              <a:off x="7039214" y="4224209"/>
              <a:ext cx="82785" cy="82785"/>
              <a:chOff x="0" y="0"/>
              <a:chExt cx="6350000" cy="6350000"/>
            </a:xfrm>
          </p:grpSpPr>
          <p:sp>
            <p:nvSpPr>
              <p:cNvPr id="32" name="Freeform 3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33" name="Group 33"/>
            <p:cNvGrpSpPr/>
            <p:nvPr/>
          </p:nvGrpSpPr>
          <p:grpSpPr>
            <a:xfrm>
              <a:off x="7039214" y="2654589"/>
              <a:ext cx="82785" cy="82785"/>
              <a:chOff x="0" y="0"/>
              <a:chExt cx="6350000" cy="6350000"/>
            </a:xfrm>
          </p:grpSpPr>
          <p:sp>
            <p:nvSpPr>
              <p:cNvPr id="34" name="Freeform 3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35" name="Group 35"/>
            <p:cNvGrpSpPr/>
            <p:nvPr/>
          </p:nvGrpSpPr>
          <p:grpSpPr>
            <a:xfrm>
              <a:off x="3792930" y="1036509"/>
              <a:ext cx="82785" cy="82785"/>
              <a:chOff x="0" y="0"/>
              <a:chExt cx="6350000" cy="6350000"/>
            </a:xfrm>
          </p:grpSpPr>
          <p:sp>
            <p:nvSpPr>
              <p:cNvPr id="36" name="Freeform 3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37" name="Group 37"/>
            <p:cNvGrpSpPr/>
            <p:nvPr/>
          </p:nvGrpSpPr>
          <p:grpSpPr>
            <a:xfrm>
              <a:off x="3792930" y="4224209"/>
              <a:ext cx="82785" cy="82785"/>
              <a:chOff x="0" y="0"/>
              <a:chExt cx="6350000" cy="6350000"/>
            </a:xfrm>
          </p:grpSpPr>
          <p:sp>
            <p:nvSpPr>
              <p:cNvPr id="38" name="Freeform 3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39" name="Group 39"/>
            <p:cNvGrpSpPr/>
            <p:nvPr/>
          </p:nvGrpSpPr>
          <p:grpSpPr>
            <a:xfrm>
              <a:off x="3792930" y="2654589"/>
              <a:ext cx="82785" cy="82785"/>
              <a:chOff x="0" y="0"/>
              <a:chExt cx="6350000" cy="6350000"/>
            </a:xfrm>
          </p:grpSpPr>
          <p:sp>
            <p:nvSpPr>
              <p:cNvPr id="40" name="Freeform 4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41" name="Group 41"/>
            <p:cNvGrpSpPr/>
            <p:nvPr/>
          </p:nvGrpSpPr>
          <p:grpSpPr>
            <a:xfrm>
              <a:off x="1084926" y="1574705"/>
              <a:ext cx="82785" cy="82785"/>
              <a:chOff x="0" y="0"/>
              <a:chExt cx="6350000" cy="6350000"/>
            </a:xfrm>
          </p:grpSpPr>
          <p:sp>
            <p:nvSpPr>
              <p:cNvPr id="42" name="Freeform 4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43" name="Group 43"/>
            <p:cNvGrpSpPr/>
            <p:nvPr/>
          </p:nvGrpSpPr>
          <p:grpSpPr>
            <a:xfrm>
              <a:off x="1084926" y="4762405"/>
              <a:ext cx="82785" cy="82785"/>
              <a:chOff x="0" y="0"/>
              <a:chExt cx="6350000" cy="6350000"/>
            </a:xfrm>
          </p:grpSpPr>
          <p:sp>
            <p:nvSpPr>
              <p:cNvPr id="44" name="Freeform 4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45" name="Group 45"/>
            <p:cNvGrpSpPr/>
            <p:nvPr/>
          </p:nvGrpSpPr>
          <p:grpSpPr>
            <a:xfrm>
              <a:off x="1084926" y="3192785"/>
              <a:ext cx="82785" cy="82785"/>
              <a:chOff x="0" y="0"/>
              <a:chExt cx="6350000" cy="6350000"/>
            </a:xfrm>
          </p:grpSpPr>
          <p:sp>
            <p:nvSpPr>
              <p:cNvPr id="46" name="Freeform 4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47" name="Group 47"/>
            <p:cNvGrpSpPr/>
            <p:nvPr/>
          </p:nvGrpSpPr>
          <p:grpSpPr>
            <a:xfrm>
              <a:off x="1084926" y="0"/>
              <a:ext cx="82785" cy="82785"/>
              <a:chOff x="0" y="0"/>
              <a:chExt cx="6350000" cy="6350000"/>
            </a:xfrm>
          </p:grpSpPr>
          <p:sp>
            <p:nvSpPr>
              <p:cNvPr id="48" name="Freeform 4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49" name="Group 49"/>
            <p:cNvGrpSpPr/>
            <p:nvPr/>
          </p:nvGrpSpPr>
          <p:grpSpPr>
            <a:xfrm>
              <a:off x="7579075" y="1574705"/>
              <a:ext cx="82785" cy="82785"/>
              <a:chOff x="0" y="0"/>
              <a:chExt cx="6350000" cy="6350000"/>
            </a:xfrm>
          </p:grpSpPr>
          <p:sp>
            <p:nvSpPr>
              <p:cNvPr id="50" name="Freeform 5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51" name="Group 51"/>
            <p:cNvGrpSpPr/>
            <p:nvPr/>
          </p:nvGrpSpPr>
          <p:grpSpPr>
            <a:xfrm>
              <a:off x="7579075" y="4762405"/>
              <a:ext cx="82785" cy="82785"/>
              <a:chOff x="0" y="0"/>
              <a:chExt cx="6350000" cy="6350000"/>
            </a:xfrm>
          </p:grpSpPr>
          <p:sp>
            <p:nvSpPr>
              <p:cNvPr id="52" name="Freeform 5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53" name="Group 53"/>
            <p:cNvGrpSpPr/>
            <p:nvPr/>
          </p:nvGrpSpPr>
          <p:grpSpPr>
            <a:xfrm>
              <a:off x="7579075" y="3192785"/>
              <a:ext cx="82785" cy="82785"/>
              <a:chOff x="0" y="0"/>
              <a:chExt cx="6350000" cy="6350000"/>
            </a:xfrm>
          </p:grpSpPr>
          <p:sp>
            <p:nvSpPr>
              <p:cNvPr id="54" name="Freeform 5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55" name="Group 55"/>
            <p:cNvGrpSpPr/>
            <p:nvPr/>
          </p:nvGrpSpPr>
          <p:grpSpPr>
            <a:xfrm>
              <a:off x="7579075" y="0"/>
              <a:ext cx="82785" cy="82785"/>
              <a:chOff x="0" y="0"/>
              <a:chExt cx="6350000" cy="6350000"/>
            </a:xfrm>
          </p:grpSpPr>
          <p:sp>
            <p:nvSpPr>
              <p:cNvPr id="56" name="Freeform 5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57" name="Group 57"/>
            <p:cNvGrpSpPr/>
            <p:nvPr/>
          </p:nvGrpSpPr>
          <p:grpSpPr>
            <a:xfrm>
              <a:off x="4332791" y="1574705"/>
              <a:ext cx="82785" cy="82785"/>
              <a:chOff x="0" y="0"/>
              <a:chExt cx="6350000" cy="6350000"/>
            </a:xfrm>
          </p:grpSpPr>
          <p:sp>
            <p:nvSpPr>
              <p:cNvPr id="58" name="Freeform 5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59" name="Group 59"/>
            <p:cNvGrpSpPr/>
            <p:nvPr/>
          </p:nvGrpSpPr>
          <p:grpSpPr>
            <a:xfrm>
              <a:off x="4332791" y="4762405"/>
              <a:ext cx="82785" cy="82785"/>
              <a:chOff x="0" y="0"/>
              <a:chExt cx="6350000" cy="6350000"/>
            </a:xfrm>
          </p:grpSpPr>
          <p:sp>
            <p:nvSpPr>
              <p:cNvPr id="60" name="Freeform 6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61" name="Group 61"/>
            <p:cNvGrpSpPr/>
            <p:nvPr/>
          </p:nvGrpSpPr>
          <p:grpSpPr>
            <a:xfrm>
              <a:off x="4332791" y="3192785"/>
              <a:ext cx="82785" cy="82785"/>
              <a:chOff x="0" y="0"/>
              <a:chExt cx="6350000" cy="6350000"/>
            </a:xfrm>
          </p:grpSpPr>
          <p:sp>
            <p:nvSpPr>
              <p:cNvPr id="62" name="Freeform 6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63" name="Group 63"/>
            <p:cNvGrpSpPr/>
            <p:nvPr/>
          </p:nvGrpSpPr>
          <p:grpSpPr>
            <a:xfrm>
              <a:off x="4332791" y="0"/>
              <a:ext cx="82785" cy="82785"/>
              <a:chOff x="0" y="0"/>
              <a:chExt cx="6350000" cy="6350000"/>
            </a:xfrm>
          </p:grpSpPr>
          <p:sp>
            <p:nvSpPr>
              <p:cNvPr id="64" name="Freeform 6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65" name="Group 65"/>
            <p:cNvGrpSpPr/>
            <p:nvPr/>
          </p:nvGrpSpPr>
          <p:grpSpPr>
            <a:xfrm>
              <a:off x="1633891" y="499354"/>
              <a:ext cx="82785" cy="82785"/>
              <a:chOff x="0" y="0"/>
              <a:chExt cx="6350000" cy="6350000"/>
            </a:xfrm>
          </p:grpSpPr>
          <p:sp>
            <p:nvSpPr>
              <p:cNvPr id="66" name="Freeform 6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67" name="Group 67"/>
            <p:cNvGrpSpPr/>
            <p:nvPr/>
          </p:nvGrpSpPr>
          <p:grpSpPr>
            <a:xfrm>
              <a:off x="1633891" y="3687054"/>
              <a:ext cx="82785" cy="82785"/>
              <a:chOff x="0" y="0"/>
              <a:chExt cx="6350000" cy="6350000"/>
            </a:xfrm>
          </p:grpSpPr>
          <p:sp>
            <p:nvSpPr>
              <p:cNvPr id="68" name="Freeform 6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69" name="Group 69"/>
            <p:cNvGrpSpPr/>
            <p:nvPr/>
          </p:nvGrpSpPr>
          <p:grpSpPr>
            <a:xfrm>
              <a:off x="1633891" y="2117434"/>
              <a:ext cx="82785" cy="82785"/>
              <a:chOff x="0" y="0"/>
              <a:chExt cx="6350000" cy="6350000"/>
            </a:xfrm>
          </p:grpSpPr>
          <p:sp>
            <p:nvSpPr>
              <p:cNvPr id="70" name="Freeform 7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71" name="Group 71"/>
            <p:cNvGrpSpPr/>
            <p:nvPr/>
          </p:nvGrpSpPr>
          <p:grpSpPr>
            <a:xfrm>
              <a:off x="4881756" y="499354"/>
              <a:ext cx="82785" cy="82785"/>
              <a:chOff x="0" y="0"/>
              <a:chExt cx="6350000" cy="6350000"/>
            </a:xfrm>
          </p:grpSpPr>
          <p:sp>
            <p:nvSpPr>
              <p:cNvPr id="72" name="Freeform 7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73" name="Group 73"/>
            <p:cNvGrpSpPr/>
            <p:nvPr/>
          </p:nvGrpSpPr>
          <p:grpSpPr>
            <a:xfrm>
              <a:off x="4881756" y="3687054"/>
              <a:ext cx="82785" cy="82785"/>
              <a:chOff x="0" y="0"/>
              <a:chExt cx="6350000" cy="6350000"/>
            </a:xfrm>
          </p:grpSpPr>
          <p:sp>
            <p:nvSpPr>
              <p:cNvPr id="74" name="Freeform 7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75" name="Group 75"/>
            <p:cNvGrpSpPr/>
            <p:nvPr/>
          </p:nvGrpSpPr>
          <p:grpSpPr>
            <a:xfrm>
              <a:off x="4881756" y="2117434"/>
              <a:ext cx="82785" cy="82785"/>
              <a:chOff x="0" y="0"/>
              <a:chExt cx="6350000" cy="6350000"/>
            </a:xfrm>
          </p:grpSpPr>
          <p:sp>
            <p:nvSpPr>
              <p:cNvPr id="76" name="Freeform 7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77" name="Group 77"/>
            <p:cNvGrpSpPr/>
            <p:nvPr/>
          </p:nvGrpSpPr>
          <p:grpSpPr>
            <a:xfrm>
              <a:off x="2172552" y="1036509"/>
              <a:ext cx="82785" cy="82785"/>
              <a:chOff x="0" y="0"/>
              <a:chExt cx="6350000" cy="6350000"/>
            </a:xfrm>
          </p:grpSpPr>
          <p:sp>
            <p:nvSpPr>
              <p:cNvPr id="78" name="Freeform 7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79" name="Group 79"/>
            <p:cNvGrpSpPr/>
            <p:nvPr/>
          </p:nvGrpSpPr>
          <p:grpSpPr>
            <a:xfrm>
              <a:off x="2172552" y="4224209"/>
              <a:ext cx="82785" cy="82785"/>
              <a:chOff x="0" y="0"/>
              <a:chExt cx="6350000" cy="6350000"/>
            </a:xfrm>
          </p:grpSpPr>
          <p:sp>
            <p:nvSpPr>
              <p:cNvPr id="80" name="Freeform 8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81" name="Group 81"/>
            <p:cNvGrpSpPr/>
            <p:nvPr/>
          </p:nvGrpSpPr>
          <p:grpSpPr>
            <a:xfrm>
              <a:off x="2172552" y="2654589"/>
              <a:ext cx="82785" cy="82785"/>
              <a:chOff x="0" y="0"/>
              <a:chExt cx="6350000" cy="6350000"/>
            </a:xfrm>
          </p:grpSpPr>
          <p:sp>
            <p:nvSpPr>
              <p:cNvPr id="82" name="Freeform 8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83" name="Group 83"/>
            <p:cNvGrpSpPr/>
            <p:nvPr/>
          </p:nvGrpSpPr>
          <p:grpSpPr>
            <a:xfrm>
              <a:off x="5420417" y="1036509"/>
              <a:ext cx="82785" cy="82785"/>
              <a:chOff x="0" y="0"/>
              <a:chExt cx="6350000" cy="6350000"/>
            </a:xfrm>
          </p:grpSpPr>
          <p:sp>
            <p:nvSpPr>
              <p:cNvPr id="84" name="Freeform 8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85" name="Group 85"/>
            <p:cNvGrpSpPr/>
            <p:nvPr/>
          </p:nvGrpSpPr>
          <p:grpSpPr>
            <a:xfrm>
              <a:off x="5420417" y="4224209"/>
              <a:ext cx="82785" cy="82785"/>
              <a:chOff x="0" y="0"/>
              <a:chExt cx="6350000" cy="6350000"/>
            </a:xfrm>
          </p:grpSpPr>
          <p:sp>
            <p:nvSpPr>
              <p:cNvPr id="86" name="Freeform 8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87" name="Group 87"/>
            <p:cNvGrpSpPr/>
            <p:nvPr/>
          </p:nvGrpSpPr>
          <p:grpSpPr>
            <a:xfrm>
              <a:off x="5420417" y="2654589"/>
              <a:ext cx="82785" cy="82785"/>
              <a:chOff x="0" y="0"/>
              <a:chExt cx="6350000" cy="6350000"/>
            </a:xfrm>
          </p:grpSpPr>
          <p:sp>
            <p:nvSpPr>
              <p:cNvPr id="88" name="Freeform 8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89" name="Group 89"/>
            <p:cNvGrpSpPr/>
            <p:nvPr/>
          </p:nvGrpSpPr>
          <p:grpSpPr>
            <a:xfrm>
              <a:off x="2712413" y="1574705"/>
              <a:ext cx="82785" cy="82785"/>
              <a:chOff x="0" y="0"/>
              <a:chExt cx="6350000" cy="6350000"/>
            </a:xfrm>
          </p:grpSpPr>
          <p:sp>
            <p:nvSpPr>
              <p:cNvPr id="90" name="Freeform 9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91" name="Group 91"/>
            <p:cNvGrpSpPr/>
            <p:nvPr/>
          </p:nvGrpSpPr>
          <p:grpSpPr>
            <a:xfrm>
              <a:off x="2712413" y="4762405"/>
              <a:ext cx="82785" cy="82785"/>
              <a:chOff x="0" y="0"/>
              <a:chExt cx="6350000" cy="6350000"/>
            </a:xfrm>
          </p:grpSpPr>
          <p:sp>
            <p:nvSpPr>
              <p:cNvPr id="92" name="Freeform 9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93" name="Group 93"/>
            <p:cNvGrpSpPr/>
            <p:nvPr/>
          </p:nvGrpSpPr>
          <p:grpSpPr>
            <a:xfrm>
              <a:off x="2712413" y="3192785"/>
              <a:ext cx="82785" cy="82785"/>
              <a:chOff x="0" y="0"/>
              <a:chExt cx="6350000" cy="6350000"/>
            </a:xfrm>
          </p:grpSpPr>
          <p:sp>
            <p:nvSpPr>
              <p:cNvPr id="94" name="Freeform 9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95" name="Group 95"/>
            <p:cNvGrpSpPr/>
            <p:nvPr/>
          </p:nvGrpSpPr>
          <p:grpSpPr>
            <a:xfrm>
              <a:off x="2712413" y="0"/>
              <a:ext cx="82785" cy="82785"/>
              <a:chOff x="0" y="0"/>
              <a:chExt cx="6350000" cy="6350000"/>
            </a:xfrm>
          </p:grpSpPr>
          <p:sp>
            <p:nvSpPr>
              <p:cNvPr id="96" name="Freeform 9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97" name="Group 97"/>
            <p:cNvGrpSpPr/>
            <p:nvPr/>
          </p:nvGrpSpPr>
          <p:grpSpPr>
            <a:xfrm>
              <a:off x="5960278" y="1574705"/>
              <a:ext cx="82785" cy="82785"/>
              <a:chOff x="0" y="0"/>
              <a:chExt cx="6350000" cy="6350000"/>
            </a:xfrm>
          </p:grpSpPr>
          <p:sp>
            <p:nvSpPr>
              <p:cNvPr id="98" name="Freeform 9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99" name="Group 99"/>
            <p:cNvGrpSpPr/>
            <p:nvPr/>
          </p:nvGrpSpPr>
          <p:grpSpPr>
            <a:xfrm>
              <a:off x="5960278" y="4762405"/>
              <a:ext cx="82785" cy="82785"/>
              <a:chOff x="0" y="0"/>
              <a:chExt cx="6350000" cy="6350000"/>
            </a:xfrm>
          </p:grpSpPr>
          <p:sp>
            <p:nvSpPr>
              <p:cNvPr id="100" name="Freeform 10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101" name="Group 101"/>
            <p:cNvGrpSpPr/>
            <p:nvPr/>
          </p:nvGrpSpPr>
          <p:grpSpPr>
            <a:xfrm>
              <a:off x="5960278" y="3192785"/>
              <a:ext cx="82785" cy="82785"/>
              <a:chOff x="0" y="0"/>
              <a:chExt cx="6350000" cy="6350000"/>
            </a:xfrm>
          </p:grpSpPr>
          <p:sp>
            <p:nvSpPr>
              <p:cNvPr id="102" name="Freeform 10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103" name="Group 103"/>
            <p:cNvGrpSpPr/>
            <p:nvPr/>
          </p:nvGrpSpPr>
          <p:grpSpPr>
            <a:xfrm>
              <a:off x="5960278" y="0"/>
              <a:ext cx="82785" cy="82785"/>
              <a:chOff x="0" y="0"/>
              <a:chExt cx="6350000" cy="6350000"/>
            </a:xfrm>
          </p:grpSpPr>
          <p:sp>
            <p:nvSpPr>
              <p:cNvPr id="104" name="Freeform 10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105" name="Group 105"/>
            <p:cNvGrpSpPr/>
            <p:nvPr/>
          </p:nvGrpSpPr>
          <p:grpSpPr>
            <a:xfrm>
              <a:off x="545144" y="499354"/>
              <a:ext cx="82785" cy="82785"/>
              <a:chOff x="0" y="0"/>
              <a:chExt cx="1913890" cy="1913890"/>
            </a:xfrm>
          </p:grpSpPr>
          <p:sp>
            <p:nvSpPr>
              <p:cNvPr id="106" name="Freeform 106"/>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107" name="Group 107"/>
            <p:cNvGrpSpPr/>
            <p:nvPr/>
          </p:nvGrpSpPr>
          <p:grpSpPr>
            <a:xfrm>
              <a:off x="545144" y="3687054"/>
              <a:ext cx="82785" cy="82785"/>
              <a:chOff x="0" y="0"/>
              <a:chExt cx="1913890" cy="1913890"/>
            </a:xfrm>
          </p:grpSpPr>
          <p:sp>
            <p:nvSpPr>
              <p:cNvPr id="108" name="Freeform 108"/>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109" name="Group 109"/>
            <p:cNvGrpSpPr/>
            <p:nvPr/>
          </p:nvGrpSpPr>
          <p:grpSpPr>
            <a:xfrm>
              <a:off x="545144" y="2117434"/>
              <a:ext cx="82785" cy="82785"/>
              <a:chOff x="0" y="0"/>
              <a:chExt cx="1913890" cy="1913890"/>
            </a:xfrm>
          </p:grpSpPr>
          <p:sp>
            <p:nvSpPr>
              <p:cNvPr id="110" name="Freeform 11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111" name="Group 111"/>
            <p:cNvGrpSpPr/>
            <p:nvPr/>
          </p:nvGrpSpPr>
          <p:grpSpPr>
            <a:xfrm>
              <a:off x="7039293" y="499354"/>
              <a:ext cx="82785" cy="82785"/>
              <a:chOff x="0" y="0"/>
              <a:chExt cx="1913890" cy="1913890"/>
            </a:xfrm>
          </p:grpSpPr>
          <p:sp>
            <p:nvSpPr>
              <p:cNvPr id="112" name="Freeform 112"/>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113" name="Group 113"/>
            <p:cNvGrpSpPr/>
            <p:nvPr/>
          </p:nvGrpSpPr>
          <p:grpSpPr>
            <a:xfrm>
              <a:off x="7039293" y="3687054"/>
              <a:ext cx="82785" cy="82785"/>
              <a:chOff x="0" y="0"/>
              <a:chExt cx="1913890" cy="1913890"/>
            </a:xfrm>
          </p:grpSpPr>
          <p:sp>
            <p:nvSpPr>
              <p:cNvPr id="114" name="Freeform 114"/>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115" name="Group 115"/>
            <p:cNvGrpSpPr/>
            <p:nvPr/>
          </p:nvGrpSpPr>
          <p:grpSpPr>
            <a:xfrm>
              <a:off x="7039293" y="2117434"/>
              <a:ext cx="82785" cy="82785"/>
              <a:chOff x="0" y="0"/>
              <a:chExt cx="1913890" cy="1913890"/>
            </a:xfrm>
          </p:grpSpPr>
          <p:sp>
            <p:nvSpPr>
              <p:cNvPr id="116" name="Freeform 116"/>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117" name="Group 117"/>
            <p:cNvGrpSpPr/>
            <p:nvPr/>
          </p:nvGrpSpPr>
          <p:grpSpPr>
            <a:xfrm>
              <a:off x="3793009" y="499354"/>
              <a:ext cx="82785" cy="82785"/>
              <a:chOff x="0" y="0"/>
              <a:chExt cx="1913890" cy="1913890"/>
            </a:xfrm>
          </p:grpSpPr>
          <p:sp>
            <p:nvSpPr>
              <p:cNvPr id="118" name="Freeform 118"/>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119" name="Group 119"/>
            <p:cNvGrpSpPr/>
            <p:nvPr/>
          </p:nvGrpSpPr>
          <p:grpSpPr>
            <a:xfrm>
              <a:off x="3793009" y="3687054"/>
              <a:ext cx="82785" cy="82785"/>
              <a:chOff x="0" y="0"/>
              <a:chExt cx="1913890" cy="1913890"/>
            </a:xfrm>
          </p:grpSpPr>
          <p:sp>
            <p:nvSpPr>
              <p:cNvPr id="120" name="Freeform 12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121" name="Group 121"/>
            <p:cNvGrpSpPr/>
            <p:nvPr/>
          </p:nvGrpSpPr>
          <p:grpSpPr>
            <a:xfrm>
              <a:off x="3793009" y="2117434"/>
              <a:ext cx="82785" cy="82785"/>
              <a:chOff x="0" y="0"/>
              <a:chExt cx="1913890" cy="1913890"/>
            </a:xfrm>
          </p:grpSpPr>
          <p:sp>
            <p:nvSpPr>
              <p:cNvPr id="122" name="Freeform 122"/>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123" name="Group 123"/>
            <p:cNvGrpSpPr/>
            <p:nvPr/>
          </p:nvGrpSpPr>
          <p:grpSpPr>
            <a:xfrm>
              <a:off x="1083805" y="1036509"/>
              <a:ext cx="82785" cy="82785"/>
              <a:chOff x="0" y="0"/>
              <a:chExt cx="1913890" cy="1913890"/>
            </a:xfrm>
          </p:grpSpPr>
          <p:sp>
            <p:nvSpPr>
              <p:cNvPr id="124" name="Freeform 124"/>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125" name="Group 125"/>
            <p:cNvGrpSpPr/>
            <p:nvPr/>
          </p:nvGrpSpPr>
          <p:grpSpPr>
            <a:xfrm>
              <a:off x="1083805" y="4224209"/>
              <a:ext cx="82785" cy="82785"/>
              <a:chOff x="0" y="0"/>
              <a:chExt cx="1913890" cy="1913890"/>
            </a:xfrm>
          </p:grpSpPr>
          <p:sp>
            <p:nvSpPr>
              <p:cNvPr id="126" name="Freeform 126"/>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127" name="Group 127"/>
            <p:cNvGrpSpPr/>
            <p:nvPr/>
          </p:nvGrpSpPr>
          <p:grpSpPr>
            <a:xfrm>
              <a:off x="1083805" y="2654589"/>
              <a:ext cx="82785" cy="82785"/>
              <a:chOff x="0" y="0"/>
              <a:chExt cx="1913890" cy="1913890"/>
            </a:xfrm>
          </p:grpSpPr>
          <p:sp>
            <p:nvSpPr>
              <p:cNvPr id="128" name="Freeform 128"/>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129" name="Group 129"/>
            <p:cNvGrpSpPr/>
            <p:nvPr/>
          </p:nvGrpSpPr>
          <p:grpSpPr>
            <a:xfrm>
              <a:off x="7577954" y="1036509"/>
              <a:ext cx="82785" cy="82785"/>
              <a:chOff x="0" y="0"/>
              <a:chExt cx="1913890" cy="1913890"/>
            </a:xfrm>
          </p:grpSpPr>
          <p:sp>
            <p:nvSpPr>
              <p:cNvPr id="130" name="Freeform 13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131" name="Group 131"/>
            <p:cNvGrpSpPr/>
            <p:nvPr/>
          </p:nvGrpSpPr>
          <p:grpSpPr>
            <a:xfrm>
              <a:off x="7577954" y="4224209"/>
              <a:ext cx="82785" cy="82785"/>
              <a:chOff x="0" y="0"/>
              <a:chExt cx="1913890" cy="1913890"/>
            </a:xfrm>
          </p:grpSpPr>
          <p:sp>
            <p:nvSpPr>
              <p:cNvPr id="132" name="Freeform 132"/>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133" name="Group 133"/>
            <p:cNvGrpSpPr/>
            <p:nvPr/>
          </p:nvGrpSpPr>
          <p:grpSpPr>
            <a:xfrm>
              <a:off x="7577954" y="2654589"/>
              <a:ext cx="82785" cy="82785"/>
              <a:chOff x="0" y="0"/>
              <a:chExt cx="1913890" cy="1913890"/>
            </a:xfrm>
          </p:grpSpPr>
          <p:sp>
            <p:nvSpPr>
              <p:cNvPr id="134" name="Freeform 134"/>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135" name="Group 135"/>
            <p:cNvGrpSpPr/>
            <p:nvPr/>
          </p:nvGrpSpPr>
          <p:grpSpPr>
            <a:xfrm>
              <a:off x="4331670" y="1036509"/>
              <a:ext cx="82785" cy="82785"/>
              <a:chOff x="0" y="0"/>
              <a:chExt cx="1913890" cy="1913890"/>
            </a:xfrm>
          </p:grpSpPr>
          <p:sp>
            <p:nvSpPr>
              <p:cNvPr id="136" name="Freeform 136"/>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137" name="Group 137"/>
            <p:cNvGrpSpPr/>
            <p:nvPr/>
          </p:nvGrpSpPr>
          <p:grpSpPr>
            <a:xfrm>
              <a:off x="4331670" y="4224209"/>
              <a:ext cx="82785" cy="82785"/>
              <a:chOff x="0" y="0"/>
              <a:chExt cx="1913890" cy="1913890"/>
            </a:xfrm>
          </p:grpSpPr>
          <p:sp>
            <p:nvSpPr>
              <p:cNvPr id="138" name="Freeform 138"/>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139" name="Group 139"/>
            <p:cNvGrpSpPr/>
            <p:nvPr/>
          </p:nvGrpSpPr>
          <p:grpSpPr>
            <a:xfrm>
              <a:off x="4331670" y="2654589"/>
              <a:ext cx="82785" cy="82785"/>
              <a:chOff x="0" y="0"/>
              <a:chExt cx="1913890" cy="1913890"/>
            </a:xfrm>
          </p:grpSpPr>
          <p:sp>
            <p:nvSpPr>
              <p:cNvPr id="140" name="Freeform 14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141" name="Group 141"/>
            <p:cNvGrpSpPr/>
            <p:nvPr/>
          </p:nvGrpSpPr>
          <p:grpSpPr>
            <a:xfrm>
              <a:off x="1623665" y="1574705"/>
              <a:ext cx="82785" cy="82785"/>
              <a:chOff x="0" y="0"/>
              <a:chExt cx="1913890" cy="1913890"/>
            </a:xfrm>
          </p:grpSpPr>
          <p:sp>
            <p:nvSpPr>
              <p:cNvPr id="142" name="Freeform 142"/>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143" name="Group 143"/>
            <p:cNvGrpSpPr/>
            <p:nvPr/>
          </p:nvGrpSpPr>
          <p:grpSpPr>
            <a:xfrm>
              <a:off x="1623665" y="4762405"/>
              <a:ext cx="82785" cy="82785"/>
              <a:chOff x="0" y="0"/>
              <a:chExt cx="1913890" cy="1913890"/>
            </a:xfrm>
          </p:grpSpPr>
          <p:sp>
            <p:nvSpPr>
              <p:cNvPr id="144" name="Freeform 144"/>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145" name="Group 145"/>
            <p:cNvGrpSpPr/>
            <p:nvPr/>
          </p:nvGrpSpPr>
          <p:grpSpPr>
            <a:xfrm>
              <a:off x="1623665" y="3192785"/>
              <a:ext cx="82785" cy="82785"/>
              <a:chOff x="0" y="0"/>
              <a:chExt cx="1913890" cy="1913890"/>
            </a:xfrm>
          </p:grpSpPr>
          <p:sp>
            <p:nvSpPr>
              <p:cNvPr id="146" name="Freeform 146"/>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147" name="Group 147"/>
            <p:cNvGrpSpPr/>
            <p:nvPr/>
          </p:nvGrpSpPr>
          <p:grpSpPr>
            <a:xfrm>
              <a:off x="1623665" y="0"/>
              <a:ext cx="82785" cy="82785"/>
              <a:chOff x="0" y="0"/>
              <a:chExt cx="1913890" cy="1913890"/>
            </a:xfrm>
          </p:grpSpPr>
          <p:sp>
            <p:nvSpPr>
              <p:cNvPr id="148" name="Freeform 148"/>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149" name="Group 149"/>
            <p:cNvGrpSpPr/>
            <p:nvPr/>
          </p:nvGrpSpPr>
          <p:grpSpPr>
            <a:xfrm>
              <a:off x="4871530" y="1574705"/>
              <a:ext cx="82785" cy="82785"/>
              <a:chOff x="0" y="0"/>
              <a:chExt cx="1913890" cy="1913890"/>
            </a:xfrm>
          </p:grpSpPr>
          <p:sp>
            <p:nvSpPr>
              <p:cNvPr id="150" name="Freeform 15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151" name="Group 151"/>
            <p:cNvGrpSpPr/>
            <p:nvPr/>
          </p:nvGrpSpPr>
          <p:grpSpPr>
            <a:xfrm>
              <a:off x="4871530" y="4762405"/>
              <a:ext cx="82785" cy="82785"/>
              <a:chOff x="0" y="0"/>
              <a:chExt cx="1913890" cy="1913890"/>
            </a:xfrm>
          </p:grpSpPr>
          <p:sp>
            <p:nvSpPr>
              <p:cNvPr id="152" name="Freeform 152"/>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153" name="Group 153"/>
            <p:cNvGrpSpPr/>
            <p:nvPr/>
          </p:nvGrpSpPr>
          <p:grpSpPr>
            <a:xfrm>
              <a:off x="4871530" y="3192785"/>
              <a:ext cx="82785" cy="82785"/>
              <a:chOff x="0" y="0"/>
              <a:chExt cx="1913890" cy="1913890"/>
            </a:xfrm>
          </p:grpSpPr>
          <p:sp>
            <p:nvSpPr>
              <p:cNvPr id="154" name="Freeform 154"/>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155" name="Group 155"/>
            <p:cNvGrpSpPr/>
            <p:nvPr/>
          </p:nvGrpSpPr>
          <p:grpSpPr>
            <a:xfrm>
              <a:off x="4871530" y="0"/>
              <a:ext cx="82785" cy="82785"/>
              <a:chOff x="0" y="0"/>
              <a:chExt cx="1913890" cy="1913890"/>
            </a:xfrm>
          </p:grpSpPr>
          <p:sp>
            <p:nvSpPr>
              <p:cNvPr id="156" name="Freeform 156"/>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157" name="Group 157"/>
            <p:cNvGrpSpPr/>
            <p:nvPr/>
          </p:nvGrpSpPr>
          <p:grpSpPr>
            <a:xfrm>
              <a:off x="6405" y="1574705"/>
              <a:ext cx="82785" cy="82785"/>
              <a:chOff x="0" y="0"/>
              <a:chExt cx="1913890" cy="1913890"/>
            </a:xfrm>
          </p:grpSpPr>
          <p:sp>
            <p:nvSpPr>
              <p:cNvPr id="158" name="Freeform 158"/>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159" name="Group 159"/>
            <p:cNvGrpSpPr/>
            <p:nvPr/>
          </p:nvGrpSpPr>
          <p:grpSpPr>
            <a:xfrm>
              <a:off x="6405" y="4762405"/>
              <a:ext cx="82785" cy="82785"/>
              <a:chOff x="0" y="0"/>
              <a:chExt cx="1913890" cy="1913890"/>
            </a:xfrm>
          </p:grpSpPr>
          <p:sp>
            <p:nvSpPr>
              <p:cNvPr id="160" name="Freeform 16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161" name="Group 161"/>
            <p:cNvGrpSpPr/>
            <p:nvPr/>
          </p:nvGrpSpPr>
          <p:grpSpPr>
            <a:xfrm>
              <a:off x="6405" y="3192785"/>
              <a:ext cx="82785" cy="82785"/>
              <a:chOff x="0" y="0"/>
              <a:chExt cx="1913890" cy="1913890"/>
            </a:xfrm>
          </p:grpSpPr>
          <p:sp>
            <p:nvSpPr>
              <p:cNvPr id="162" name="Freeform 162"/>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163" name="Group 163"/>
            <p:cNvGrpSpPr/>
            <p:nvPr/>
          </p:nvGrpSpPr>
          <p:grpSpPr>
            <a:xfrm>
              <a:off x="6405" y="0"/>
              <a:ext cx="82785" cy="82785"/>
              <a:chOff x="0" y="0"/>
              <a:chExt cx="1913890" cy="1913890"/>
            </a:xfrm>
          </p:grpSpPr>
          <p:sp>
            <p:nvSpPr>
              <p:cNvPr id="164" name="Freeform 164"/>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165" name="Group 165"/>
            <p:cNvGrpSpPr/>
            <p:nvPr/>
          </p:nvGrpSpPr>
          <p:grpSpPr>
            <a:xfrm>
              <a:off x="6500554" y="1574705"/>
              <a:ext cx="82785" cy="82785"/>
              <a:chOff x="0" y="0"/>
              <a:chExt cx="1913890" cy="1913890"/>
            </a:xfrm>
          </p:grpSpPr>
          <p:sp>
            <p:nvSpPr>
              <p:cNvPr id="166" name="Freeform 166"/>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167" name="Group 167"/>
            <p:cNvGrpSpPr/>
            <p:nvPr/>
          </p:nvGrpSpPr>
          <p:grpSpPr>
            <a:xfrm>
              <a:off x="6500554" y="4762405"/>
              <a:ext cx="82785" cy="82785"/>
              <a:chOff x="0" y="0"/>
              <a:chExt cx="1913890" cy="1913890"/>
            </a:xfrm>
          </p:grpSpPr>
          <p:sp>
            <p:nvSpPr>
              <p:cNvPr id="168" name="Freeform 168"/>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169" name="Group 169"/>
            <p:cNvGrpSpPr/>
            <p:nvPr/>
          </p:nvGrpSpPr>
          <p:grpSpPr>
            <a:xfrm>
              <a:off x="6500554" y="3192785"/>
              <a:ext cx="82785" cy="82785"/>
              <a:chOff x="0" y="0"/>
              <a:chExt cx="1913890" cy="1913890"/>
            </a:xfrm>
          </p:grpSpPr>
          <p:sp>
            <p:nvSpPr>
              <p:cNvPr id="170" name="Freeform 17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171" name="Group 171"/>
            <p:cNvGrpSpPr/>
            <p:nvPr/>
          </p:nvGrpSpPr>
          <p:grpSpPr>
            <a:xfrm>
              <a:off x="6500554" y="0"/>
              <a:ext cx="82785" cy="82785"/>
              <a:chOff x="0" y="0"/>
              <a:chExt cx="1913890" cy="1913890"/>
            </a:xfrm>
          </p:grpSpPr>
          <p:sp>
            <p:nvSpPr>
              <p:cNvPr id="172" name="Freeform 172"/>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173" name="Group 173"/>
            <p:cNvGrpSpPr/>
            <p:nvPr/>
          </p:nvGrpSpPr>
          <p:grpSpPr>
            <a:xfrm>
              <a:off x="3254270" y="1574705"/>
              <a:ext cx="82785" cy="82785"/>
              <a:chOff x="0" y="0"/>
              <a:chExt cx="1913890" cy="1913890"/>
            </a:xfrm>
          </p:grpSpPr>
          <p:sp>
            <p:nvSpPr>
              <p:cNvPr id="174" name="Freeform 174"/>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175" name="Group 175"/>
            <p:cNvGrpSpPr/>
            <p:nvPr/>
          </p:nvGrpSpPr>
          <p:grpSpPr>
            <a:xfrm>
              <a:off x="3254270" y="4762405"/>
              <a:ext cx="82785" cy="82785"/>
              <a:chOff x="0" y="0"/>
              <a:chExt cx="1913890" cy="1913890"/>
            </a:xfrm>
          </p:grpSpPr>
          <p:sp>
            <p:nvSpPr>
              <p:cNvPr id="176" name="Freeform 176"/>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177" name="Group 177"/>
            <p:cNvGrpSpPr/>
            <p:nvPr/>
          </p:nvGrpSpPr>
          <p:grpSpPr>
            <a:xfrm>
              <a:off x="3254270" y="3192785"/>
              <a:ext cx="82785" cy="82785"/>
              <a:chOff x="0" y="0"/>
              <a:chExt cx="1913890" cy="1913890"/>
            </a:xfrm>
          </p:grpSpPr>
          <p:sp>
            <p:nvSpPr>
              <p:cNvPr id="178" name="Freeform 178"/>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179" name="Group 179"/>
            <p:cNvGrpSpPr/>
            <p:nvPr/>
          </p:nvGrpSpPr>
          <p:grpSpPr>
            <a:xfrm>
              <a:off x="3254270" y="0"/>
              <a:ext cx="82785" cy="82785"/>
              <a:chOff x="0" y="0"/>
              <a:chExt cx="1913890" cy="1913890"/>
            </a:xfrm>
          </p:grpSpPr>
          <p:sp>
            <p:nvSpPr>
              <p:cNvPr id="180" name="Freeform 18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181" name="Group 181"/>
            <p:cNvGrpSpPr/>
            <p:nvPr/>
          </p:nvGrpSpPr>
          <p:grpSpPr>
            <a:xfrm>
              <a:off x="2172630" y="499354"/>
              <a:ext cx="82785" cy="82785"/>
              <a:chOff x="0" y="0"/>
              <a:chExt cx="1913890" cy="1913890"/>
            </a:xfrm>
          </p:grpSpPr>
          <p:sp>
            <p:nvSpPr>
              <p:cNvPr id="182" name="Freeform 182"/>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183" name="Group 183"/>
            <p:cNvGrpSpPr/>
            <p:nvPr/>
          </p:nvGrpSpPr>
          <p:grpSpPr>
            <a:xfrm>
              <a:off x="2172630" y="3687054"/>
              <a:ext cx="82785" cy="82785"/>
              <a:chOff x="0" y="0"/>
              <a:chExt cx="1913890" cy="1913890"/>
            </a:xfrm>
          </p:grpSpPr>
          <p:sp>
            <p:nvSpPr>
              <p:cNvPr id="184" name="Freeform 184"/>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185" name="Group 185"/>
            <p:cNvGrpSpPr/>
            <p:nvPr/>
          </p:nvGrpSpPr>
          <p:grpSpPr>
            <a:xfrm>
              <a:off x="2172630" y="2117434"/>
              <a:ext cx="82785" cy="82785"/>
              <a:chOff x="0" y="0"/>
              <a:chExt cx="1913890" cy="1913890"/>
            </a:xfrm>
          </p:grpSpPr>
          <p:sp>
            <p:nvSpPr>
              <p:cNvPr id="186" name="Freeform 186"/>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187" name="Group 187"/>
            <p:cNvGrpSpPr/>
            <p:nvPr/>
          </p:nvGrpSpPr>
          <p:grpSpPr>
            <a:xfrm>
              <a:off x="5420495" y="499354"/>
              <a:ext cx="82785" cy="82785"/>
              <a:chOff x="0" y="0"/>
              <a:chExt cx="1913890" cy="1913890"/>
            </a:xfrm>
          </p:grpSpPr>
          <p:sp>
            <p:nvSpPr>
              <p:cNvPr id="188" name="Freeform 188"/>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189" name="Group 189"/>
            <p:cNvGrpSpPr/>
            <p:nvPr/>
          </p:nvGrpSpPr>
          <p:grpSpPr>
            <a:xfrm>
              <a:off x="5420495" y="3687054"/>
              <a:ext cx="82785" cy="82785"/>
              <a:chOff x="0" y="0"/>
              <a:chExt cx="1913890" cy="1913890"/>
            </a:xfrm>
          </p:grpSpPr>
          <p:sp>
            <p:nvSpPr>
              <p:cNvPr id="190" name="Freeform 19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191" name="Group 191"/>
            <p:cNvGrpSpPr/>
            <p:nvPr/>
          </p:nvGrpSpPr>
          <p:grpSpPr>
            <a:xfrm>
              <a:off x="5420495" y="2117434"/>
              <a:ext cx="82785" cy="82785"/>
              <a:chOff x="0" y="0"/>
              <a:chExt cx="1913890" cy="1913890"/>
            </a:xfrm>
          </p:grpSpPr>
          <p:sp>
            <p:nvSpPr>
              <p:cNvPr id="192" name="Freeform 192"/>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193" name="Group 193"/>
            <p:cNvGrpSpPr/>
            <p:nvPr/>
          </p:nvGrpSpPr>
          <p:grpSpPr>
            <a:xfrm>
              <a:off x="2711291" y="1036509"/>
              <a:ext cx="82785" cy="82785"/>
              <a:chOff x="0" y="0"/>
              <a:chExt cx="1913890" cy="1913890"/>
            </a:xfrm>
          </p:grpSpPr>
          <p:sp>
            <p:nvSpPr>
              <p:cNvPr id="194" name="Freeform 194"/>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195" name="Group 195"/>
            <p:cNvGrpSpPr/>
            <p:nvPr/>
          </p:nvGrpSpPr>
          <p:grpSpPr>
            <a:xfrm>
              <a:off x="2711291" y="4224209"/>
              <a:ext cx="82785" cy="82785"/>
              <a:chOff x="0" y="0"/>
              <a:chExt cx="1913890" cy="1913890"/>
            </a:xfrm>
          </p:grpSpPr>
          <p:sp>
            <p:nvSpPr>
              <p:cNvPr id="196" name="Freeform 196"/>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197" name="Group 197"/>
            <p:cNvGrpSpPr/>
            <p:nvPr/>
          </p:nvGrpSpPr>
          <p:grpSpPr>
            <a:xfrm>
              <a:off x="2711291" y="2654589"/>
              <a:ext cx="82785" cy="82785"/>
              <a:chOff x="0" y="0"/>
              <a:chExt cx="1913890" cy="1913890"/>
            </a:xfrm>
          </p:grpSpPr>
          <p:sp>
            <p:nvSpPr>
              <p:cNvPr id="198" name="Freeform 198"/>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199" name="Group 199"/>
            <p:cNvGrpSpPr/>
            <p:nvPr/>
          </p:nvGrpSpPr>
          <p:grpSpPr>
            <a:xfrm>
              <a:off x="5959156" y="1036509"/>
              <a:ext cx="82785" cy="82785"/>
              <a:chOff x="0" y="0"/>
              <a:chExt cx="1913890" cy="1913890"/>
            </a:xfrm>
          </p:grpSpPr>
          <p:sp>
            <p:nvSpPr>
              <p:cNvPr id="200" name="Freeform 20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201" name="Group 201"/>
            <p:cNvGrpSpPr/>
            <p:nvPr/>
          </p:nvGrpSpPr>
          <p:grpSpPr>
            <a:xfrm>
              <a:off x="5959156" y="4224209"/>
              <a:ext cx="82785" cy="82785"/>
              <a:chOff x="0" y="0"/>
              <a:chExt cx="1913890" cy="1913890"/>
            </a:xfrm>
          </p:grpSpPr>
          <p:sp>
            <p:nvSpPr>
              <p:cNvPr id="202" name="Freeform 202"/>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203" name="Group 203"/>
            <p:cNvGrpSpPr/>
            <p:nvPr/>
          </p:nvGrpSpPr>
          <p:grpSpPr>
            <a:xfrm>
              <a:off x="5959156" y="2654589"/>
              <a:ext cx="82785" cy="82785"/>
              <a:chOff x="0" y="0"/>
              <a:chExt cx="1913890" cy="1913890"/>
            </a:xfrm>
          </p:grpSpPr>
          <p:sp>
            <p:nvSpPr>
              <p:cNvPr id="204" name="Freeform 204"/>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205" name="Group 205"/>
            <p:cNvGrpSpPr>
              <a:grpSpLocks noChangeAspect="1"/>
            </p:cNvGrpSpPr>
            <p:nvPr/>
          </p:nvGrpSpPr>
          <p:grpSpPr>
            <a:xfrm>
              <a:off x="1083883" y="499354"/>
              <a:ext cx="95594" cy="82785"/>
              <a:chOff x="0" y="0"/>
              <a:chExt cx="6350000" cy="5499100"/>
            </a:xfrm>
          </p:grpSpPr>
          <p:sp>
            <p:nvSpPr>
              <p:cNvPr id="206" name="Freeform 20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207" name="Group 207"/>
            <p:cNvGrpSpPr>
              <a:grpSpLocks noChangeAspect="1"/>
            </p:cNvGrpSpPr>
            <p:nvPr/>
          </p:nvGrpSpPr>
          <p:grpSpPr>
            <a:xfrm>
              <a:off x="1083883" y="3687054"/>
              <a:ext cx="95594" cy="82785"/>
              <a:chOff x="0" y="0"/>
              <a:chExt cx="6350000" cy="5499100"/>
            </a:xfrm>
          </p:grpSpPr>
          <p:sp>
            <p:nvSpPr>
              <p:cNvPr id="208" name="Freeform 20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209" name="Group 209"/>
            <p:cNvGrpSpPr>
              <a:grpSpLocks noChangeAspect="1"/>
            </p:cNvGrpSpPr>
            <p:nvPr/>
          </p:nvGrpSpPr>
          <p:grpSpPr>
            <a:xfrm>
              <a:off x="1083883" y="2117434"/>
              <a:ext cx="95594" cy="82785"/>
              <a:chOff x="0" y="0"/>
              <a:chExt cx="6350000" cy="5499100"/>
            </a:xfrm>
          </p:grpSpPr>
          <p:sp>
            <p:nvSpPr>
              <p:cNvPr id="210" name="Freeform 21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211" name="Group 211"/>
            <p:cNvGrpSpPr>
              <a:grpSpLocks noChangeAspect="1"/>
            </p:cNvGrpSpPr>
            <p:nvPr/>
          </p:nvGrpSpPr>
          <p:grpSpPr>
            <a:xfrm>
              <a:off x="7578032" y="499354"/>
              <a:ext cx="95594" cy="82785"/>
              <a:chOff x="0" y="0"/>
              <a:chExt cx="6350000" cy="5499100"/>
            </a:xfrm>
          </p:grpSpPr>
          <p:sp>
            <p:nvSpPr>
              <p:cNvPr id="212" name="Freeform 212"/>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213" name="Group 213"/>
            <p:cNvGrpSpPr>
              <a:grpSpLocks noChangeAspect="1"/>
            </p:cNvGrpSpPr>
            <p:nvPr/>
          </p:nvGrpSpPr>
          <p:grpSpPr>
            <a:xfrm>
              <a:off x="7578032" y="3687054"/>
              <a:ext cx="95594" cy="82785"/>
              <a:chOff x="0" y="0"/>
              <a:chExt cx="6350000" cy="5499100"/>
            </a:xfrm>
          </p:grpSpPr>
          <p:sp>
            <p:nvSpPr>
              <p:cNvPr id="214" name="Freeform 214"/>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215" name="Group 215"/>
            <p:cNvGrpSpPr>
              <a:grpSpLocks noChangeAspect="1"/>
            </p:cNvGrpSpPr>
            <p:nvPr/>
          </p:nvGrpSpPr>
          <p:grpSpPr>
            <a:xfrm>
              <a:off x="7578032" y="2117434"/>
              <a:ext cx="95594" cy="82785"/>
              <a:chOff x="0" y="0"/>
              <a:chExt cx="6350000" cy="5499100"/>
            </a:xfrm>
          </p:grpSpPr>
          <p:sp>
            <p:nvSpPr>
              <p:cNvPr id="216" name="Freeform 21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217" name="Group 217"/>
            <p:cNvGrpSpPr>
              <a:grpSpLocks noChangeAspect="1"/>
            </p:cNvGrpSpPr>
            <p:nvPr/>
          </p:nvGrpSpPr>
          <p:grpSpPr>
            <a:xfrm>
              <a:off x="4331748" y="499354"/>
              <a:ext cx="95594" cy="82785"/>
              <a:chOff x="0" y="0"/>
              <a:chExt cx="6350000" cy="5499100"/>
            </a:xfrm>
          </p:grpSpPr>
          <p:sp>
            <p:nvSpPr>
              <p:cNvPr id="218" name="Freeform 21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219" name="Group 219"/>
            <p:cNvGrpSpPr>
              <a:grpSpLocks noChangeAspect="1"/>
            </p:cNvGrpSpPr>
            <p:nvPr/>
          </p:nvGrpSpPr>
          <p:grpSpPr>
            <a:xfrm>
              <a:off x="4331748" y="3687054"/>
              <a:ext cx="95594" cy="82785"/>
              <a:chOff x="0" y="0"/>
              <a:chExt cx="6350000" cy="5499100"/>
            </a:xfrm>
          </p:grpSpPr>
          <p:sp>
            <p:nvSpPr>
              <p:cNvPr id="220" name="Freeform 22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221" name="Group 221"/>
            <p:cNvGrpSpPr>
              <a:grpSpLocks noChangeAspect="1"/>
            </p:cNvGrpSpPr>
            <p:nvPr/>
          </p:nvGrpSpPr>
          <p:grpSpPr>
            <a:xfrm>
              <a:off x="4331748" y="2117434"/>
              <a:ext cx="95594" cy="82785"/>
              <a:chOff x="0" y="0"/>
              <a:chExt cx="6350000" cy="5499100"/>
            </a:xfrm>
          </p:grpSpPr>
          <p:sp>
            <p:nvSpPr>
              <p:cNvPr id="222" name="Freeform 222"/>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223" name="Group 223"/>
            <p:cNvGrpSpPr>
              <a:grpSpLocks noChangeAspect="1"/>
            </p:cNvGrpSpPr>
            <p:nvPr/>
          </p:nvGrpSpPr>
          <p:grpSpPr>
            <a:xfrm>
              <a:off x="1622544" y="1036509"/>
              <a:ext cx="95594" cy="82785"/>
              <a:chOff x="0" y="0"/>
              <a:chExt cx="6350000" cy="5499100"/>
            </a:xfrm>
          </p:grpSpPr>
          <p:sp>
            <p:nvSpPr>
              <p:cNvPr id="224" name="Freeform 224"/>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225" name="Group 225"/>
            <p:cNvGrpSpPr>
              <a:grpSpLocks noChangeAspect="1"/>
            </p:cNvGrpSpPr>
            <p:nvPr/>
          </p:nvGrpSpPr>
          <p:grpSpPr>
            <a:xfrm>
              <a:off x="1622544" y="4224209"/>
              <a:ext cx="95594" cy="82785"/>
              <a:chOff x="0" y="0"/>
              <a:chExt cx="6350000" cy="5499100"/>
            </a:xfrm>
          </p:grpSpPr>
          <p:sp>
            <p:nvSpPr>
              <p:cNvPr id="226" name="Freeform 22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227" name="Group 227"/>
            <p:cNvGrpSpPr>
              <a:grpSpLocks noChangeAspect="1"/>
            </p:cNvGrpSpPr>
            <p:nvPr/>
          </p:nvGrpSpPr>
          <p:grpSpPr>
            <a:xfrm>
              <a:off x="1622544" y="2654589"/>
              <a:ext cx="95594" cy="82785"/>
              <a:chOff x="0" y="0"/>
              <a:chExt cx="6350000" cy="5499100"/>
            </a:xfrm>
          </p:grpSpPr>
          <p:sp>
            <p:nvSpPr>
              <p:cNvPr id="228" name="Freeform 22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229" name="Group 229"/>
            <p:cNvGrpSpPr>
              <a:grpSpLocks noChangeAspect="1"/>
            </p:cNvGrpSpPr>
            <p:nvPr/>
          </p:nvGrpSpPr>
          <p:grpSpPr>
            <a:xfrm>
              <a:off x="4870409" y="1036509"/>
              <a:ext cx="95594" cy="82785"/>
              <a:chOff x="0" y="0"/>
              <a:chExt cx="6350000" cy="5499100"/>
            </a:xfrm>
          </p:grpSpPr>
          <p:sp>
            <p:nvSpPr>
              <p:cNvPr id="230" name="Freeform 23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231" name="Group 231"/>
            <p:cNvGrpSpPr>
              <a:grpSpLocks noChangeAspect="1"/>
            </p:cNvGrpSpPr>
            <p:nvPr/>
          </p:nvGrpSpPr>
          <p:grpSpPr>
            <a:xfrm>
              <a:off x="4870409" y="4224209"/>
              <a:ext cx="95594" cy="82785"/>
              <a:chOff x="0" y="0"/>
              <a:chExt cx="6350000" cy="5499100"/>
            </a:xfrm>
          </p:grpSpPr>
          <p:sp>
            <p:nvSpPr>
              <p:cNvPr id="232" name="Freeform 232"/>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233" name="Group 233"/>
            <p:cNvGrpSpPr>
              <a:grpSpLocks noChangeAspect="1"/>
            </p:cNvGrpSpPr>
            <p:nvPr/>
          </p:nvGrpSpPr>
          <p:grpSpPr>
            <a:xfrm>
              <a:off x="4870409" y="2654589"/>
              <a:ext cx="95594" cy="82785"/>
              <a:chOff x="0" y="0"/>
              <a:chExt cx="6350000" cy="5499100"/>
            </a:xfrm>
          </p:grpSpPr>
          <p:sp>
            <p:nvSpPr>
              <p:cNvPr id="234" name="Freeform 234"/>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235" name="Group 235"/>
            <p:cNvGrpSpPr>
              <a:grpSpLocks noChangeAspect="1"/>
            </p:cNvGrpSpPr>
            <p:nvPr/>
          </p:nvGrpSpPr>
          <p:grpSpPr>
            <a:xfrm>
              <a:off x="2162405" y="1574705"/>
              <a:ext cx="95594" cy="82785"/>
              <a:chOff x="0" y="0"/>
              <a:chExt cx="6350000" cy="5499100"/>
            </a:xfrm>
          </p:grpSpPr>
          <p:sp>
            <p:nvSpPr>
              <p:cNvPr id="236" name="Freeform 23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237" name="Group 237"/>
            <p:cNvGrpSpPr>
              <a:grpSpLocks noChangeAspect="1"/>
            </p:cNvGrpSpPr>
            <p:nvPr/>
          </p:nvGrpSpPr>
          <p:grpSpPr>
            <a:xfrm>
              <a:off x="2162405" y="4762405"/>
              <a:ext cx="95594" cy="82785"/>
              <a:chOff x="0" y="0"/>
              <a:chExt cx="6350000" cy="5499100"/>
            </a:xfrm>
          </p:grpSpPr>
          <p:sp>
            <p:nvSpPr>
              <p:cNvPr id="238" name="Freeform 23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239" name="Group 239"/>
            <p:cNvGrpSpPr>
              <a:grpSpLocks noChangeAspect="1"/>
            </p:cNvGrpSpPr>
            <p:nvPr/>
          </p:nvGrpSpPr>
          <p:grpSpPr>
            <a:xfrm>
              <a:off x="2162405" y="3192785"/>
              <a:ext cx="95594" cy="82785"/>
              <a:chOff x="0" y="0"/>
              <a:chExt cx="6350000" cy="5499100"/>
            </a:xfrm>
          </p:grpSpPr>
          <p:sp>
            <p:nvSpPr>
              <p:cNvPr id="240" name="Freeform 24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241" name="Group 241"/>
            <p:cNvGrpSpPr>
              <a:grpSpLocks noChangeAspect="1"/>
            </p:cNvGrpSpPr>
            <p:nvPr/>
          </p:nvGrpSpPr>
          <p:grpSpPr>
            <a:xfrm>
              <a:off x="2162405" y="0"/>
              <a:ext cx="95594" cy="82785"/>
              <a:chOff x="0" y="0"/>
              <a:chExt cx="6350000" cy="5499100"/>
            </a:xfrm>
          </p:grpSpPr>
          <p:sp>
            <p:nvSpPr>
              <p:cNvPr id="242" name="Freeform 242"/>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243" name="Group 243"/>
            <p:cNvGrpSpPr>
              <a:grpSpLocks noChangeAspect="1"/>
            </p:cNvGrpSpPr>
            <p:nvPr/>
          </p:nvGrpSpPr>
          <p:grpSpPr>
            <a:xfrm>
              <a:off x="5410269" y="1574705"/>
              <a:ext cx="95594" cy="82785"/>
              <a:chOff x="0" y="0"/>
              <a:chExt cx="6350000" cy="5499100"/>
            </a:xfrm>
          </p:grpSpPr>
          <p:sp>
            <p:nvSpPr>
              <p:cNvPr id="244" name="Freeform 244"/>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245" name="Group 245"/>
            <p:cNvGrpSpPr>
              <a:grpSpLocks noChangeAspect="1"/>
            </p:cNvGrpSpPr>
            <p:nvPr/>
          </p:nvGrpSpPr>
          <p:grpSpPr>
            <a:xfrm>
              <a:off x="5410269" y="4762405"/>
              <a:ext cx="95594" cy="82785"/>
              <a:chOff x="0" y="0"/>
              <a:chExt cx="6350000" cy="5499100"/>
            </a:xfrm>
          </p:grpSpPr>
          <p:sp>
            <p:nvSpPr>
              <p:cNvPr id="246" name="Freeform 24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247" name="Group 247"/>
            <p:cNvGrpSpPr>
              <a:grpSpLocks noChangeAspect="1"/>
            </p:cNvGrpSpPr>
            <p:nvPr/>
          </p:nvGrpSpPr>
          <p:grpSpPr>
            <a:xfrm>
              <a:off x="5410269" y="3192785"/>
              <a:ext cx="95594" cy="82785"/>
              <a:chOff x="0" y="0"/>
              <a:chExt cx="6350000" cy="5499100"/>
            </a:xfrm>
          </p:grpSpPr>
          <p:sp>
            <p:nvSpPr>
              <p:cNvPr id="248" name="Freeform 24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249" name="Group 249"/>
            <p:cNvGrpSpPr>
              <a:grpSpLocks noChangeAspect="1"/>
            </p:cNvGrpSpPr>
            <p:nvPr/>
          </p:nvGrpSpPr>
          <p:grpSpPr>
            <a:xfrm>
              <a:off x="5410269" y="0"/>
              <a:ext cx="95594" cy="82785"/>
              <a:chOff x="0" y="0"/>
              <a:chExt cx="6350000" cy="5499100"/>
            </a:xfrm>
          </p:grpSpPr>
          <p:sp>
            <p:nvSpPr>
              <p:cNvPr id="250" name="Freeform 25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251" name="Group 251"/>
            <p:cNvGrpSpPr>
              <a:grpSpLocks noChangeAspect="1"/>
            </p:cNvGrpSpPr>
            <p:nvPr/>
          </p:nvGrpSpPr>
          <p:grpSpPr>
            <a:xfrm>
              <a:off x="545144" y="1574705"/>
              <a:ext cx="95594" cy="82785"/>
              <a:chOff x="0" y="0"/>
              <a:chExt cx="6350000" cy="5499100"/>
            </a:xfrm>
          </p:grpSpPr>
          <p:sp>
            <p:nvSpPr>
              <p:cNvPr id="252" name="Freeform 252"/>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253" name="Group 253"/>
            <p:cNvGrpSpPr>
              <a:grpSpLocks noChangeAspect="1"/>
            </p:cNvGrpSpPr>
            <p:nvPr/>
          </p:nvGrpSpPr>
          <p:grpSpPr>
            <a:xfrm>
              <a:off x="545144" y="4762405"/>
              <a:ext cx="95594" cy="82785"/>
              <a:chOff x="0" y="0"/>
              <a:chExt cx="6350000" cy="5499100"/>
            </a:xfrm>
          </p:grpSpPr>
          <p:sp>
            <p:nvSpPr>
              <p:cNvPr id="254" name="Freeform 254"/>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255" name="Group 255"/>
            <p:cNvGrpSpPr>
              <a:grpSpLocks noChangeAspect="1"/>
            </p:cNvGrpSpPr>
            <p:nvPr/>
          </p:nvGrpSpPr>
          <p:grpSpPr>
            <a:xfrm>
              <a:off x="545144" y="3192785"/>
              <a:ext cx="95594" cy="82785"/>
              <a:chOff x="0" y="0"/>
              <a:chExt cx="6350000" cy="5499100"/>
            </a:xfrm>
          </p:grpSpPr>
          <p:sp>
            <p:nvSpPr>
              <p:cNvPr id="256" name="Freeform 25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257" name="Group 257"/>
            <p:cNvGrpSpPr>
              <a:grpSpLocks noChangeAspect="1"/>
            </p:cNvGrpSpPr>
            <p:nvPr/>
          </p:nvGrpSpPr>
          <p:grpSpPr>
            <a:xfrm>
              <a:off x="545144" y="0"/>
              <a:ext cx="95594" cy="82785"/>
              <a:chOff x="0" y="0"/>
              <a:chExt cx="6350000" cy="5499100"/>
            </a:xfrm>
          </p:grpSpPr>
          <p:sp>
            <p:nvSpPr>
              <p:cNvPr id="258" name="Freeform 25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259" name="Group 259"/>
            <p:cNvGrpSpPr>
              <a:grpSpLocks noChangeAspect="1"/>
            </p:cNvGrpSpPr>
            <p:nvPr/>
          </p:nvGrpSpPr>
          <p:grpSpPr>
            <a:xfrm>
              <a:off x="7039293" y="1574705"/>
              <a:ext cx="95594" cy="82785"/>
              <a:chOff x="0" y="0"/>
              <a:chExt cx="6350000" cy="5499100"/>
            </a:xfrm>
          </p:grpSpPr>
          <p:sp>
            <p:nvSpPr>
              <p:cNvPr id="260" name="Freeform 26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261" name="Group 261"/>
            <p:cNvGrpSpPr>
              <a:grpSpLocks noChangeAspect="1"/>
            </p:cNvGrpSpPr>
            <p:nvPr/>
          </p:nvGrpSpPr>
          <p:grpSpPr>
            <a:xfrm>
              <a:off x="7039293" y="4762405"/>
              <a:ext cx="95594" cy="82785"/>
              <a:chOff x="0" y="0"/>
              <a:chExt cx="6350000" cy="5499100"/>
            </a:xfrm>
          </p:grpSpPr>
          <p:sp>
            <p:nvSpPr>
              <p:cNvPr id="262" name="Freeform 262"/>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263" name="Group 263"/>
            <p:cNvGrpSpPr>
              <a:grpSpLocks noChangeAspect="1"/>
            </p:cNvGrpSpPr>
            <p:nvPr/>
          </p:nvGrpSpPr>
          <p:grpSpPr>
            <a:xfrm>
              <a:off x="7039293" y="3192785"/>
              <a:ext cx="95594" cy="82785"/>
              <a:chOff x="0" y="0"/>
              <a:chExt cx="6350000" cy="5499100"/>
            </a:xfrm>
          </p:grpSpPr>
          <p:sp>
            <p:nvSpPr>
              <p:cNvPr id="264" name="Freeform 264"/>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265" name="Group 265"/>
            <p:cNvGrpSpPr>
              <a:grpSpLocks noChangeAspect="1"/>
            </p:cNvGrpSpPr>
            <p:nvPr/>
          </p:nvGrpSpPr>
          <p:grpSpPr>
            <a:xfrm>
              <a:off x="7039293" y="0"/>
              <a:ext cx="95594" cy="82785"/>
              <a:chOff x="0" y="0"/>
              <a:chExt cx="6350000" cy="5499100"/>
            </a:xfrm>
          </p:grpSpPr>
          <p:sp>
            <p:nvSpPr>
              <p:cNvPr id="266" name="Freeform 26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267" name="Group 267"/>
            <p:cNvGrpSpPr>
              <a:grpSpLocks noChangeAspect="1"/>
            </p:cNvGrpSpPr>
            <p:nvPr/>
          </p:nvGrpSpPr>
          <p:grpSpPr>
            <a:xfrm>
              <a:off x="3793009" y="1574705"/>
              <a:ext cx="95594" cy="82785"/>
              <a:chOff x="0" y="0"/>
              <a:chExt cx="6350000" cy="5499100"/>
            </a:xfrm>
          </p:grpSpPr>
          <p:sp>
            <p:nvSpPr>
              <p:cNvPr id="268" name="Freeform 26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269" name="Group 269"/>
            <p:cNvGrpSpPr>
              <a:grpSpLocks noChangeAspect="1"/>
            </p:cNvGrpSpPr>
            <p:nvPr/>
          </p:nvGrpSpPr>
          <p:grpSpPr>
            <a:xfrm>
              <a:off x="3793009" y="4762405"/>
              <a:ext cx="95594" cy="82785"/>
              <a:chOff x="0" y="0"/>
              <a:chExt cx="6350000" cy="5499100"/>
            </a:xfrm>
          </p:grpSpPr>
          <p:sp>
            <p:nvSpPr>
              <p:cNvPr id="270" name="Freeform 27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271" name="Group 271"/>
            <p:cNvGrpSpPr>
              <a:grpSpLocks noChangeAspect="1"/>
            </p:cNvGrpSpPr>
            <p:nvPr/>
          </p:nvGrpSpPr>
          <p:grpSpPr>
            <a:xfrm>
              <a:off x="3793009" y="3192785"/>
              <a:ext cx="95594" cy="82785"/>
              <a:chOff x="0" y="0"/>
              <a:chExt cx="6350000" cy="5499100"/>
            </a:xfrm>
          </p:grpSpPr>
          <p:sp>
            <p:nvSpPr>
              <p:cNvPr id="272" name="Freeform 272"/>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273" name="Group 273"/>
            <p:cNvGrpSpPr>
              <a:grpSpLocks noChangeAspect="1"/>
            </p:cNvGrpSpPr>
            <p:nvPr/>
          </p:nvGrpSpPr>
          <p:grpSpPr>
            <a:xfrm>
              <a:off x="3793009" y="0"/>
              <a:ext cx="95594" cy="82785"/>
              <a:chOff x="0" y="0"/>
              <a:chExt cx="6350000" cy="5499100"/>
            </a:xfrm>
          </p:grpSpPr>
          <p:sp>
            <p:nvSpPr>
              <p:cNvPr id="274" name="Freeform 274"/>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275" name="Group 275"/>
            <p:cNvGrpSpPr>
              <a:grpSpLocks noChangeAspect="1"/>
            </p:cNvGrpSpPr>
            <p:nvPr/>
          </p:nvGrpSpPr>
          <p:grpSpPr>
            <a:xfrm>
              <a:off x="2711370" y="499354"/>
              <a:ext cx="95594" cy="82785"/>
              <a:chOff x="0" y="0"/>
              <a:chExt cx="6350000" cy="5499100"/>
            </a:xfrm>
          </p:grpSpPr>
          <p:sp>
            <p:nvSpPr>
              <p:cNvPr id="276" name="Freeform 27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277" name="Group 277"/>
            <p:cNvGrpSpPr>
              <a:grpSpLocks noChangeAspect="1"/>
            </p:cNvGrpSpPr>
            <p:nvPr/>
          </p:nvGrpSpPr>
          <p:grpSpPr>
            <a:xfrm>
              <a:off x="2711370" y="3687054"/>
              <a:ext cx="95594" cy="82785"/>
              <a:chOff x="0" y="0"/>
              <a:chExt cx="6350000" cy="5499100"/>
            </a:xfrm>
          </p:grpSpPr>
          <p:sp>
            <p:nvSpPr>
              <p:cNvPr id="278" name="Freeform 27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279" name="Group 279"/>
            <p:cNvGrpSpPr>
              <a:grpSpLocks noChangeAspect="1"/>
            </p:cNvGrpSpPr>
            <p:nvPr/>
          </p:nvGrpSpPr>
          <p:grpSpPr>
            <a:xfrm>
              <a:off x="2711370" y="2117434"/>
              <a:ext cx="95594" cy="82785"/>
              <a:chOff x="0" y="0"/>
              <a:chExt cx="6350000" cy="5499100"/>
            </a:xfrm>
          </p:grpSpPr>
          <p:sp>
            <p:nvSpPr>
              <p:cNvPr id="280" name="Freeform 28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281" name="Group 281"/>
            <p:cNvGrpSpPr>
              <a:grpSpLocks noChangeAspect="1"/>
            </p:cNvGrpSpPr>
            <p:nvPr/>
          </p:nvGrpSpPr>
          <p:grpSpPr>
            <a:xfrm>
              <a:off x="5959235" y="499354"/>
              <a:ext cx="95594" cy="82785"/>
              <a:chOff x="0" y="0"/>
              <a:chExt cx="6350000" cy="5499100"/>
            </a:xfrm>
          </p:grpSpPr>
          <p:sp>
            <p:nvSpPr>
              <p:cNvPr id="282" name="Freeform 282"/>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283" name="Group 283"/>
            <p:cNvGrpSpPr>
              <a:grpSpLocks noChangeAspect="1"/>
            </p:cNvGrpSpPr>
            <p:nvPr/>
          </p:nvGrpSpPr>
          <p:grpSpPr>
            <a:xfrm>
              <a:off x="5959235" y="3687054"/>
              <a:ext cx="95594" cy="82785"/>
              <a:chOff x="0" y="0"/>
              <a:chExt cx="6350000" cy="5499100"/>
            </a:xfrm>
          </p:grpSpPr>
          <p:sp>
            <p:nvSpPr>
              <p:cNvPr id="284" name="Freeform 284"/>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285" name="Group 285"/>
            <p:cNvGrpSpPr>
              <a:grpSpLocks noChangeAspect="1"/>
            </p:cNvGrpSpPr>
            <p:nvPr/>
          </p:nvGrpSpPr>
          <p:grpSpPr>
            <a:xfrm>
              <a:off x="5959235" y="2117434"/>
              <a:ext cx="95594" cy="82785"/>
              <a:chOff x="0" y="0"/>
              <a:chExt cx="6350000" cy="5499100"/>
            </a:xfrm>
          </p:grpSpPr>
          <p:sp>
            <p:nvSpPr>
              <p:cNvPr id="286" name="Freeform 28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287" name="Group 287"/>
            <p:cNvGrpSpPr>
              <a:grpSpLocks noChangeAspect="1"/>
            </p:cNvGrpSpPr>
            <p:nvPr/>
          </p:nvGrpSpPr>
          <p:grpSpPr>
            <a:xfrm>
              <a:off x="0" y="1036509"/>
              <a:ext cx="95594" cy="82785"/>
              <a:chOff x="0" y="0"/>
              <a:chExt cx="6350000" cy="5499100"/>
            </a:xfrm>
          </p:grpSpPr>
          <p:sp>
            <p:nvSpPr>
              <p:cNvPr id="288" name="Freeform 28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289" name="Group 289"/>
            <p:cNvGrpSpPr>
              <a:grpSpLocks noChangeAspect="1"/>
            </p:cNvGrpSpPr>
            <p:nvPr/>
          </p:nvGrpSpPr>
          <p:grpSpPr>
            <a:xfrm>
              <a:off x="0" y="4224209"/>
              <a:ext cx="95594" cy="82785"/>
              <a:chOff x="0" y="0"/>
              <a:chExt cx="6350000" cy="5499100"/>
            </a:xfrm>
          </p:grpSpPr>
          <p:sp>
            <p:nvSpPr>
              <p:cNvPr id="290" name="Freeform 29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291" name="Group 291"/>
            <p:cNvGrpSpPr>
              <a:grpSpLocks noChangeAspect="1"/>
            </p:cNvGrpSpPr>
            <p:nvPr/>
          </p:nvGrpSpPr>
          <p:grpSpPr>
            <a:xfrm>
              <a:off x="0" y="2654589"/>
              <a:ext cx="95594" cy="82785"/>
              <a:chOff x="0" y="0"/>
              <a:chExt cx="6350000" cy="5499100"/>
            </a:xfrm>
          </p:grpSpPr>
          <p:sp>
            <p:nvSpPr>
              <p:cNvPr id="292" name="Freeform 292"/>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293" name="Group 293"/>
            <p:cNvGrpSpPr>
              <a:grpSpLocks noChangeAspect="1"/>
            </p:cNvGrpSpPr>
            <p:nvPr/>
          </p:nvGrpSpPr>
          <p:grpSpPr>
            <a:xfrm>
              <a:off x="6494149" y="1036509"/>
              <a:ext cx="95594" cy="82785"/>
              <a:chOff x="0" y="0"/>
              <a:chExt cx="6350000" cy="5499100"/>
            </a:xfrm>
          </p:grpSpPr>
          <p:sp>
            <p:nvSpPr>
              <p:cNvPr id="294" name="Freeform 294"/>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295" name="Group 295"/>
            <p:cNvGrpSpPr>
              <a:grpSpLocks noChangeAspect="1"/>
            </p:cNvGrpSpPr>
            <p:nvPr/>
          </p:nvGrpSpPr>
          <p:grpSpPr>
            <a:xfrm>
              <a:off x="6494149" y="4224209"/>
              <a:ext cx="95594" cy="82785"/>
              <a:chOff x="0" y="0"/>
              <a:chExt cx="6350000" cy="5499100"/>
            </a:xfrm>
          </p:grpSpPr>
          <p:sp>
            <p:nvSpPr>
              <p:cNvPr id="296" name="Freeform 29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297" name="Group 297"/>
            <p:cNvGrpSpPr>
              <a:grpSpLocks noChangeAspect="1"/>
            </p:cNvGrpSpPr>
            <p:nvPr/>
          </p:nvGrpSpPr>
          <p:grpSpPr>
            <a:xfrm>
              <a:off x="6494149" y="2654589"/>
              <a:ext cx="95594" cy="82785"/>
              <a:chOff x="0" y="0"/>
              <a:chExt cx="6350000" cy="5499100"/>
            </a:xfrm>
          </p:grpSpPr>
          <p:sp>
            <p:nvSpPr>
              <p:cNvPr id="298" name="Freeform 29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299" name="Group 299"/>
            <p:cNvGrpSpPr>
              <a:grpSpLocks noChangeAspect="1"/>
            </p:cNvGrpSpPr>
            <p:nvPr/>
          </p:nvGrpSpPr>
          <p:grpSpPr>
            <a:xfrm>
              <a:off x="3247865" y="1036509"/>
              <a:ext cx="95594" cy="82785"/>
              <a:chOff x="0" y="0"/>
              <a:chExt cx="6350000" cy="5499100"/>
            </a:xfrm>
          </p:grpSpPr>
          <p:sp>
            <p:nvSpPr>
              <p:cNvPr id="300" name="Freeform 30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301" name="Group 301"/>
            <p:cNvGrpSpPr>
              <a:grpSpLocks noChangeAspect="1"/>
            </p:cNvGrpSpPr>
            <p:nvPr/>
          </p:nvGrpSpPr>
          <p:grpSpPr>
            <a:xfrm>
              <a:off x="3247865" y="4224209"/>
              <a:ext cx="95594" cy="82785"/>
              <a:chOff x="0" y="0"/>
              <a:chExt cx="6350000" cy="5499100"/>
            </a:xfrm>
          </p:grpSpPr>
          <p:sp>
            <p:nvSpPr>
              <p:cNvPr id="302" name="Freeform 302"/>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303" name="Group 303"/>
            <p:cNvGrpSpPr>
              <a:grpSpLocks noChangeAspect="1"/>
            </p:cNvGrpSpPr>
            <p:nvPr/>
          </p:nvGrpSpPr>
          <p:grpSpPr>
            <a:xfrm>
              <a:off x="3247865" y="2654589"/>
              <a:ext cx="95594" cy="82785"/>
              <a:chOff x="0" y="0"/>
              <a:chExt cx="6350000" cy="5499100"/>
            </a:xfrm>
          </p:grpSpPr>
          <p:sp>
            <p:nvSpPr>
              <p:cNvPr id="304" name="Freeform 304"/>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grpSp>
        <p:nvGrpSpPr>
          <p:cNvPr id="305" name="Group 305"/>
          <p:cNvGrpSpPr/>
          <p:nvPr/>
        </p:nvGrpSpPr>
        <p:grpSpPr>
          <a:xfrm>
            <a:off x="838200" y="8910587"/>
            <a:ext cx="3403397" cy="595363"/>
            <a:chOff x="0" y="0"/>
            <a:chExt cx="4537862" cy="793817"/>
          </a:xfrm>
        </p:grpSpPr>
        <p:sp>
          <p:nvSpPr>
            <p:cNvPr id="306" name="AutoShape 306"/>
            <p:cNvSpPr/>
            <p:nvPr/>
          </p:nvSpPr>
          <p:spPr>
            <a:xfrm>
              <a:off x="0" y="0"/>
              <a:ext cx="4537862" cy="793817"/>
            </a:xfrm>
            <a:prstGeom prst="rect">
              <a:avLst/>
            </a:prstGeom>
            <a:solidFill>
              <a:srgbClr val="FFFFFF"/>
            </a:solidFill>
          </p:spPr>
          <p:txBody>
            <a:bodyPr/>
            <a:lstStyle/>
            <a:p>
              <a:endParaRPr lang="en-US"/>
            </a:p>
          </p:txBody>
        </p:sp>
        <p:sp>
          <p:nvSpPr>
            <p:cNvPr id="307" name="TextBox 307"/>
            <p:cNvSpPr txBox="1"/>
            <p:nvPr/>
          </p:nvSpPr>
          <p:spPr>
            <a:xfrm>
              <a:off x="237717" y="217928"/>
              <a:ext cx="4062429" cy="329386"/>
            </a:xfrm>
            <a:prstGeom prst="rect">
              <a:avLst/>
            </a:prstGeom>
          </p:spPr>
          <p:txBody>
            <a:bodyPr lIns="0" tIns="0" rIns="0" bIns="0" rtlCol="0" anchor="t">
              <a:spAutoFit/>
            </a:bodyPr>
            <a:lstStyle/>
            <a:p>
              <a:pPr>
                <a:lnSpc>
                  <a:spcPts val="2100"/>
                </a:lnSpc>
              </a:pPr>
              <a:r>
                <a:rPr lang="en-US" sz="1500" spc="75">
                  <a:solidFill>
                    <a:srgbClr val="FEBA3D"/>
                  </a:solidFill>
                  <a:latin typeface="Clear Sans Regular"/>
                </a:rPr>
                <a:t>IRC VPRU</a:t>
              </a:r>
            </a:p>
          </p:txBody>
        </p:sp>
      </p:grpSp>
      <p:sp>
        <p:nvSpPr>
          <p:cNvPr id="308" name="AutoShape 308"/>
          <p:cNvSpPr/>
          <p:nvPr/>
        </p:nvSpPr>
        <p:spPr>
          <a:xfrm>
            <a:off x="5085411" y="5586959"/>
            <a:ext cx="1736609" cy="1358024"/>
          </a:xfrm>
          <a:prstGeom prst="rect">
            <a:avLst/>
          </a:prstGeom>
          <a:solidFill>
            <a:srgbClr val="FEBA3D"/>
          </a:solidFill>
        </p:spPr>
        <p:txBody>
          <a:bodyPr/>
          <a:lstStyle/>
          <a:p>
            <a:endParaRPr lang="en-US"/>
          </a:p>
        </p:txBody>
      </p:sp>
      <p:sp>
        <p:nvSpPr>
          <p:cNvPr id="311" name="TextBox 311"/>
          <p:cNvSpPr txBox="1"/>
          <p:nvPr/>
        </p:nvSpPr>
        <p:spPr>
          <a:xfrm>
            <a:off x="9311994" y="5586959"/>
            <a:ext cx="8574881" cy="2791149"/>
          </a:xfrm>
          <a:prstGeom prst="rect">
            <a:avLst/>
          </a:prstGeom>
        </p:spPr>
        <p:txBody>
          <a:bodyPr wrap="square" lIns="0" tIns="0" rIns="0" bIns="0" rtlCol="0" anchor="t">
            <a:spAutoFit/>
          </a:bodyPr>
          <a:lstStyle/>
          <a:p>
            <a:pPr>
              <a:lnSpc>
                <a:spcPts val="3124"/>
              </a:lnSpc>
            </a:pPr>
            <a:r>
              <a:rPr lang="fr-FR" sz="2800" dirty="0">
                <a:solidFill>
                  <a:srgbClr val="1B1B1B"/>
                </a:solidFill>
                <a:latin typeface="League Spartan" panose="020B0604020202020204" charset="0"/>
              </a:rPr>
              <a:t>La survivante éprouve des difficultés minimes, voire modérées, à accomplir ses tâches. </a:t>
            </a:r>
          </a:p>
          <a:p>
            <a:pPr marL="457200" indent="-457200">
              <a:lnSpc>
                <a:spcPts val="3124"/>
              </a:lnSpc>
              <a:buFont typeface="Arial" panose="020B0604020202020204" pitchFamily="34" charset="0"/>
              <a:buChar char="•"/>
            </a:pPr>
            <a:r>
              <a:rPr lang="fr-FR" sz="2800" dirty="0">
                <a:solidFill>
                  <a:srgbClr val="1B1B1B"/>
                </a:solidFill>
                <a:latin typeface="League Spartan" panose="020B0604020202020204" charset="0"/>
              </a:rPr>
              <a:t>Vérifiez si la survivante a indiqué que certains points du questionnaire étaient plus difficiles à réaliser et demandez-lui si ces points « plus difficiles » devraient faire l'objet de son plan d'action.</a:t>
            </a:r>
          </a:p>
        </p:txBody>
      </p:sp>
      <p:sp>
        <p:nvSpPr>
          <p:cNvPr id="312" name="TextBox 3">
            <a:extLst>
              <a:ext uri="{FF2B5EF4-FFF2-40B4-BE49-F238E27FC236}">
                <a16:creationId xmlns:a16="http://schemas.microsoft.com/office/drawing/2014/main" id="{D96021BD-0993-E152-E6D3-B7CF442779BC}"/>
              </a:ext>
            </a:extLst>
          </p:cNvPr>
          <p:cNvSpPr txBox="1"/>
          <p:nvPr/>
        </p:nvSpPr>
        <p:spPr>
          <a:xfrm>
            <a:off x="7678075" y="4240451"/>
            <a:ext cx="983592" cy="377026"/>
          </a:xfrm>
          <a:prstGeom prst="rect">
            <a:avLst/>
          </a:prstGeom>
        </p:spPr>
        <p:txBody>
          <a:bodyPr wrap="square" lIns="0" tIns="0" rIns="0" bIns="0" rtlCol="0" anchor="t">
            <a:spAutoFit/>
          </a:bodyPr>
          <a:lstStyle/>
          <a:p>
            <a:pPr algn="r">
              <a:lnSpc>
                <a:spcPts val="2750"/>
              </a:lnSpc>
            </a:pPr>
            <a:r>
              <a:rPr lang="en-US" sz="2800" dirty="0">
                <a:solidFill>
                  <a:srgbClr val="1B1B1B"/>
                </a:solidFill>
                <a:latin typeface="League Spartan" panose="020B0604020202020204" charset="0"/>
              </a:rPr>
              <a:t>0 - 1</a:t>
            </a:r>
          </a:p>
        </p:txBody>
      </p:sp>
      <p:sp>
        <p:nvSpPr>
          <p:cNvPr id="313" name="TextBox 309">
            <a:extLst>
              <a:ext uri="{FF2B5EF4-FFF2-40B4-BE49-F238E27FC236}">
                <a16:creationId xmlns:a16="http://schemas.microsoft.com/office/drawing/2014/main" id="{F6DF31B9-14E6-5293-D5D4-5C2436938809}"/>
              </a:ext>
            </a:extLst>
          </p:cNvPr>
          <p:cNvSpPr txBox="1"/>
          <p:nvPr/>
        </p:nvSpPr>
        <p:spPr>
          <a:xfrm>
            <a:off x="9287931" y="4106215"/>
            <a:ext cx="8574881" cy="803425"/>
          </a:xfrm>
          <a:prstGeom prst="rect">
            <a:avLst/>
          </a:prstGeom>
        </p:spPr>
        <p:txBody>
          <a:bodyPr wrap="square" lIns="0" tIns="0" rIns="0" bIns="0" rtlCol="0" anchor="t">
            <a:spAutoFit/>
          </a:bodyPr>
          <a:lstStyle/>
          <a:p>
            <a:pPr>
              <a:lnSpc>
                <a:spcPts val="3125"/>
              </a:lnSpc>
            </a:pPr>
            <a:r>
              <a:rPr lang="fr-FR" sz="2800" dirty="0">
                <a:solidFill>
                  <a:srgbClr val="1B1B1B"/>
                </a:solidFill>
                <a:latin typeface="League Spartan" panose="020B0604020202020204" charset="0"/>
              </a:rPr>
              <a:t>La survivante n’éprouve que peu ou pas de difficultés à accomplir des tâches.</a:t>
            </a:r>
          </a:p>
        </p:txBody>
      </p:sp>
      <p:sp>
        <p:nvSpPr>
          <p:cNvPr id="314" name="TextBox 310">
            <a:extLst>
              <a:ext uri="{FF2B5EF4-FFF2-40B4-BE49-F238E27FC236}">
                <a16:creationId xmlns:a16="http://schemas.microsoft.com/office/drawing/2014/main" id="{A23040FA-55D6-04B5-6CD6-E1F6AE52EBFD}"/>
              </a:ext>
            </a:extLst>
          </p:cNvPr>
          <p:cNvSpPr txBox="1"/>
          <p:nvPr/>
        </p:nvSpPr>
        <p:spPr>
          <a:xfrm>
            <a:off x="7678075" y="5696735"/>
            <a:ext cx="1196654" cy="377026"/>
          </a:xfrm>
          <a:prstGeom prst="rect">
            <a:avLst/>
          </a:prstGeom>
        </p:spPr>
        <p:txBody>
          <a:bodyPr wrap="square" lIns="0" tIns="0" rIns="0" bIns="0" rtlCol="0" anchor="t">
            <a:spAutoFit/>
          </a:bodyPr>
          <a:lstStyle/>
          <a:p>
            <a:pPr algn="r">
              <a:lnSpc>
                <a:spcPts val="2750"/>
              </a:lnSpc>
            </a:pPr>
            <a:r>
              <a:rPr lang="en-US" sz="2800" dirty="0">
                <a:solidFill>
                  <a:srgbClr val="1B1B1B"/>
                </a:solidFill>
                <a:latin typeface="League Spartan" panose="020B0604020202020204" charset="0"/>
              </a:rPr>
              <a:t>1 - 1.5</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1028700" y="952500"/>
            <a:ext cx="13601700" cy="2410916"/>
          </a:xfrm>
          <a:prstGeom prst="rect">
            <a:avLst/>
          </a:prstGeom>
        </p:spPr>
        <p:txBody>
          <a:bodyPr wrap="square" lIns="0" tIns="0" rIns="0" bIns="0" rtlCol="0" anchor="t">
            <a:spAutoFit/>
          </a:bodyPr>
          <a:lstStyle/>
          <a:p>
            <a:pPr>
              <a:lnSpc>
                <a:spcPts val="9375"/>
              </a:lnSpc>
            </a:pPr>
            <a:r>
              <a:rPr lang="en-US" sz="7500" dirty="0" err="1">
                <a:solidFill>
                  <a:srgbClr val="FEBA3D"/>
                </a:solidFill>
                <a:latin typeface="League Spartan Bold"/>
              </a:rPr>
              <a:t>Échelle</a:t>
            </a:r>
            <a:r>
              <a:rPr lang="en-US" sz="7500" dirty="0">
                <a:solidFill>
                  <a:srgbClr val="FEBA3D"/>
                </a:solidFill>
                <a:latin typeface="League Spartan Bold"/>
              </a:rPr>
              <a:t> de </a:t>
            </a:r>
            <a:r>
              <a:rPr lang="en-US" sz="7500" dirty="0" err="1">
                <a:solidFill>
                  <a:srgbClr val="FEBA3D"/>
                </a:solidFill>
                <a:latin typeface="League Spartan Bold"/>
              </a:rPr>
              <a:t>fonctionnement</a:t>
            </a:r>
            <a:r>
              <a:rPr lang="en-US" sz="7500" dirty="0">
                <a:solidFill>
                  <a:srgbClr val="FEBA3D"/>
                </a:solidFill>
                <a:latin typeface="League Spartan Bold"/>
              </a:rPr>
              <a:t> psychosocial : </a:t>
            </a:r>
            <a:r>
              <a:rPr lang="en-US" sz="7500" dirty="0" err="1">
                <a:solidFill>
                  <a:srgbClr val="1B1B1B"/>
                </a:solidFill>
                <a:latin typeface="League Spartan Bold"/>
              </a:rPr>
              <a:t>Interpréter</a:t>
            </a:r>
            <a:endParaRPr lang="en-US" sz="7500" dirty="0">
              <a:solidFill>
                <a:srgbClr val="1B1B1B"/>
              </a:solidFill>
              <a:latin typeface="League Spartan Bold"/>
            </a:endParaRPr>
          </a:p>
        </p:txBody>
      </p:sp>
      <p:sp>
        <p:nvSpPr>
          <p:cNvPr id="3" name="TextBox 3"/>
          <p:cNvSpPr txBox="1"/>
          <p:nvPr/>
        </p:nvSpPr>
        <p:spPr>
          <a:xfrm>
            <a:off x="7040926" y="3930497"/>
            <a:ext cx="1860732" cy="361637"/>
          </a:xfrm>
          <a:prstGeom prst="rect">
            <a:avLst/>
          </a:prstGeom>
        </p:spPr>
        <p:txBody>
          <a:bodyPr wrap="square" lIns="0" tIns="0" rIns="0" bIns="0" rtlCol="0" anchor="t">
            <a:spAutoFit/>
          </a:bodyPr>
          <a:lstStyle/>
          <a:p>
            <a:pPr algn="r">
              <a:lnSpc>
                <a:spcPts val="2750"/>
              </a:lnSpc>
            </a:pPr>
            <a:r>
              <a:rPr lang="en-US" sz="2400" dirty="0">
                <a:solidFill>
                  <a:srgbClr val="1B1B1B"/>
                </a:solidFill>
                <a:latin typeface="League Spartan" panose="020B0604020202020204" charset="0"/>
              </a:rPr>
              <a:t>1.5 - 2.25</a:t>
            </a:r>
          </a:p>
        </p:txBody>
      </p:sp>
      <p:grpSp>
        <p:nvGrpSpPr>
          <p:cNvPr id="4" name="Group 4"/>
          <p:cNvGrpSpPr/>
          <p:nvPr/>
        </p:nvGrpSpPr>
        <p:grpSpPr>
          <a:xfrm>
            <a:off x="1028700" y="5624408"/>
            <a:ext cx="5755220" cy="3633892"/>
            <a:chOff x="0" y="0"/>
            <a:chExt cx="7673626" cy="4845190"/>
          </a:xfrm>
        </p:grpSpPr>
        <p:grpSp>
          <p:nvGrpSpPr>
            <p:cNvPr id="5" name="Group 5"/>
            <p:cNvGrpSpPr/>
            <p:nvPr/>
          </p:nvGrpSpPr>
          <p:grpSpPr>
            <a:xfrm>
              <a:off x="6405" y="499354"/>
              <a:ext cx="82785" cy="82785"/>
              <a:chOff x="0" y="0"/>
              <a:chExt cx="6350000" cy="6350000"/>
            </a:xfrm>
          </p:grpSpPr>
          <p:sp>
            <p:nvSpPr>
              <p:cNvPr id="6" name="Freeform 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7" name="Group 7"/>
            <p:cNvGrpSpPr/>
            <p:nvPr/>
          </p:nvGrpSpPr>
          <p:grpSpPr>
            <a:xfrm>
              <a:off x="6405" y="3687054"/>
              <a:ext cx="82785" cy="82785"/>
              <a:chOff x="0" y="0"/>
              <a:chExt cx="6350000" cy="6350000"/>
            </a:xfrm>
          </p:grpSpPr>
          <p:sp>
            <p:nvSpPr>
              <p:cNvPr id="8" name="Freeform 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9" name="Group 9"/>
            <p:cNvGrpSpPr/>
            <p:nvPr/>
          </p:nvGrpSpPr>
          <p:grpSpPr>
            <a:xfrm>
              <a:off x="6405" y="2117434"/>
              <a:ext cx="82785" cy="82785"/>
              <a:chOff x="0" y="0"/>
              <a:chExt cx="6350000" cy="6350000"/>
            </a:xfrm>
          </p:grpSpPr>
          <p:sp>
            <p:nvSpPr>
              <p:cNvPr id="10" name="Freeform 1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11" name="Group 11"/>
            <p:cNvGrpSpPr/>
            <p:nvPr/>
          </p:nvGrpSpPr>
          <p:grpSpPr>
            <a:xfrm>
              <a:off x="6500554" y="499354"/>
              <a:ext cx="82785" cy="82785"/>
              <a:chOff x="0" y="0"/>
              <a:chExt cx="6350000" cy="6350000"/>
            </a:xfrm>
          </p:grpSpPr>
          <p:sp>
            <p:nvSpPr>
              <p:cNvPr id="12" name="Freeform 1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13" name="Group 13"/>
            <p:cNvGrpSpPr/>
            <p:nvPr/>
          </p:nvGrpSpPr>
          <p:grpSpPr>
            <a:xfrm>
              <a:off x="6500554" y="3687054"/>
              <a:ext cx="82785" cy="82785"/>
              <a:chOff x="0" y="0"/>
              <a:chExt cx="6350000" cy="6350000"/>
            </a:xfrm>
          </p:grpSpPr>
          <p:sp>
            <p:nvSpPr>
              <p:cNvPr id="14" name="Freeform 1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15" name="Group 15"/>
            <p:cNvGrpSpPr/>
            <p:nvPr/>
          </p:nvGrpSpPr>
          <p:grpSpPr>
            <a:xfrm>
              <a:off x="6500554" y="2117434"/>
              <a:ext cx="82785" cy="82785"/>
              <a:chOff x="0" y="0"/>
              <a:chExt cx="6350000" cy="6350000"/>
            </a:xfrm>
          </p:grpSpPr>
          <p:sp>
            <p:nvSpPr>
              <p:cNvPr id="16" name="Freeform 1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17" name="Group 17"/>
            <p:cNvGrpSpPr/>
            <p:nvPr/>
          </p:nvGrpSpPr>
          <p:grpSpPr>
            <a:xfrm>
              <a:off x="3254270" y="499354"/>
              <a:ext cx="82785" cy="82785"/>
              <a:chOff x="0" y="0"/>
              <a:chExt cx="6350000" cy="6350000"/>
            </a:xfrm>
          </p:grpSpPr>
          <p:sp>
            <p:nvSpPr>
              <p:cNvPr id="18" name="Freeform 1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19" name="Group 19"/>
            <p:cNvGrpSpPr/>
            <p:nvPr/>
          </p:nvGrpSpPr>
          <p:grpSpPr>
            <a:xfrm>
              <a:off x="3254270" y="3687054"/>
              <a:ext cx="82785" cy="82785"/>
              <a:chOff x="0" y="0"/>
              <a:chExt cx="6350000" cy="6350000"/>
            </a:xfrm>
          </p:grpSpPr>
          <p:sp>
            <p:nvSpPr>
              <p:cNvPr id="20" name="Freeform 2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21" name="Group 21"/>
            <p:cNvGrpSpPr/>
            <p:nvPr/>
          </p:nvGrpSpPr>
          <p:grpSpPr>
            <a:xfrm>
              <a:off x="3254270" y="2117434"/>
              <a:ext cx="82785" cy="82785"/>
              <a:chOff x="0" y="0"/>
              <a:chExt cx="6350000" cy="6350000"/>
            </a:xfrm>
          </p:grpSpPr>
          <p:sp>
            <p:nvSpPr>
              <p:cNvPr id="22" name="Freeform 2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23" name="Group 23"/>
            <p:cNvGrpSpPr/>
            <p:nvPr/>
          </p:nvGrpSpPr>
          <p:grpSpPr>
            <a:xfrm>
              <a:off x="545066" y="1036509"/>
              <a:ext cx="82785" cy="82785"/>
              <a:chOff x="0" y="0"/>
              <a:chExt cx="6350000" cy="6350000"/>
            </a:xfrm>
          </p:grpSpPr>
          <p:sp>
            <p:nvSpPr>
              <p:cNvPr id="24" name="Freeform 2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25" name="Group 25"/>
            <p:cNvGrpSpPr/>
            <p:nvPr/>
          </p:nvGrpSpPr>
          <p:grpSpPr>
            <a:xfrm>
              <a:off x="545066" y="4224209"/>
              <a:ext cx="82785" cy="82785"/>
              <a:chOff x="0" y="0"/>
              <a:chExt cx="6350000" cy="6350000"/>
            </a:xfrm>
          </p:grpSpPr>
          <p:sp>
            <p:nvSpPr>
              <p:cNvPr id="26" name="Freeform 2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27" name="Group 27"/>
            <p:cNvGrpSpPr/>
            <p:nvPr/>
          </p:nvGrpSpPr>
          <p:grpSpPr>
            <a:xfrm>
              <a:off x="545066" y="2654589"/>
              <a:ext cx="82785" cy="82785"/>
              <a:chOff x="0" y="0"/>
              <a:chExt cx="6350000" cy="6350000"/>
            </a:xfrm>
          </p:grpSpPr>
          <p:sp>
            <p:nvSpPr>
              <p:cNvPr id="28" name="Freeform 2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29" name="Group 29"/>
            <p:cNvGrpSpPr/>
            <p:nvPr/>
          </p:nvGrpSpPr>
          <p:grpSpPr>
            <a:xfrm>
              <a:off x="7039214" y="1036509"/>
              <a:ext cx="82785" cy="82785"/>
              <a:chOff x="0" y="0"/>
              <a:chExt cx="6350000" cy="6350000"/>
            </a:xfrm>
          </p:grpSpPr>
          <p:sp>
            <p:nvSpPr>
              <p:cNvPr id="30" name="Freeform 3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31" name="Group 31"/>
            <p:cNvGrpSpPr/>
            <p:nvPr/>
          </p:nvGrpSpPr>
          <p:grpSpPr>
            <a:xfrm>
              <a:off x="7039214" y="4224209"/>
              <a:ext cx="82785" cy="82785"/>
              <a:chOff x="0" y="0"/>
              <a:chExt cx="6350000" cy="6350000"/>
            </a:xfrm>
          </p:grpSpPr>
          <p:sp>
            <p:nvSpPr>
              <p:cNvPr id="32" name="Freeform 3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33" name="Group 33"/>
            <p:cNvGrpSpPr/>
            <p:nvPr/>
          </p:nvGrpSpPr>
          <p:grpSpPr>
            <a:xfrm>
              <a:off x="7039214" y="2654589"/>
              <a:ext cx="82785" cy="82785"/>
              <a:chOff x="0" y="0"/>
              <a:chExt cx="6350000" cy="6350000"/>
            </a:xfrm>
          </p:grpSpPr>
          <p:sp>
            <p:nvSpPr>
              <p:cNvPr id="34" name="Freeform 3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35" name="Group 35"/>
            <p:cNvGrpSpPr/>
            <p:nvPr/>
          </p:nvGrpSpPr>
          <p:grpSpPr>
            <a:xfrm>
              <a:off x="3792930" y="1036509"/>
              <a:ext cx="82785" cy="82785"/>
              <a:chOff x="0" y="0"/>
              <a:chExt cx="6350000" cy="6350000"/>
            </a:xfrm>
          </p:grpSpPr>
          <p:sp>
            <p:nvSpPr>
              <p:cNvPr id="36" name="Freeform 3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37" name="Group 37"/>
            <p:cNvGrpSpPr/>
            <p:nvPr/>
          </p:nvGrpSpPr>
          <p:grpSpPr>
            <a:xfrm>
              <a:off x="3792930" y="4224209"/>
              <a:ext cx="82785" cy="82785"/>
              <a:chOff x="0" y="0"/>
              <a:chExt cx="6350000" cy="6350000"/>
            </a:xfrm>
          </p:grpSpPr>
          <p:sp>
            <p:nvSpPr>
              <p:cNvPr id="38" name="Freeform 3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39" name="Group 39"/>
            <p:cNvGrpSpPr/>
            <p:nvPr/>
          </p:nvGrpSpPr>
          <p:grpSpPr>
            <a:xfrm>
              <a:off x="3792930" y="2654589"/>
              <a:ext cx="82785" cy="82785"/>
              <a:chOff x="0" y="0"/>
              <a:chExt cx="6350000" cy="6350000"/>
            </a:xfrm>
          </p:grpSpPr>
          <p:sp>
            <p:nvSpPr>
              <p:cNvPr id="40" name="Freeform 4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41" name="Group 41"/>
            <p:cNvGrpSpPr/>
            <p:nvPr/>
          </p:nvGrpSpPr>
          <p:grpSpPr>
            <a:xfrm>
              <a:off x="1084926" y="1574705"/>
              <a:ext cx="82785" cy="82785"/>
              <a:chOff x="0" y="0"/>
              <a:chExt cx="6350000" cy="6350000"/>
            </a:xfrm>
          </p:grpSpPr>
          <p:sp>
            <p:nvSpPr>
              <p:cNvPr id="42" name="Freeform 4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43" name="Group 43"/>
            <p:cNvGrpSpPr/>
            <p:nvPr/>
          </p:nvGrpSpPr>
          <p:grpSpPr>
            <a:xfrm>
              <a:off x="1084926" y="4762405"/>
              <a:ext cx="82785" cy="82785"/>
              <a:chOff x="0" y="0"/>
              <a:chExt cx="6350000" cy="6350000"/>
            </a:xfrm>
          </p:grpSpPr>
          <p:sp>
            <p:nvSpPr>
              <p:cNvPr id="44" name="Freeform 4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45" name="Group 45"/>
            <p:cNvGrpSpPr/>
            <p:nvPr/>
          </p:nvGrpSpPr>
          <p:grpSpPr>
            <a:xfrm>
              <a:off x="1084926" y="3192785"/>
              <a:ext cx="82785" cy="82785"/>
              <a:chOff x="0" y="0"/>
              <a:chExt cx="6350000" cy="6350000"/>
            </a:xfrm>
          </p:grpSpPr>
          <p:sp>
            <p:nvSpPr>
              <p:cNvPr id="46" name="Freeform 4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47" name="Group 47"/>
            <p:cNvGrpSpPr/>
            <p:nvPr/>
          </p:nvGrpSpPr>
          <p:grpSpPr>
            <a:xfrm>
              <a:off x="1084926" y="0"/>
              <a:ext cx="82785" cy="82785"/>
              <a:chOff x="0" y="0"/>
              <a:chExt cx="6350000" cy="6350000"/>
            </a:xfrm>
          </p:grpSpPr>
          <p:sp>
            <p:nvSpPr>
              <p:cNvPr id="48" name="Freeform 4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49" name="Group 49"/>
            <p:cNvGrpSpPr/>
            <p:nvPr/>
          </p:nvGrpSpPr>
          <p:grpSpPr>
            <a:xfrm>
              <a:off x="7579075" y="1574705"/>
              <a:ext cx="82785" cy="82785"/>
              <a:chOff x="0" y="0"/>
              <a:chExt cx="6350000" cy="6350000"/>
            </a:xfrm>
          </p:grpSpPr>
          <p:sp>
            <p:nvSpPr>
              <p:cNvPr id="50" name="Freeform 5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51" name="Group 51"/>
            <p:cNvGrpSpPr/>
            <p:nvPr/>
          </p:nvGrpSpPr>
          <p:grpSpPr>
            <a:xfrm>
              <a:off x="7579075" y="4762405"/>
              <a:ext cx="82785" cy="82785"/>
              <a:chOff x="0" y="0"/>
              <a:chExt cx="6350000" cy="6350000"/>
            </a:xfrm>
          </p:grpSpPr>
          <p:sp>
            <p:nvSpPr>
              <p:cNvPr id="52" name="Freeform 5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53" name="Group 53"/>
            <p:cNvGrpSpPr/>
            <p:nvPr/>
          </p:nvGrpSpPr>
          <p:grpSpPr>
            <a:xfrm>
              <a:off x="7579075" y="3192785"/>
              <a:ext cx="82785" cy="82785"/>
              <a:chOff x="0" y="0"/>
              <a:chExt cx="6350000" cy="6350000"/>
            </a:xfrm>
          </p:grpSpPr>
          <p:sp>
            <p:nvSpPr>
              <p:cNvPr id="54" name="Freeform 5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55" name="Group 55"/>
            <p:cNvGrpSpPr/>
            <p:nvPr/>
          </p:nvGrpSpPr>
          <p:grpSpPr>
            <a:xfrm>
              <a:off x="7579075" y="0"/>
              <a:ext cx="82785" cy="82785"/>
              <a:chOff x="0" y="0"/>
              <a:chExt cx="6350000" cy="6350000"/>
            </a:xfrm>
          </p:grpSpPr>
          <p:sp>
            <p:nvSpPr>
              <p:cNvPr id="56" name="Freeform 5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57" name="Group 57"/>
            <p:cNvGrpSpPr/>
            <p:nvPr/>
          </p:nvGrpSpPr>
          <p:grpSpPr>
            <a:xfrm>
              <a:off x="4332791" y="1574705"/>
              <a:ext cx="82785" cy="82785"/>
              <a:chOff x="0" y="0"/>
              <a:chExt cx="6350000" cy="6350000"/>
            </a:xfrm>
          </p:grpSpPr>
          <p:sp>
            <p:nvSpPr>
              <p:cNvPr id="58" name="Freeform 5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59" name="Group 59"/>
            <p:cNvGrpSpPr/>
            <p:nvPr/>
          </p:nvGrpSpPr>
          <p:grpSpPr>
            <a:xfrm>
              <a:off x="4332791" y="4762405"/>
              <a:ext cx="82785" cy="82785"/>
              <a:chOff x="0" y="0"/>
              <a:chExt cx="6350000" cy="6350000"/>
            </a:xfrm>
          </p:grpSpPr>
          <p:sp>
            <p:nvSpPr>
              <p:cNvPr id="60" name="Freeform 6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61" name="Group 61"/>
            <p:cNvGrpSpPr/>
            <p:nvPr/>
          </p:nvGrpSpPr>
          <p:grpSpPr>
            <a:xfrm>
              <a:off x="4332791" y="3192785"/>
              <a:ext cx="82785" cy="82785"/>
              <a:chOff x="0" y="0"/>
              <a:chExt cx="6350000" cy="6350000"/>
            </a:xfrm>
          </p:grpSpPr>
          <p:sp>
            <p:nvSpPr>
              <p:cNvPr id="62" name="Freeform 6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63" name="Group 63"/>
            <p:cNvGrpSpPr/>
            <p:nvPr/>
          </p:nvGrpSpPr>
          <p:grpSpPr>
            <a:xfrm>
              <a:off x="4332791" y="0"/>
              <a:ext cx="82785" cy="82785"/>
              <a:chOff x="0" y="0"/>
              <a:chExt cx="6350000" cy="6350000"/>
            </a:xfrm>
          </p:grpSpPr>
          <p:sp>
            <p:nvSpPr>
              <p:cNvPr id="64" name="Freeform 6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65" name="Group 65"/>
            <p:cNvGrpSpPr/>
            <p:nvPr/>
          </p:nvGrpSpPr>
          <p:grpSpPr>
            <a:xfrm>
              <a:off x="1633891" y="499354"/>
              <a:ext cx="82785" cy="82785"/>
              <a:chOff x="0" y="0"/>
              <a:chExt cx="6350000" cy="6350000"/>
            </a:xfrm>
          </p:grpSpPr>
          <p:sp>
            <p:nvSpPr>
              <p:cNvPr id="66" name="Freeform 6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67" name="Group 67"/>
            <p:cNvGrpSpPr/>
            <p:nvPr/>
          </p:nvGrpSpPr>
          <p:grpSpPr>
            <a:xfrm>
              <a:off x="1633891" y="3687054"/>
              <a:ext cx="82785" cy="82785"/>
              <a:chOff x="0" y="0"/>
              <a:chExt cx="6350000" cy="6350000"/>
            </a:xfrm>
          </p:grpSpPr>
          <p:sp>
            <p:nvSpPr>
              <p:cNvPr id="68" name="Freeform 6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69" name="Group 69"/>
            <p:cNvGrpSpPr/>
            <p:nvPr/>
          </p:nvGrpSpPr>
          <p:grpSpPr>
            <a:xfrm>
              <a:off x="1633891" y="2117434"/>
              <a:ext cx="82785" cy="82785"/>
              <a:chOff x="0" y="0"/>
              <a:chExt cx="6350000" cy="6350000"/>
            </a:xfrm>
          </p:grpSpPr>
          <p:sp>
            <p:nvSpPr>
              <p:cNvPr id="70" name="Freeform 7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71" name="Group 71"/>
            <p:cNvGrpSpPr/>
            <p:nvPr/>
          </p:nvGrpSpPr>
          <p:grpSpPr>
            <a:xfrm>
              <a:off x="4881756" y="499354"/>
              <a:ext cx="82785" cy="82785"/>
              <a:chOff x="0" y="0"/>
              <a:chExt cx="6350000" cy="6350000"/>
            </a:xfrm>
          </p:grpSpPr>
          <p:sp>
            <p:nvSpPr>
              <p:cNvPr id="72" name="Freeform 7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73" name="Group 73"/>
            <p:cNvGrpSpPr/>
            <p:nvPr/>
          </p:nvGrpSpPr>
          <p:grpSpPr>
            <a:xfrm>
              <a:off x="4881756" y="3687054"/>
              <a:ext cx="82785" cy="82785"/>
              <a:chOff x="0" y="0"/>
              <a:chExt cx="6350000" cy="6350000"/>
            </a:xfrm>
          </p:grpSpPr>
          <p:sp>
            <p:nvSpPr>
              <p:cNvPr id="74" name="Freeform 7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75" name="Group 75"/>
            <p:cNvGrpSpPr/>
            <p:nvPr/>
          </p:nvGrpSpPr>
          <p:grpSpPr>
            <a:xfrm>
              <a:off x="4881756" y="2117434"/>
              <a:ext cx="82785" cy="82785"/>
              <a:chOff x="0" y="0"/>
              <a:chExt cx="6350000" cy="6350000"/>
            </a:xfrm>
          </p:grpSpPr>
          <p:sp>
            <p:nvSpPr>
              <p:cNvPr id="76" name="Freeform 7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77" name="Group 77"/>
            <p:cNvGrpSpPr/>
            <p:nvPr/>
          </p:nvGrpSpPr>
          <p:grpSpPr>
            <a:xfrm>
              <a:off x="2172552" y="1036509"/>
              <a:ext cx="82785" cy="82785"/>
              <a:chOff x="0" y="0"/>
              <a:chExt cx="6350000" cy="6350000"/>
            </a:xfrm>
          </p:grpSpPr>
          <p:sp>
            <p:nvSpPr>
              <p:cNvPr id="78" name="Freeform 7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79" name="Group 79"/>
            <p:cNvGrpSpPr/>
            <p:nvPr/>
          </p:nvGrpSpPr>
          <p:grpSpPr>
            <a:xfrm>
              <a:off x="2172552" y="4224209"/>
              <a:ext cx="82785" cy="82785"/>
              <a:chOff x="0" y="0"/>
              <a:chExt cx="6350000" cy="6350000"/>
            </a:xfrm>
          </p:grpSpPr>
          <p:sp>
            <p:nvSpPr>
              <p:cNvPr id="80" name="Freeform 8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81" name="Group 81"/>
            <p:cNvGrpSpPr/>
            <p:nvPr/>
          </p:nvGrpSpPr>
          <p:grpSpPr>
            <a:xfrm>
              <a:off x="2172552" y="2654589"/>
              <a:ext cx="82785" cy="82785"/>
              <a:chOff x="0" y="0"/>
              <a:chExt cx="6350000" cy="6350000"/>
            </a:xfrm>
          </p:grpSpPr>
          <p:sp>
            <p:nvSpPr>
              <p:cNvPr id="82" name="Freeform 8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83" name="Group 83"/>
            <p:cNvGrpSpPr/>
            <p:nvPr/>
          </p:nvGrpSpPr>
          <p:grpSpPr>
            <a:xfrm>
              <a:off x="5420417" y="1036509"/>
              <a:ext cx="82785" cy="82785"/>
              <a:chOff x="0" y="0"/>
              <a:chExt cx="6350000" cy="6350000"/>
            </a:xfrm>
          </p:grpSpPr>
          <p:sp>
            <p:nvSpPr>
              <p:cNvPr id="84" name="Freeform 8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85" name="Group 85"/>
            <p:cNvGrpSpPr/>
            <p:nvPr/>
          </p:nvGrpSpPr>
          <p:grpSpPr>
            <a:xfrm>
              <a:off x="5420417" y="4224209"/>
              <a:ext cx="82785" cy="82785"/>
              <a:chOff x="0" y="0"/>
              <a:chExt cx="6350000" cy="6350000"/>
            </a:xfrm>
          </p:grpSpPr>
          <p:sp>
            <p:nvSpPr>
              <p:cNvPr id="86" name="Freeform 8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87" name="Group 87"/>
            <p:cNvGrpSpPr/>
            <p:nvPr/>
          </p:nvGrpSpPr>
          <p:grpSpPr>
            <a:xfrm>
              <a:off x="5420417" y="2654589"/>
              <a:ext cx="82785" cy="82785"/>
              <a:chOff x="0" y="0"/>
              <a:chExt cx="6350000" cy="6350000"/>
            </a:xfrm>
          </p:grpSpPr>
          <p:sp>
            <p:nvSpPr>
              <p:cNvPr id="88" name="Freeform 8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89" name="Group 89"/>
            <p:cNvGrpSpPr/>
            <p:nvPr/>
          </p:nvGrpSpPr>
          <p:grpSpPr>
            <a:xfrm>
              <a:off x="2712413" y="1574705"/>
              <a:ext cx="82785" cy="82785"/>
              <a:chOff x="0" y="0"/>
              <a:chExt cx="6350000" cy="6350000"/>
            </a:xfrm>
          </p:grpSpPr>
          <p:sp>
            <p:nvSpPr>
              <p:cNvPr id="90" name="Freeform 9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91" name="Group 91"/>
            <p:cNvGrpSpPr/>
            <p:nvPr/>
          </p:nvGrpSpPr>
          <p:grpSpPr>
            <a:xfrm>
              <a:off x="2712413" y="4762405"/>
              <a:ext cx="82785" cy="82785"/>
              <a:chOff x="0" y="0"/>
              <a:chExt cx="6350000" cy="6350000"/>
            </a:xfrm>
          </p:grpSpPr>
          <p:sp>
            <p:nvSpPr>
              <p:cNvPr id="92" name="Freeform 9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93" name="Group 93"/>
            <p:cNvGrpSpPr/>
            <p:nvPr/>
          </p:nvGrpSpPr>
          <p:grpSpPr>
            <a:xfrm>
              <a:off x="2712413" y="3192785"/>
              <a:ext cx="82785" cy="82785"/>
              <a:chOff x="0" y="0"/>
              <a:chExt cx="6350000" cy="6350000"/>
            </a:xfrm>
          </p:grpSpPr>
          <p:sp>
            <p:nvSpPr>
              <p:cNvPr id="94" name="Freeform 9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95" name="Group 95"/>
            <p:cNvGrpSpPr/>
            <p:nvPr/>
          </p:nvGrpSpPr>
          <p:grpSpPr>
            <a:xfrm>
              <a:off x="2712413" y="0"/>
              <a:ext cx="82785" cy="82785"/>
              <a:chOff x="0" y="0"/>
              <a:chExt cx="6350000" cy="6350000"/>
            </a:xfrm>
          </p:grpSpPr>
          <p:sp>
            <p:nvSpPr>
              <p:cNvPr id="96" name="Freeform 9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97" name="Group 97"/>
            <p:cNvGrpSpPr/>
            <p:nvPr/>
          </p:nvGrpSpPr>
          <p:grpSpPr>
            <a:xfrm>
              <a:off x="5960278" y="1574705"/>
              <a:ext cx="82785" cy="82785"/>
              <a:chOff x="0" y="0"/>
              <a:chExt cx="6350000" cy="6350000"/>
            </a:xfrm>
          </p:grpSpPr>
          <p:sp>
            <p:nvSpPr>
              <p:cNvPr id="98" name="Freeform 9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99" name="Group 99"/>
            <p:cNvGrpSpPr/>
            <p:nvPr/>
          </p:nvGrpSpPr>
          <p:grpSpPr>
            <a:xfrm>
              <a:off x="5960278" y="4762405"/>
              <a:ext cx="82785" cy="82785"/>
              <a:chOff x="0" y="0"/>
              <a:chExt cx="6350000" cy="6350000"/>
            </a:xfrm>
          </p:grpSpPr>
          <p:sp>
            <p:nvSpPr>
              <p:cNvPr id="100" name="Freeform 10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101" name="Group 101"/>
            <p:cNvGrpSpPr/>
            <p:nvPr/>
          </p:nvGrpSpPr>
          <p:grpSpPr>
            <a:xfrm>
              <a:off x="5960278" y="3192785"/>
              <a:ext cx="82785" cy="82785"/>
              <a:chOff x="0" y="0"/>
              <a:chExt cx="6350000" cy="6350000"/>
            </a:xfrm>
          </p:grpSpPr>
          <p:sp>
            <p:nvSpPr>
              <p:cNvPr id="102" name="Freeform 10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103" name="Group 103"/>
            <p:cNvGrpSpPr/>
            <p:nvPr/>
          </p:nvGrpSpPr>
          <p:grpSpPr>
            <a:xfrm>
              <a:off x="5960278" y="0"/>
              <a:ext cx="82785" cy="82785"/>
              <a:chOff x="0" y="0"/>
              <a:chExt cx="6350000" cy="6350000"/>
            </a:xfrm>
          </p:grpSpPr>
          <p:sp>
            <p:nvSpPr>
              <p:cNvPr id="104" name="Freeform 10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105" name="Group 105"/>
            <p:cNvGrpSpPr/>
            <p:nvPr/>
          </p:nvGrpSpPr>
          <p:grpSpPr>
            <a:xfrm>
              <a:off x="545144" y="499354"/>
              <a:ext cx="82785" cy="82785"/>
              <a:chOff x="0" y="0"/>
              <a:chExt cx="1913890" cy="1913890"/>
            </a:xfrm>
          </p:grpSpPr>
          <p:sp>
            <p:nvSpPr>
              <p:cNvPr id="106" name="Freeform 106"/>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107" name="Group 107"/>
            <p:cNvGrpSpPr/>
            <p:nvPr/>
          </p:nvGrpSpPr>
          <p:grpSpPr>
            <a:xfrm>
              <a:off x="545144" y="3687054"/>
              <a:ext cx="82785" cy="82785"/>
              <a:chOff x="0" y="0"/>
              <a:chExt cx="1913890" cy="1913890"/>
            </a:xfrm>
          </p:grpSpPr>
          <p:sp>
            <p:nvSpPr>
              <p:cNvPr id="108" name="Freeform 108"/>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109" name="Group 109"/>
            <p:cNvGrpSpPr/>
            <p:nvPr/>
          </p:nvGrpSpPr>
          <p:grpSpPr>
            <a:xfrm>
              <a:off x="545144" y="2117434"/>
              <a:ext cx="82785" cy="82785"/>
              <a:chOff x="0" y="0"/>
              <a:chExt cx="1913890" cy="1913890"/>
            </a:xfrm>
          </p:grpSpPr>
          <p:sp>
            <p:nvSpPr>
              <p:cNvPr id="110" name="Freeform 11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111" name="Group 111"/>
            <p:cNvGrpSpPr/>
            <p:nvPr/>
          </p:nvGrpSpPr>
          <p:grpSpPr>
            <a:xfrm>
              <a:off x="7039293" y="499354"/>
              <a:ext cx="82785" cy="82785"/>
              <a:chOff x="0" y="0"/>
              <a:chExt cx="1913890" cy="1913890"/>
            </a:xfrm>
          </p:grpSpPr>
          <p:sp>
            <p:nvSpPr>
              <p:cNvPr id="112" name="Freeform 112"/>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113" name="Group 113"/>
            <p:cNvGrpSpPr/>
            <p:nvPr/>
          </p:nvGrpSpPr>
          <p:grpSpPr>
            <a:xfrm>
              <a:off x="7039293" y="3687054"/>
              <a:ext cx="82785" cy="82785"/>
              <a:chOff x="0" y="0"/>
              <a:chExt cx="1913890" cy="1913890"/>
            </a:xfrm>
          </p:grpSpPr>
          <p:sp>
            <p:nvSpPr>
              <p:cNvPr id="114" name="Freeform 114"/>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115" name="Group 115"/>
            <p:cNvGrpSpPr/>
            <p:nvPr/>
          </p:nvGrpSpPr>
          <p:grpSpPr>
            <a:xfrm>
              <a:off x="7039293" y="2117434"/>
              <a:ext cx="82785" cy="82785"/>
              <a:chOff x="0" y="0"/>
              <a:chExt cx="1913890" cy="1913890"/>
            </a:xfrm>
          </p:grpSpPr>
          <p:sp>
            <p:nvSpPr>
              <p:cNvPr id="116" name="Freeform 116"/>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117" name="Group 117"/>
            <p:cNvGrpSpPr/>
            <p:nvPr/>
          </p:nvGrpSpPr>
          <p:grpSpPr>
            <a:xfrm>
              <a:off x="3793009" y="499354"/>
              <a:ext cx="82785" cy="82785"/>
              <a:chOff x="0" y="0"/>
              <a:chExt cx="1913890" cy="1913890"/>
            </a:xfrm>
          </p:grpSpPr>
          <p:sp>
            <p:nvSpPr>
              <p:cNvPr id="118" name="Freeform 118"/>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119" name="Group 119"/>
            <p:cNvGrpSpPr/>
            <p:nvPr/>
          </p:nvGrpSpPr>
          <p:grpSpPr>
            <a:xfrm>
              <a:off x="3793009" y="3687054"/>
              <a:ext cx="82785" cy="82785"/>
              <a:chOff x="0" y="0"/>
              <a:chExt cx="1913890" cy="1913890"/>
            </a:xfrm>
          </p:grpSpPr>
          <p:sp>
            <p:nvSpPr>
              <p:cNvPr id="120" name="Freeform 12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121" name="Group 121"/>
            <p:cNvGrpSpPr/>
            <p:nvPr/>
          </p:nvGrpSpPr>
          <p:grpSpPr>
            <a:xfrm>
              <a:off x="3793009" y="2117434"/>
              <a:ext cx="82785" cy="82785"/>
              <a:chOff x="0" y="0"/>
              <a:chExt cx="1913890" cy="1913890"/>
            </a:xfrm>
          </p:grpSpPr>
          <p:sp>
            <p:nvSpPr>
              <p:cNvPr id="122" name="Freeform 122"/>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123" name="Group 123"/>
            <p:cNvGrpSpPr/>
            <p:nvPr/>
          </p:nvGrpSpPr>
          <p:grpSpPr>
            <a:xfrm>
              <a:off x="1083805" y="1036509"/>
              <a:ext cx="82785" cy="82785"/>
              <a:chOff x="0" y="0"/>
              <a:chExt cx="1913890" cy="1913890"/>
            </a:xfrm>
          </p:grpSpPr>
          <p:sp>
            <p:nvSpPr>
              <p:cNvPr id="124" name="Freeform 124"/>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125" name="Group 125"/>
            <p:cNvGrpSpPr/>
            <p:nvPr/>
          </p:nvGrpSpPr>
          <p:grpSpPr>
            <a:xfrm>
              <a:off x="1083805" y="4224209"/>
              <a:ext cx="82785" cy="82785"/>
              <a:chOff x="0" y="0"/>
              <a:chExt cx="1913890" cy="1913890"/>
            </a:xfrm>
          </p:grpSpPr>
          <p:sp>
            <p:nvSpPr>
              <p:cNvPr id="126" name="Freeform 126"/>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127" name="Group 127"/>
            <p:cNvGrpSpPr/>
            <p:nvPr/>
          </p:nvGrpSpPr>
          <p:grpSpPr>
            <a:xfrm>
              <a:off x="1083805" y="2654589"/>
              <a:ext cx="82785" cy="82785"/>
              <a:chOff x="0" y="0"/>
              <a:chExt cx="1913890" cy="1913890"/>
            </a:xfrm>
          </p:grpSpPr>
          <p:sp>
            <p:nvSpPr>
              <p:cNvPr id="128" name="Freeform 128"/>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129" name="Group 129"/>
            <p:cNvGrpSpPr/>
            <p:nvPr/>
          </p:nvGrpSpPr>
          <p:grpSpPr>
            <a:xfrm>
              <a:off x="7577954" y="1036509"/>
              <a:ext cx="82785" cy="82785"/>
              <a:chOff x="0" y="0"/>
              <a:chExt cx="1913890" cy="1913890"/>
            </a:xfrm>
          </p:grpSpPr>
          <p:sp>
            <p:nvSpPr>
              <p:cNvPr id="130" name="Freeform 13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131" name="Group 131"/>
            <p:cNvGrpSpPr/>
            <p:nvPr/>
          </p:nvGrpSpPr>
          <p:grpSpPr>
            <a:xfrm>
              <a:off x="7577954" y="4224209"/>
              <a:ext cx="82785" cy="82785"/>
              <a:chOff x="0" y="0"/>
              <a:chExt cx="1913890" cy="1913890"/>
            </a:xfrm>
          </p:grpSpPr>
          <p:sp>
            <p:nvSpPr>
              <p:cNvPr id="132" name="Freeform 132"/>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133" name="Group 133"/>
            <p:cNvGrpSpPr/>
            <p:nvPr/>
          </p:nvGrpSpPr>
          <p:grpSpPr>
            <a:xfrm>
              <a:off x="7577954" y="2654589"/>
              <a:ext cx="82785" cy="82785"/>
              <a:chOff x="0" y="0"/>
              <a:chExt cx="1913890" cy="1913890"/>
            </a:xfrm>
          </p:grpSpPr>
          <p:sp>
            <p:nvSpPr>
              <p:cNvPr id="134" name="Freeform 134"/>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135" name="Group 135"/>
            <p:cNvGrpSpPr/>
            <p:nvPr/>
          </p:nvGrpSpPr>
          <p:grpSpPr>
            <a:xfrm>
              <a:off x="4331670" y="1036509"/>
              <a:ext cx="82785" cy="82785"/>
              <a:chOff x="0" y="0"/>
              <a:chExt cx="1913890" cy="1913890"/>
            </a:xfrm>
          </p:grpSpPr>
          <p:sp>
            <p:nvSpPr>
              <p:cNvPr id="136" name="Freeform 136"/>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137" name="Group 137"/>
            <p:cNvGrpSpPr/>
            <p:nvPr/>
          </p:nvGrpSpPr>
          <p:grpSpPr>
            <a:xfrm>
              <a:off x="4331670" y="4224209"/>
              <a:ext cx="82785" cy="82785"/>
              <a:chOff x="0" y="0"/>
              <a:chExt cx="1913890" cy="1913890"/>
            </a:xfrm>
          </p:grpSpPr>
          <p:sp>
            <p:nvSpPr>
              <p:cNvPr id="138" name="Freeform 138"/>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139" name="Group 139"/>
            <p:cNvGrpSpPr/>
            <p:nvPr/>
          </p:nvGrpSpPr>
          <p:grpSpPr>
            <a:xfrm>
              <a:off x="4331670" y="2654589"/>
              <a:ext cx="82785" cy="82785"/>
              <a:chOff x="0" y="0"/>
              <a:chExt cx="1913890" cy="1913890"/>
            </a:xfrm>
          </p:grpSpPr>
          <p:sp>
            <p:nvSpPr>
              <p:cNvPr id="140" name="Freeform 14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141" name="Group 141"/>
            <p:cNvGrpSpPr/>
            <p:nvPr/>
          </p:nvGrpSpPr>
          <p:grpSpPr>
            <a:xfrm>
              <a:off x="1623665" y="1574705"/>
              <a:ext cx="82785" cy="82785"/>
              <a:chOff x="0" y="0"/>
              <a:chExt cx="1913890" cy="1913890"/>
            </a:xfrm>
          </p:grpSpPr>
          <p:sp>
            <p:nvSpPr>
              <p:cNvPr id="142" name="Freeform 142"/>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143" name="Group 143"/>
            <p:cNvGrpSpPr/>
            <p:nvPr/>
          </p:nvGrpSpPr>
          <p:grpSpPr>
            <a:xfrm>
              <a:off x="1623665" y="4762405"/>
              <a:ext cx="82785" cy="82785"/>
              <a:chOff x="0" y="0"/>
              <a:chExt cx="1913890" cy="1913890"/>
            </a:xfrm>
          </p:grpSpPr>
          <p:sp>
            <p:nvSpPr>
              <p:cNvPr id="144" name="Freeform 144"/>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145" name="Group 145"/>
            <p:cNvGrpSpPr/>
            <p:nvPr/>
          </p:nvGrpSpPr>
          <p:grpSpPr>
            <a:xfrm>
              <a:off x="1623665" y="3192785"/>
              <a:ext cx="82785" cy="82785"/>
              <a:chOff x="0" y="0"/>
              <a:chExt cx="1913890" cy="1913890"/>
            </a:xfrm>
          </p:grpSpPr>
          <p:sp>
            <p:nvSpPr>
              <p:cNvPr id="146" name="Freeform 146"/>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147" name="Group 147"/>
            <p:cNvGrpSpPr/>
            <p:nvPr/>
          </p:nvGrpSpPr>
          <p:grpSpPr>
            <a:xfrm>
              <a:off x="1623665" y="0"/>
              <a:ext cx="82785" cy="82785"/>
              <a:chOff x="0" y="0"/>
              <a:chExt cx="1913890" cy="1913890"/>
            </a:xfrm>
          </p:grpSpPr>
          <p:sp>
            <p:nvSpPr>
              <p:cNvPr id="148" name="Freeform 148"/>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149" name="Group 149"/>
            <p:cNvGrpSpPr/>
            <p:nvPr/>
          </p:nvGrpSpPr>
          <p:grpSpPr>
            <a:xfrm>
              <a:off x="4871530" y="1574705"/>
              <a:ext cx="82785" cy="82785"/>
              <a:chOff x="0" y="0"/>
              <a:chExt cx="1913890" cy="1913890"/>
            </a:xfrm>
          </p:grpSpPr>
          <p:sp>
            <p:nvSpPr>
              <p:cNvPr id="150" name="Freeform 15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151" name="Group 151"/>
            <p:cNvGrpSpPr/>
            <p:nvPr/>
          </p:nvGrpSpPr>
          <p:grpSpPr>
            <a:xfrm>
              <a:off x="4871530" y="4762405"/>
              <a:ext cx="82785" cy="82785"/>
              <a:chOff x="0" y="0"/>
              <a:chExt cx="1913890" cy="1913890"/>
            </a:xfrm>
          </p:grpSpPr>
          <p:sp>
            <p:nvSpPr>
              <p:cNvPr id="152" name="Freeform 152"/>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153" name="Group 153"/>
            <p:cNvGrpSpPr/>
            <p:nvPr/>
          </p:nvGrpSpPr>
          <p:grpSpPr>
            <a:xfrm>
              <a:off x="4871530" y="3192785"/>
              <a:ext cx="82785" cy="82785"/>
              <a:chOff x="0" y="0"/>
              <a:chExt cx="1913890" cy="1913890"/>
            </a:xfrm>
          </p:grpSpPr>
          <p:sp>
            <p:nvSpPr>
              <p:cNvPr id="154" name="Freeform 154"/>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155" name="Group 155"/>
            <p:cNvGrpSpPr/>
            <p:nvPr/>
          </p:nvGrpSpPr>
          <p:grpSpPr>
            <a:xfrm>
              <a:off x="4871530" y="0"/>
              <a:ext cx="82785" cy="82785"/>
              <a:chOff x="0" y="0"/>
              <a:chExt cx="1913890" cy="1913890"/>
            </a:xfrm>
          </p:grpSpPr>
          <p:sp>
            <p:nvSpPr>
              <p:cNvPr id="156" name="Freeform 156"/>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157" name="Group 157"/>
            <p:cNvGrpSpPr/>
            <p:nvPr/>
          </p:nvGrpSpPr>
          <p:grpSpPr>
            <a:xfrm>
              <a:off x="6405" y="1574705"/>
              <a:ext cx="82785" cy="82785"/>
              <a:chOff x="0" y="0"/>
              <a:chExt cx="1913890" cy="1913890"/>
            </a:xfrm>
          </p:grpSpPr>
          <p:sp>
            <p:nvSpPr>
              <p:cNvPr id="158" name="Freeform 158"/>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159" name="Group 159"/>
            <p:cNvGrpSpPr/>
            <p:nvPr/>
          </p:nvGrpSpPr>
          <p:grpSpPr>
            <a:xfrm>
              <a:off x="6405" y="4762405"/>
              <a:ext cx="82785" cy="82785"/>
              <a:chOff x="0" y="0"/>
              <a:chExt cx="1913890" cy="1913890"/>
            </a:xfrm>
          </p:grpSpPr>
          <p:sp>
            <p:nvSpPr>
              <p:cNvPr id="160" name="Freeform 16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161" name="Group 161"/>
            <p:cNvGrpSpPr/>
            <p:nvPr/>
          </p:nvGrpSpPr>
          <p:grpSpPr>
            <a:xfrm>
              <a:off x="6405" y="3192785"/>
              <a:ext cx="82785" cy="82785"/>
              <a:chOff x="0" y="0"/>
              <a:chExt cx="1913890" cy="1913890"/>
            </a:xfrm>
          </p:grpSpPr>
          <p:sp>
            <p:nvSpPr>
              <p:cNvPr id="162" name="Freeform 162"/>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163" name="Group 163"/>
            <p:cNvGrpSpPr/>
            <p:nvPr/>
          </p:nvGrpSpPr>
          <p:grpSpPr>
            <a:xfrm>
              <a:off x="6405" y="0"/>
              <a:ext cx="82785" cy="82785"/>
              <a:chOff x="0" y="0"/>
              <a:chExt cx="1913890" cy="1913890"/>
            </a:xfrm>
          </p:grpSpPr>
          <p:sp>
            <p:nvSpPr>
              <p:cNvPr id="164" name="Freeform 164"/>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165" name="Group 165"/>
            <p:cNvGrpSpPr/>
            <p:nvPr/>
          </p:nvGrpSpPr>
          <p:grpSpPr>
            <a:xfrm>
              <a:off x="6500554" y="1574705"/>
              <a:ext cx="82785" cy="82785"/>
              <a:chOff x="0" y="0"/>
              <a:chExt cx="1913890" cy="1913890"/>
            </a:xfrm>
          </p:grpSpPr>
          <p:sp>
            <p:nvSpPr>
              <p:cNvPr id="166" name="Freeform 166"/>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167" name="Group 167"/>
            <p:cNvGrpSpPr/>
            <p:nvPr/>
          </p:nvGrpSpPr>
          <p:grpSpPr>
            <a:xfrm>
              <a:off x="6500554" y="4762405"/>
              <a:ext cx="82785" cy="82785"/>
              <a:chOff x="0" y="0"/>
              <a:chExt cx="1913890" cy="1913890"/>
            </a:xfrm>
          </p:grpSpPr>
          <p:sp>
            <p:nvSpPr>
              <p:cNvPr id="168" name="Freeform 168"/>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169" name="Group 169"/>
            <p:cNvGrpSpPr/>
            <p:nvPr/>
          </p:nvGrpSpPr>
          <p:grpSpPr>
            <a:xfrm>
              <a:off x="6500554" y="3192785"/>
              <a:ext cx="82785" cy="82785"/>
              <a:chOff x="0" y="0"/>
              <a:chExt cx="1913890" cy="1913890"/>
            </a:xfrm>
          </p:grpSpPr>
          <p:sp>
            <p:nvSpPr>
              <p:cNvPr id="170" name="Freeform 17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171" name="Group 171"/>
            <p:cNvGrpSpPr/>
            <p:nvPr/>
          </p:nvGrpSpPr>
          <p:grpSpPr>
            <a:xfrm>
              <a:off x="6500554" y="0"/>
              <a:ext cx="82785" cy="82785"/>
              <a:chOff x="0" y="0"/>
              <a:chExt cx="1913890" cy="1913890"/>
            </a:xfrm>
          </p:grpSpPr>
          <p:sp>
            <p:nvSpPr>
              <p:cNvPr id="172" name="Freeform 172"/>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173" name="Group 173"/>
            <p:cNvGrpSpPr/>
            <p:nvPr/>
          </p:nvGrpSpPr>
          <p:grpSpPr>
            <a:xfrm>
              <a:off x="3254270" y="1574705"/>
              <a:ext cx="82785" cy="82785"/>
              <a:chOff x="0" y="0"/>
              <a:chExt cx="1913890" cy="1913890"/>
            </a:xfrm>
          </p:grpSpPr>
          <p:sp>
            <p:nvSpPr>
              <p:cNvPr id="174" name="Freeform 174"/>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175" name="Group 175"/>
            <p:cNvGrpSpPr/>
            <p:nvPr/>
          </p:nvGrpSpPr>
          <p:grpSpPr>
            <a:xfrm>
              <a:off x="3254270" y="4762405"/>
              <a:ext cx="82785" cy="82785"/>
              <a:chOff x="0" y="0"/>
              <a:chExt cx="1913890" cy="1913890"/>
            </a:xfrm>
          </p:grpSpPr>
          <p:sp>
            <p:nvSpPr>
              <p:cNvPr id="176" name="Freeform 176"/>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177" name="Group 177"/>
            <p:cNvGrpSpPr/>
            <p:nvPr/>
          </p:nvGrpSpPr>
          <p:grpSpPr>
            <a:xfrm>
              <a:off x="3254270" y="3192785"/>
              <a:ext cx="82785" cy="82785"/>
              <a:chOff x="0" y="0"/>
              <a:chExt cx="1913890" cy="1913890"/>
            </a:xfrm>
          </p:grpSpPr>
          <p:sp>
            <p:nvSpPr>
              <p:cNvPr id="178" name="Freeform 178"/>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179" name="Group 179"/>
            <p:cNvGrpSpPr/>
            <p:nvPr/>
          </p:nvGrpSpPr>
          <p:grpSpPr>
            <a:xfrm>
              <a:off x="3254270" y="0"/>
              <a:ext cx="82785" cy="82785"/>
              <a:chOff x="0" y="0"/>
              <a:chExt cx="1913890" cy="1913890"/>
            </a:xfrm>
          </p:grpSpPr>
          <p:sp>
            <p:nvSpPr>
              <p:cNvPr id="180" name="Freeform 18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181" name="Group 181"/>
            <p:cNvGrpSpPr/>
            <p:nvPr/>
          </p:nvGrpSpPr>
          <p:grpSpPr>
            <a:xfrm>
              <a:off x="2172630" y="499354"/>
              <a:ext cx="82785" cy="82785"/>
              <a:chOff x="0" y="0"/>
              <a:chExt cx="1913890" cy="1913890"/>
            </a:xfrm>
          </p:grpSpPr>
          <p:sp>
            <p:nvSpPr>
              <p:cNvPr id="182" name="Freeform 182"/>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183" name="Group 183"/>
            <p:cNvGrpSpPr/>
            <p:nvPr/>
          </p:nvGrpSpPr>
          <p:grpSpPr>
            <a:xfrm>
              <a:off x="2172630" y="3687054"/>
              <a:ext cx="82785" cy="82785"/>
              <a:chOff x="0" y="0"/>
              <a:chExt cx="1913890" cy="1913890"/>
            </a:xfrm>
          </p:grpSpPr>
          <p:sp>
            <p:nvSpPr>
              <p:cNvPr id="184" name="Freeform 184"/>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185" name="Group 185"/>
            <p:cNvGrpSpPr/>
            <p:nvPr/>
          </p:nvGrpSpPr>
          <p:grpSpPr>
            <a:xfrm>
              <a:off x="2172630" y="2117434"/>
              <a:ext cx="82785" cy="82785"/>
              <a:chOff x="0" y="0"/>
              <a:chExt cx="1913890" cy="1913890"/>
            </a:xfrm>
          </p:grpSpPr>
          <p:sp>
            <p:nvSpPr>
              <p:cNvPr id="186" name="Freeform 186"/>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187" name="Group 187"/>
            <p:cNvGrpSpPr/>
            <p:nvPr/>
          </p:nvGrpSpPr>
          <p:grpSpPr>
            <a:xfrm>
              <a:off x="5420495" y="499354"/>
              <a:ext cx="82785" cy="82785"/>
              <a:chOff x="0" y="0"/>
              <a:chExt cx="1913890" cy="1913890"/>
            </a:xfrm>
          </p:grpSpPr>
          <p:sp>
            <p:nvSpPr>
              <p:cNvPr id="188" name="Freeform 188"/>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189" name="Group 189"/>
            <p:cNvGrpSpPr/>
            <p:nvPr/>
          </p:nvGrpSpPr>
          <p:grpSpPr>
            <a:xfrm>
              <a:off x="5420495" y="3687054"/>
              <a:ext cx="82785" cy="82785"/>
              <a:chOff x="0" y="0"/>
              <a:chExt cx="1913890" cy="1913890"/>
            </a:xfrm>
          </p:grpSpPr>
          <p:sp>
            <p:nvSpPr>
              <p:cNvPr id="190" name="Freeform 19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191" name="Group 191"/>
            <p:cNvGrpSpPr/>
            <p:nvPr/>
          </p:nvGrpSpPr>
          <p:grpSpPr>
            <a:xfrm>
              <a:off x="5420495" y="2117434"/>
              <a:ext cx="82785" cy="82785"/>
              <a:chOff x="0" y="0"/>
              <a:chExt cx="1913890" cy="1913890"/>
            </a:xfrm>
          </p:grpSpPr>
          <p:sp>
            <p:nvSpPr>
              <p:cNvPr id="192" name="Freeform 192"/>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193" name="Group 193"/>
            <p:cNvGrpSpPr/>
            <p:nvPr/>
          </p:nvGrpSpPr>
          <p:grpSpPr>
            <a:xfrm>
              <a:off x="2711291" y="1036509"/>
              <a:ext cx="82785" cy="82785"/>
              <a:chOff x="0" y="0"/>
              <a:chExt cx="1913890" cy="1913890"/>
            </a:xfrm>
          </p:grpSpPr>
          <p:sp>
            <p:nvSpPr>
              <p:cNvPr id="194" name="Freeform 194"/>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195" name="Group 195"/>
            <p:cNvGrpSpPr/>
            <p:nvPr/>
          </p:nvGrpSpPr>
          <p:grpSpPr>
            <a:xfrm>
              <a:off x="2711291" y="4224209"/>
              <a:ext cx="82785" cy="82785"/>
              <a:chOff x="0" y="0"/>
              <a:chExt cx="1913890" cy="1913890"/>
            </a:xfrm>
          </p:grpSpPr>
          <p:sp>
            <p:nvSpPr>
              <p:cNvPr id="196" name="Freeform 196"/>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197" name="Group 197"/>
            <p:cNvGrpSpPr/>
            <p:nvPr/>
          </p:nvGrpSpPr>
          <p:grpSpPr>
            <a:xfrm>
              <a:off x="2711291" y="2654589"/>
              <a:ext cx="82785" cy="82785"/>
              <a:chOff x="0" y="0"/>
              <a:chExt cx="1913890" cy="1913890"/>
            </a:xfrm>
          </p:grpSpPr>
          <p:sp>
            <p:nvSpPr>
              <p:cNvPr id="198" name="Freeform 198"/>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199" name="Group 199"/>
            <p:cNvGrpSpPr/>
            <p:nvPr/>
          </p:nvGrpSpPr>
          <p:grpSpPr>
            <a:xfrm>
              <a:off x="5959156" y="1036509"/>
              <a:ext cx="82785" cy="82785"/>
              <a:chOff x="0" y="0"/>
              <a:chExt cx="1913890" cy="1913890"/>
            </a:xfrm>
          </p:grpSpPr>
          <p:sp>
            <p:nvSpPr>
              <p:cNvPr id="200" name="Freeform 20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201" name="Group 201"/>
            <p:cNvGrpSpPr/>
            <p:nvPr/>
          </p:nvGrpSpPr>
          <p:grpSpPr>
            <a:xfrm>
              <a:off x="5959156" y="4224209"/>
              <a:ext cx="82785" cy="82785"/>
              <a:chOff x="0" y="0"/>
              <a:chExt cx="1913890" cy="1913890"/>
            </a:xfrm>
          </p:grpSpPr>
          <p:sp>
            <p:nvSpPr>
              <p:cNvPr id="202" name="Freeform 202"/>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203" name="Group 203"/>
            <p:cNvGrpSpPr/>
            <p:nvPr/>
          </p:nvGrpSpPr>
          <p:grpSpPr>
            <a:xfrm>
              <a:off x="5959156" y="2654589"/>
              <a:ext cx="82785" cy="82785"/>
              <a:chOff x="0" y="0"/>
              <a:chExt cx="1913890" cy="1913890"/>
            </a:xfrm>
          </p:grpSpPr>
          <p:sp>
            <p:nvSpPr>
              <p:cNvPr id="204" name="Freeform 204"/>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205" name="Group 205"/>
            <p:cNvGrpSpPr>
              <a:grpSpLocks noChangeAspect="1"/>
            </p:cNvGrpSpPr>
            <p:nvPr/>
          </p:nvGrpSpPr>
          <p:grpSpPr>
            <a:xfrm>
              <a:off x="1083883" y="499354"/>
              <a:ext cx="95594" cy="82785"/>
              <a:chOff x="0" y="0"/>
              <a:chExt cx="6350000" cy="5499100"/>
            </a:xfrm>
          </p:grpSpPr>
          <p:sp>
            <p:nvSpPr>
              <p:cNvPr id="206" name="Freeform 20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207" name="Group 207"/>
            <p:cNvGrpSpPr>
              <a:grpSpLocks noChangeAspect="1"/>
            </p:cNvGrpSpPr>
            <p:nvPr/>
          </p:nvGrpSpPr>
          <p:grpSpPr>
            <a:xfrm>
              <a:off x="1083883" y="3687054"/>
              <a:ext cx="95594" cy="82785"/>
              <a:chOff x="0" y="0"/>
              <a:chExt cx="6350000" cy="5499100"/>
            </a:xfrm>
          </p:grpSpPr>
          <p:sp>
            <p:nvSpPr>
              <p:cNvPr id="208" name="Freeform 20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209" name="Group 209"/>
            <p:cNvGrpSpPr>
              <a:grpSpLocks noChangeAspect="1"/>
            </p:cNvGrpSpPr>
            <p:nvPr/>
          </p:nvGrpSpPr>
          <p:grpSpPr>
            <a:xfrm>
              <a:off x="1083883" y="2117434"/>
              <a:ext cx="95594" cy="82785"/>
              <a:chOff x="0" y="0"/>
              <a:chExt cx="6350000" cy="5499100"/>
            </a:xfrm>
          </p:grpSpPr>
          <p:sp>
            <p:nvSpPr>
              <p:cNvPr id="210" name="Freeform 21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211" name="Group 211"/>
            <p:cNvGrpSpPr>
              <a:grpSpLocks noChangeAspect="1"/>
            </p:cNvGrpSpPr>
            <p:nvPr/>
          </p:nvGrpSpPr>
          <p:grpSpPr>
            <a:xfrm>
              <a:off x="7578032" y="499354"/>
              <a:ext cx="95594" cy="82785"/>
              <a:chOff x="0" y="0"/>
              <a:chExt cx="6350000" cy="5499100"/>
            </a:xfrm>
          </p:grpSpPr>
          <p:sp>
            <p:nvSpPr>
              <p:cNvPr id="212" name="Freeform 212"/>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213" name="Group 213"/>
            <p:cNvGrpSpPr>
              <a:grpSpLocks noChangeAspect="1"/>
            </p:cNvGrpSpPr>
            <p:nvPr/>
          </p:nvGrpSpPr>
          <p:grpSpPr>
            <a:xfrm>
              <a:off x="7578032" y="3687054"/>
              <a:ext cx="95594" cy="82785"/>
              <a:chOff x="0" y="0"/>
              <a:chExt cx="6350000" cy="5499100"/>
            </a:xfrm>
          </p:grpSpPr>
          <p:sp>
            <p:nvSpPr>
              <p:cNvPr id="214" name="Freeform 214"/>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215" name="Group 215"/>
            <p:cNvGrpSpPr>
              <a:grpSpLocks noChangeAspect="1"/>
            </p:cNvGrpSpPr>
            <p:nvPr/>
          </p:nvGrpSpPr>
          <p:grpSpPr>
            <a:xfrm>
              <a:off x="7578032" y="2117434"/>
              <a:ext cx="95594" cy="82785"/>
              <a:chOff x="0" y="0"/>
              <a:chExt cx="6350000" cy="5499100"/>
            </a:xfrm>
          </p:grpSpPr>
          <p:sp>
            <p:nvSpPr>
              <p:cNvPr id="216" name="Freeform 21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217" name="Group 217"/>
            <p:cNvGrpSpPr>
              <a:grpSpLocks noChangeAspect="1"/>
            </p:cNvGrpSpPr>
            <p:nvPr/>
          </p:nvGrpSpPr>
          <p:grpSpPr>
            <a:xfrm>
              <a:off x="4331748" y="499354"/>
              <a:ext cx="95594" cy="82785"/>
              <a:chOff x="0" y="0"/>
              <a:chExt cx="6350000" cy="5499100"/>
            </a:xfrm>
          </p:grpSpPr>
          <p:sp>
            <p:nvSpPr>
              <p:cNvPr id="218" name="Freeform 21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219" name="Group 219"/>
            <p:cNvGrpSpPr>
              <a:grpSpLocks noChangeAspect="1"/>
            </p:cNvGrpSpPr>
            <p:nvPr/>
          </p:nvGrpSpPr>
          <p:grpSpPr>
            <a:xfrm>
              <a:off x="4331748" y="3687054"/>
              <a:ext cx="95594" cy="82785"/>
              <a:chOff x="0" y="0"/>
              <a:chExt cx="6350000" cy="5499100"/>
            </a:xfrm>
          </p:grpSpPr>
          <p:sp>
            <p:nvSpPr>
              <p:cNvPr id="220" name="Freeform 22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221" name="Group 221"/>
            <p:cNvGrpSpPr>
              <a:grpSpLocks noChangeAspect="1"/>
            </p:cNvGrpSpPr>
            <p:nvPr/>
          </p:nvGrpSpPr>
          <p:grpSpPr>
            <a:xfrm>
              <a:off x="4331748" y="2117434"/>
              <a:ext cx="95594" cy="82785"/>
              <a:chOff x="0" y="0"/>
              <a:chExt cx="6350000" cy="5499100"/>
            </a:xfrm>
          </p:grpSpPr>
          <p:sp>
            <p:nvSpPr>
              <p:cNvPr id="222" name="Freeform 222"/>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223" name="Group 223"/>
            <p:cNvGrpSpPr>
              <a:grpSpLocks noChangeAspect="1"/>
            </p:cNvGrpSpPr>
            <p:nvPr/>
          </p:nvGrpSpPr>
          <p:grpSpPr>
            <a:xfrm>
              <a:off x="1622544" y="1036509"/>
              <a:ext cx="95594" cy="82785"/>
              <a:chOff x="0" y="0"/>
              <a:chExt cx="6350000" cy="5499100"/>
            </a:xfrm>
          </p:grpSpPr>
          <p:sp>
            <p:nvSpPr>
              <p:cNvPr id="224" name="Freeform 224"/>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225" name="Group 225"/>
            <p:cNvGrpSpPr>
              <a:grpSpLocks noChangeAspect="1"/>
            </p:cNvGrpSpPr>
            <p:nvPr/>
          </p:nvGrpSpPr>
          <p:grpSpPr>
            <a:xfrm>
              <a:off x="1622544" y="4224209"/>
              <a:ext cx="95594" cy="82785"/>
              <a:chOff x="0" y="0"/>
              <a:chExt cx="6350000" cy="5499100"/>
            </a:xfrm>
          </p:grpSpPr>
          <p:sp>
            <p:nvSpPr>
              <p:cNvPr id="226" name="Freeform 22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227" name="Group 227"/>
            <p:cNvGrpSpPr>
              <a:grpSpLocks noChangeAspect="1"/>
            </p:cNvGrpSpPr>
            <p:nvPr/>
          </p:nvGrpSpPr>
          <p:grpSpPr>
            <a:xfrm>
              <a:off x="1622544" y="2654589"/>
              <a:ext cx="95594" cy="82785"/>
              <a:chOff x="0" y="0"/>
              <a:chExt cx="6350000" cy="5499100"/>
            </a:xfrm>
          </p:grpSpPr>
          <p:sp>
            <p:nvSpPr>
              <p:cNvPr id="228" name="Freeform 22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229" name="Group 229"/>
            <p:cNvGrpSpPr>
              <a:grpSpLocks noChangeAspect="1"/>
            </p:cNvGrpSpPr>
            <p:nvPr/>
          </p:nvGrpSpPr>
          <p:grpSpPr>
            <a:xfrm>
              <a:off x="4870409" y="1036509"/>
              <a:ext cx="95594" cy="82785"/>
              <a:chOff x="0" y="0"/>
              <a:chExt cx="6350000" cy="5499100"/>
            </a:xfrm>
          </p:grpSpPr>
          <p:sp>
            <p:nvSpPr>
              <p:cNvPr id="230" name="Freeform 23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231" name="Group 231"/>
            <p:cNvGrpSpPr>
              <a:grpSpLocks noChangeAspect="1"/>
            </p:cNvGrpSpPr>
            <p:nvPr/>
          </p:nvGrpSpPr>
          <p:grpSpPr>
            <a:xfrm>
              <a:off x="4870409" y="4224209"/>
              <a:ext cx="95594" cy="82785"/>
              <a:chOff x="0" y="0"/>
              <a:chExt cx="6350000" cy="5499100"/>
            </a:xfrm>
          </p:grpSpPr>
          <p:sp>
            <p:nvSpPr>
              <p:cNvPr id="232" name="Freeform 232"/>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233" name="Group 233"/>
            <p:cNvGrpSpPr>
              <a:grpSpLocks noChangeAspect="1"/>
            </p:cNvGrpSpPr>
            <p:nvPr/>
          </p:nvGrpSpPr>
          <p:grpSpPr>
            <a:xfrm>
              <a:off x="4870409" y="2654589"/>
              <a:ext cx="95594" cy="82785"/>
              <a:chOff x="0" y="0"/>
              <a:chExt cx="6350000" cy="5499100"/>
            </a:xfrm>
          </p:grpSpPr>
          <p:sp>
            <p:nvSpPr>
              <p:cNvPr id="234" name="Freeform 234"/>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235" name="Group 235"/>
            <p:cNvGrpSpPr>
              <a:grpSpLocks noChangeAspect="1"/>
            </p:cNvGrpSpPr>
            <p:nvPr/>
          </p:nvGrpSpPr>
          <p:grpSpPr>
            <a:xfrm>
              <a:off x="2162405" y="1574705"/>
              <a:ext cx="95594" cy="82785"/>
              <a:chOff x="0" y="0"/>
              <a:chExt cx="6350000" cy="5499100"/>
            </a:xfrm>
          </p:grpSpPr>
          <p:sp>
            <p:nvSpPr>
              <p:cNvPr id="236" name="Freeform 23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237" name="Group 237"/>
            <p:cNvGrpSpPr>
              <a:grpSpLocks noChangeAspect="1"/>
            </p:cNvGrpSpPr>
            <p:nvPr/>
          </p:nvGrpSpPr>
          <p:grpSpPr>
            <a:xfrm>
              <a:off x="2162405" y="4762405"/>
              <a:ext cx="95594" cy="82785"/>
              <a:chOff x="0" y="0"/>
              <a:chExt cx="6350000" cy="5499100"/>
            </a:xfrm>
          </p:grpSpPr>
          <p:sp>
            <p:nvSpPr>
              <p:cNvPr id="238" name="Freeform 23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239" name="Group 239"/>
            <p:cNvGrpSpPr>
              <a:grpSpLocks noChangeAspect="1"/>
            </p:cNvGrpSpPr>
            <p:nvPr/>
          </p:nvGrpSpPr>
          <p:grpSpPr>
            <a:xfrm>
              <a:off x="2162405" y="3192785"/>
              <a:ext cx="95594" cy="82785"/>
              <a:chOff x="0" y="0"/>
              <a:chExt cx="6350000" cy="5499100"/>
            </a:xfrm>
          </p:grpSpPr>
          <p:sp>
            <p:nvSpPr>
              <p:cNvPr id="240" name="Freeform 24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241" name="Group 241"/>
            <p:cNvGrpSpPr>
              <a:grpSpLocks noChangeAspect="1"/>
            </p:cNvGrpSpPr>
            <p:nvPr/>
          </p:nvGrpSpPr>
          <p:grpSpPr>
            <a:xfrm>
              <a:off x="2162405" y="0"/>
              <a:ext cx="95594" cy="82785"/>
              <a:chOff x="0" y="0"/>
              <a:chExt cx="6350000" cy="5499100"/>
            </a:xfrm>
          </p:grpSpPr>
          <p:sp>
            <p:nvSpPr>
              <p:cNvPr id="242" name="Freeform 242"/>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243" name="Group 243"/>
            <p:cNvGrpSpPr>
              <a:grpSpLocks noChangeAspect="1"/>
            </p:cNvGrpSpPr>
            <p:nvPr/>
          </p:nvGrpSpPr>
          <p:grpSpPr>
            <a:xfrm>
              <a:off x="5410269" y="1574705"/>
              <a:ext cx="95594" cy="82785"/>
              <a:chOff x="0" y="0"/>
              <a:chExt cx="6350000" cy="5499100"/>
            </a:xfrm>
          </p:grpSpPr>
          <p:sp>
            <p:nvSpPr>
              <p:cNvPr id="244" name="Freeform 244"/>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245" name="Group 245"/>
            <p:cNvGrpSpPr>
              <a:grpSpLocks noChangeAspect="1"/>
            </p:cNvGrpSpPr>
            <p:nvPr/>
          </p:nvGrpSpPr>
          <p:grpSpPr>
            <a:xfrm>
              <a:off x="5410269" y="4762405"/>
              <a:ext cx="95594" cy="82785"/>
              <a:chOff x="0" y="0"/>
              <a:chExt cx="6350000" cy="5499100"/>
            </a:xfrm>
          </p:grpSpPr>
          <p:sp>
            <p:nvSpPr>
              <p:cNvPr id="246" name="Freeform 24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247" name="Group 247"/>
            <p:cNvGrpSpPr>
              <a:grpSpLocks noChangeAspect="1"/>
            </p:cNvGrpSpPr>
            <p:nvPr/>
          </p:nvGrpSpPr>
          <p:grpSpPr>
            <a:xfrm>
              <a:off x="5410269" y="3192785"/>
              <a:ext cx="95594" cy="82785"/>
              <a:chOff x="0" y="0"/>
              <a:chExt cx="6350000" cy="5499100"/>
            </a:xfrm>
          </p:grpSpPr>
          <p:sp>
            <p:nvSpPr>
              <p:cNvPr id="248" name="Freeform 24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249" name="Group 249"/>
            <p:cNvGrpSpPr>
              <a:grpSpLocks noChangeAspect="1"/>
            </p:cNvGrpSpPr>
            <p:nvPr/>
          </p:nvGrpSpPr>
          <p:grpSpPr>
            <a:xfrm>
              <a:off x="5410269" y="0"/>
              <a:ext cx="95594" cy="82785"/>
              <a:chOff x="0" y="0"/>
              <a:chExt cx="6350000" cy="5499100"/>
            </a:xfrm>
          </p:grpSpPr>
          <p:sp>
            <p:nvSpPr>
              <p:cNvPr id="250" name="Freeform 25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251" name="Group 251"/>
            <p:cNvGrpSpPr>
              <a:grpSpLocks noChangeAspect="1"/>
            </p:cNvGrpSpPr>
            <p:nvPr/>
          </p:nvGrpSpPr>
          <p:grpSpPr>
            <a:xfrm>
              <a:off x="545144" y="1574705"/>
              <a:ext cx="95594" cy="82785"/>
              <a:chOff x="0" y="0"/>
              <a:chExt cx="6350000" cy="5499100"/>
            </a:xfrm>
          </p:grpSpPr>
          <p:sp>
            <p:nvSpPr>
              <p:cNvPr id="252" name="Freeform 252"/>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253" name="Group 253"/>
            <p:cNvGrpSpPr>
              <a:grpSpLocks noChangeAspect="1"/>
            </p:cNvGrpSpPr>
            <p:nvPr/>
          </p:nvGrpSpPr>
          <p:grpSpPr>
            <a:xfrm>
              <a:off x="545144" y="4762405"/>
              <a:ext cx="95594" cy="82785"/>
              <a:chOff x="0" y="0"/>
              <a:chExt cx="6350000" cy="5499100"/>
            </a:xfrm>
          </p:grpSpPr>
          <p:sp>
            <p:nvSpPr>
              <p:cNvPr id="254" name="Freeform 254"/>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255" name="Group 255"/>
            <p:cNvGrpSpPr>
              <a:grpSpLocks noChangeAspect="1"/>
            </p:cNvGrpSpPr>
            <p:nvPr/>
          </p:nvGrpSpPr>
          <p:grpSpPr>
            <a:xfrm>
              <a:off x="545144" y="3192785"/>
              <a:ext cx="95594" cy="82785"/>
              <a:chOff x="0" y="0"/>
              <a:chExt cx="6350000" cy="5499100"/>
            </a:xfrm>
          </p:grpSpPr>
          <p:sp>
            <p:nvSpPr>
              <p:cNvPr id="256" name="Freeform 25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257" name="Group 257"/>
            <p:cNvGrpSpPr>
              <a:grpSpLocks noChangeAspect="1"/>
            </p:cNvGrpSpPr>
            <p:nvPr/>
          </p:nvGrpSpPr>
          <p:grpSpPr>
            <a:xfrm>
              <a:off x="545144" y="0"/>
              <a:ext cx="95594" cy="82785"/>
              <a:chOff x="0" y="0"/>
              <a:chExt cx="6350000" cy="5499100"/>
            </a:xfrm>
          </p:grpSpPr>
          <p:sp>
            <p:nvSpPr>
              <p:cNvPr id="258" name="Freeform 25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259" name="Group 259"/>
            <p:cNvGrpSpPr>
              <a:grpSpLocks noChangeAspect="1"/>
            </p:cNvGrpSpPr>
            <p:nvPr/>
          </p:nvGrpSpPr>
          <p:grpSpPr>
            <a:xfrm>
              <a:off x="7039293" y="1574705"/>
              <a:ext cx="95594" cy="82785"/>
              <a:chOff x="0" y="0"/>
              <a:chExt cx="6350000" cy="5499100"/>
            </a:xfrm>
          </p:grpSpPr>
          <p:sp>
            <p:nvSpPr>
              <p:cNvPr id="260" name="Freeform 26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261" name="Group 261"/>
            <p:cNvGrpSpPr>
              <a:grpSpLocks noChangeAspect="1"/>
            </p:cNvGrpSpPr>
            <p:nvPr/>
          </p:nvGrpSpPr>
          <p:grpSpPr>
            <a:xfrm>
              <a:off x="7039293" y="4762405"/>
              <a:ext cx="95594" cy="82785"/>
              <a:chOff x="0" y="0"/>
              <a:chExt cx="6350000" cy="5499100"/>
            </a:xfrm>
          </p:grpSpPr>
          <p:sp>
            <p:nvSpPr>
              <p:cNvPr id="262" name="Freeform 262"/>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263" name="Group 263"/>
            <p:cNvGrpSpPr>
              <a:grpSpLocks noChangeAspect="1"/>
            </p:cNvGrpSpPr>
            <p:nvPr/>
          </p:nvGrpSpPr>
          <p:grpSpPr>
            <a:xfrm>
              <a:off x="7039293" y="3192785"/>
              <a:ext cx="95594" cy="82785"/>
              <a:chOff x="0" y="0"/>
              <a:chExt cx="6350000" cy="5499100"/>
            </a:xfrm>
          </p:grpSpPr>
          <p:sp>
            <p:nvSpPr>
              <p:cNvPr id="264" name="Freeform 264"/>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265" name="Group 265"/>
            <p:cNvGrpSpPr>
              <a:grpSpLocks noChangeAspect="1"/>
            </p:cNvGrpSpPr>
            <p:nvPr/>
          </p:nvGrpSpPr>
          <p:grpSpPr>
            <a:xfrm>
              <a:off x="7039293" y="0"/>
              <a:ext cx="95594" cy="82785"/>
              <a:chOff x="0" y="0"/>
              <a:chExt cx="6350000" cy="5499100"/>
            </a:xfrm>
          </p:grpSpPr>
          <p:sp>
            <p:nvSpPr>
              <p:cNvPr id="266" name="Freeform 26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267" name="Group 267"/>
            <p:cNvGrpSpPr>
              <a:grpSpLocks noChangeAspect="1"/>
            </p:cNvGrpSpPr>
            <p:nvPr/>
          </p:nvGrpSpPr>
          <p:grpSpPr>
            <a:xfrm>
              <a:off x="3793009" y="1574705"/>
              <a:ext cx="95594" cy="82785"/>
              <a:chOff x="0" y="0"/>
              <a:chExt cx="6350000" cy="5499100"/>
            </a:xfrm>
          </p:grpSpPr>
          <p:sp>
            <p:nvSpPr>
              <p:cNvPr id="268" name="Freeform 26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269" name="Group 269"/>
            <p:cNvGrpSpPr>
              <a:grpSpLocks noChangeAspect="1"/>
            </p:cNvGrpSpPr>
            <p:nvPr/>
          </p:nvGrpSpPr>
          <p:grpSpPr>
            <a:xfrm>
              <a:off x="3793009" y="4762405"/>
              <a:ext cx="95594" cy="82785"/>
              <a:chOff x="0" y="0"/>
              <a:chExt cx="6350000" cy="5499100"/>
            </a:xfrm>
          </p:grpSpPr>
          <p:sp>
            <p:nvSpPr>
              <p:cNvPr id="270" name="Freeform 27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271" name="Group 271"/>
            <p:cNvGrpSpPr>
              <a:grpSpLocks noChangeAspect="1"/>
            </p:cNvGrpSpPr>
            <p:nvPr/>
          </p:nvGrpSpPr>
          <p:grpSpPr>
            <a:xfrm>
              <a:off x="3793009" y="3192785"/>
              <a:ext cx="95594" cy="82785"/>
              <a:chOff x="0" y="0"/>
              <a:chExt cx="6350000" cy="5499100"/>
            </a:xfrm>
          </p:grpSpPr>
          <p:sp>
            <p:nvSpPr>
              <p:cNvPr id="272" name="Freeform 272"/>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273" name="Group 273"/>
            <p:cNvGrpSpPr>
              <a:grpSpLocks noChangeAspect="1"/>
            </p:cNvGrpSpPr>
            <p:nvPr/>
          </p:nvGrpSpPr>
          <p:grpSpPr>
            <a:xfrm>
              <a:off x="3793009" y="0"/>
              <a:ext cx="95594" cy="82785"/>
              <a:chOff x="0" y="0"/>
              <a:chExt cx="6350000" cy="5499100"/>
            </a:xfrm>
          </p:grpSpPr>
          <p:sp>
            <p:nvSpPr>
              <p:cNvPr id="274" name="Freeform 274"/>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275" name="Group 275"/>
            <p:cNvGrpSpPr>
              <a:grpSpLocks noChangeAspect="1"/>
            </p:cNvGrpSpPr>
            <p:nvPr/>
          </p:nvGrpSpPr>
          <p:grpSpPr>
            <a:xfrm>
              <a:off x="2711370" y="499354"/>
              <a:ext cx="95594" cy="82785"/>
              <a:chOff x="0" y="0"/>
              <a:chExt cx="6350000" cy="5499100"/>
            </a:xfrm>
          </p:grpSpPr>
          <p:sp>
            <p:nvSpPr>
              <p:cNvPr id="276" name="Freeform 27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277" name="Group 277"/>
            <p:cNvGrpSpPr>
              <a:grpSpLocks noChangeAspect="1"/>
            </p:cNvGrpSpPr>
            <p:nvPr/>
          </p:nvGrpSpPr>
          <p:grpSpPr>
            <a:xfrm>
              <a:off x="2711370" y="3687054"/>
              <a:ext cx="95594" cy="82785"/>
              <a:chOff x="0" y="0"/>
              <a:chExt cx="6350000" cy="5499100"/>
            </a:xfrm>
          </p:grpSpPr>
          <p:sp>
            <p:nvSpPr>
              <p:cNvPr id="278" name="Freeform 27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279" name="Group 279"/>
            <p:cNvGrpSpPr>
              <a:grpSpLocks noChangeAspect="1"/>
            </p:cNvGrpSpPr>
            <p:nvPr/>
          </p:nvGrpSpPr>
          <p:grpSpPr>
            <a:xfrm>
              <a:off x="2711370" y="2117434"/>
              <a:ext cx="95594" cy="82785"/>
              <a:chOff x="0" y="0"/>
              <a:chExt cx="6350000" cy="5499100"/>
            </a:xfrm>
          </p:grpSpPr>
          <p:sp>
            <p:nvSpPr>
              <p:cNvPr id="280" name="Freeform 28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281" name="Group 281"/>
            <p:cNvGrpSpPr>
              <a:grpSpLocks noChangeAspect="1"/>
            </p:cNvGrpSpPr>
            <p:nvPr/>
          </p:nvGrpSpPr>
          <p:grpSpPr>
            <a:xfrm>
              <a:off x="5959235" y="499354"/>
              <a:ext cx="95594" cy="82785"/>
              <a:chOff x="0" y="0"/>
              <a:chExt cx="6350000" cy="5499100"/>
            </a:xfrm>
          </p:grpSpPr>
          <p:sp>
            <p:nvSpPr>
              <p:cNvPr id="282" name="Freeform 282"/>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283" name="Group 283"/>
            <p:cNvGrpSpPr>
              <a:grpSpLocks noChangeAspect="1"/>
            </p:cNvGrpSpPr>
            <p:nvPr/>
          </p:nvGrpSpPr>
          <p:grpSpPr>
            <a:xfrm>
              <a:off x="5959235" y="3687054"/>
              <a:ext cx="95594" cy="82785"/>
              <a:chOff x="0" y="0"/>
              <a:chExt cx="6350000" cy="5499100"/>
            </a:xfrm>
          </p:grpSpPr>
          <p:sp>
            <p:nvSpPr>
              <p:cNvPr id="284" name="Freeform 284"/>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285" name="Group 285"/>
            <p:cNvGrpSpPr>
              <a:grpSpLocks noChangeAspect="1"/>
            </p:cNvGrpSpPr>
            <p:nvPr/>
          </p:nvGrpSpPr>
          <p:grpSpPr>
            <a:xfrm>
              <a:off x="5959235" y="2117434"/>
              <a:ext cx="95594" cy="82785"/>
              <a:chOff x="0" y="0"/>
              <a:chExt cx="6350000" cy="5499100"/>
            </a:xfrm>
          </p:grpSpPr>
          <p:sp>
            <p:nvSpPr>
              <p:cNvPr id="286" name="Freeform 28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287" name="Group 287"/>
            <p:cNvGrpSpPr>
              <a:grpSpLocks noChangeAspect="1"/>
            </p:cNvGrpSpPr>
            <p:nvPr/>
          </p:nvGrpSpPr>
          <p:grpSpPr>
            <a:xfrm>
              <a:off x="0" y="1036509"/>
              <a:ext cx="95594" cy="82785"/>
              <a:chOff x="0" y="0"/>
              <a:chExt cx="6350000" cy="5499100"/>
            </a:xfrm>
          </p:grpSpPr>
          <p:sp>
            <p:nvSpPr>
              <p:cNvPr id="288" name="Freeform 28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289" name="Group 289"/>
            <p:cNvGrpSpPr>
              <a:grpSpLocks noChangeAspect="1"/>
            </p:cNvGrpSpPr>
            <p:nvPr/>
          </p:nvGrpSpPr>
          <p:grpSpPr>
            <a:xfrm>
              <a:off x="0" y="4224209"/>
              <a:ext cx="95594" cy="82785"/>
              <a:chOff x="0" y="0"/>
              <a:chExt cx="6350000" cy="5499100"/>
            </a:xfrm>
          </p:grpSpPr>
          <p:sp>
            <p:nvSpPr>
              <p:cNvPr id="290" name="Freeform 29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291" name="Group 291"/>
            <p:cNvGrpSpPr>
              <a:grpSpLocks noChangeAspect="1"/>
            </p:cNvGrpSpPr>
            <p:nvPr/>
          </p:nvGrpSpPr>
          <p:grpSpPr>
            <a:xfrm>
              <a:off x="0" y="2654589"/>
              <a:ext cx="95594" cy="82785"/>
              <a:chOff x="0" y="0"/>
              <a:chExt cx="6350000" cy="5499100"/>
            </a:xfrm>
          </p:grpSpPr>
          <p:sp>
            <p:nvSpPr>
              <p:cNvPr id="292" name="Freeform 292"/>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293" name="Group 293"/>
            <p:cNvGrpSpPr>
              <a:grpSpLocks noChangeAspect="1"/>
            </p:cNvGrpSpPr>
            <p:nvPr/>
          </p:nvGrpSpPr>
          <p:grpSpPr>
            <a:xfrm>
              <a:off x="6494149" y="1036509"/>
              <a:ext cx="95594" cy="82785"/>
              <a:chOff x="0" y="0"/>
              <a:chExt cx="6350000" cy="5499100"/>
            </a:xfrm>
          </p:grpSpPr>
          <p:sp>
            <p:nvSpPr>
              <p:cNvPr id="294" name="Freeform 294"/>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295" name="Group 295"/>
            <p:cNvGrpSpPr>
              <a:grpSpLocks noChangeAspect="1"/>
            </p:cNvGrpSpPr>
            <p:nvPr/>
          </p:nvGrpSpPr>
          <p:grpSpPr>
            <a:xfrm>
              <a:off x="6494149" y="4224209"/>
              <a:ext cx="95594" cy="82785"/>
              <a:chOff x="0" y="0"/>
              <a:chExt cx="6350000" cy="5499100"/>
            </a:xfrm>
          </p:grpSpPr>
          <p:sp>
            <p:nvSpPr>
              <p:cNvPr id="296" name="Freeform 29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297" name="Group 297"/>
            <p:cNvGrpSpPr>
              <a:grpSpLocks noChangeAspect="1"/>
            </p:cNvGrpSpPr>
            <p:nvPr/>
          </p:nvGrpSpPr>
          <p:grpSpPr>
            <a:xfrm>
              <a:off x="6494149" y="2654589"/>
              <a:ext cx="95594" cy="82785"/>
              <a:chOff x="0" y="0"/>
              <a:chExt cx="6350000" cy="5499100"/>
            </a:xfrm>
          </p:grpSpPr>
          <p:sp>
            <p:nvSpPr>
              <p:cNvPr id="298" name="Freeform 29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299" name="Group 299"/>
            <p:cNvGrpSpPr>
              <a:grpSpLocks noChangeAspect="1"/>
            </p:cNvGrpSpPr>
            <p:nvPr/>
          </p:nvGrpSpPr>
          <p:grpSpPr>
            <a:xfrm>
              <a:off x="3247865" y="1036509"/>
              <a:ext cx="95594" cy="82785"/>
              <a:chOff x="0" y="0"/>
              <a:chExt cx="6350000" cy="5499100"/>
            </a:xfrm>
          </p:grpSpPr>
          <p:sp>
            <p:nvSpPr>
              <p:cNvPr id="300" name="Freeform 30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301" name="Group 301"/>
            <p:cNvGrpSpPr>
              <a:grpSpLocks noChangeAspect="1"/>
            </p:cNvGrpSpPr>
            <p:nvPr/>
          </p:nvGrpSpPr>
          <p:grpSpPr>
            <a:xfrm>
              <a:off x="3247865" y="4224209"/>
              <a:ext cx="95594" cy="82785"/>
              <a:chOff x="0" y="0"/>
              <a:chExt cx="6350000" cy="5499100"/>
            </a:xfrm>
          </p:grpSpPr>
          <p:sp>
            <p:nvSpPr>
              <p:cNvPr id="302" name="Freeform 302"/>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303" name="Group 303"/>
            <p:cNvGrpSpPr>
              <a:grpSpLocks noChangeAspect="1"/>
            </p:cNvGrpSpPr>
            <p:nvPr/>
          </p:nvGrpSpPr>
          <p:grpSpPr>
            <a:xfrm>
              <a:off x="3247865" y="2654589"/>
              <a:ext cx="95594" cy="82785"/>
              <a:chOff x="0" y="0"/>
              <a:chExt cx="6350000" cy="5499100"/>
            </a:xfrm>
          </p:grpSpPr>
          <p:sp>
            <p:nvSpPr>
              <p:cNvPr id="304" name="Freeform 304"/>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grpSp>
        <p:nvGrpSpPr>
          <p:cNvPr id="305" name="Group 305"/>
          <p:cNvGrpSpPr/>
          <p:nvPr/>
        </p:nvGrpSpPr>
        <p:grpSpPr>
          <a:xfrm>
            <a:off x="838200" y="8910587"/>
            <a:ext cx="3403397" cy="595363"/>
            <a:chOff x="0" y="0"/>
            <a:chExt cx="4537862" cy="793817"/>
          </a:xfrm>
        </p:grpSpPr>
        <p:sp>
          <p:nvSpPr>
            <p:cNvPr id="306" name="AutoShape 306"/>
            <p:cNvSpPr/>
            <p:nvPr/>
          </p:nvSpPr>
          <p:spPr>
            <a:xfrm>
              <a:off x="0" y="0"/>
              <a:ext cx="4537862" cy="793817"/>
            </a:xfrm>
            <a:prstGeom prst="rect">
              <a:avLst/>
            </a:prstGeom>
            <a:solidFill>
              <a:srgbClr val="FFFFFF"/>
            </a:solidFill>
          </p:spPr>
          <p:txBody>
            <a:bodyPr/>
            <a:lstStyle/>
            <a:p>
              <a:endParaRPr lang="en-US"/>
            </a:p>
          </p:txBody>
        </p:sp>
        <p:sp>
          <p:nvSpPr>
            <p:cNvPr id="307" name="TextBox 307"/>
            <p:cNvSpPr txBox="1"/>
            <p:nvPr/>
          </p:nvSpPr>
          <p:spPr>
            <a:xfrm>
              <a:off x="237717" y="217928"/>
              <a:ext cx="4062429" cy="329386"/>
            </a:xfrm>
            <a:prstGeom prst="rect">
              <a:avLst/>
            </a:prstGeom>
          </p:spPr>
          <p:txBody>
            <a:bodyPr lIns="0" tIns="0" rIns="0" bIns="0" rtlCol="0" anchor="t">
              <a:spAutoFit/>
            </a:bodyPr>
            <a:lstStyle/>
            <a:p>
              <a:pPr>
                <a:lnSpc>
                  <a:spcPts val="2100"/>
                </a:lnSpc>
              </a:pPr>
              <a:r>
                <a:rPr lang="en-US" sz="1500" spc="75">
                  <a:solidFill>
                    <a:srgbClr val="FEBA3D"/>
                  </a:solidFill>
                  <a:latin typeface="Clear Sans Regular"/>
                </a:rPr>
                <a:t>IRC VPRU</a:t>
              </a:r>
            </a:p>
          </p:txBody>
        </p:sp>
      </p:grpSp>
      <p:sp>
        <p:nvSpPr>
          <p:cNvPr id="308" name="AutoShape 308"/>
          <p:cNvSpPr/>
          <p:nvPr/>
        </p:nvSpPr>
        <p:spPr>
          <a:xfrm>
            <a:off x="5085411" y="5586959"/>
            <a:ext cx="1736609" cy="1358024"/>
          </a:xfrm>
          <a:prstGeom prst="rect">
            <a:avLst/>
          </a:prstGeom>
          <a:solidFill>
            <a:srgbClr val="FEBA3D"/>
          </a:solidFill>
        </p:spPr>
        <p:txBody>
          <a:bodyPr/>
          <a:lstStyle/>
          <a:p>
            <a:endParaRPr lang="en-US"/>
          </a:p>
        </p:txBody>
      </p:sp>
      <p:sp>
        <p:nvSpPr>
          <p:cNvPr id="309" name="TextBox 309"/>
          <p:cNvSpPr txBox="1"/>
          <p:nvPr/>
        </p:nvSpPr>
        <p:spPr>
          <a:xfrm>
            <a:off x="8901658" y="3857518"/>
            <a:ext cx="9205808" cy="1987724"/>
          </a:xfrm>
          <a:prstGeom prst="rect">
            <a:avLst/>
          </a:prstGeom>
        </p:spPr>
        <p:txBody>
          <a:bodyPr wrap="square" lIns="0" tIns="0" rIns="0" bIns="0" rtlCol="0" anchor="t">
            <a:spAutoFit/>
          </a:bodyPr>
          <a:lstStyle/>
          <a:p>
            <a:pPr marL="269875" lvl="1">
              <a:lnSpc>
                <a:spcPts val="3125"/>
              </a:lnSpc>
            </a:pPr>
            <a:r>
              <a:rPr lang="fr-FR" sz="2400" dirty="0">
                <a:solidFill>
                  <a:srgbClr val="1B1B1B"/>
                </a:solidFill>
                <a:latin typeface="League Spartan" panose="020B0604020202020204" charset="0"/>
              </a:rPr>
              <a:t>La survivante éprouve des difficultés modérées à importantes dans l'accomplissement d'au moins certaines tâches.</a:t>
            </a:r>
          </a:p>
          <a:p>
            <a:pPr marL="539750" lvl="1" indent="-269875">
              <a:lnSpc>
                <a:spcPts val="3125"/>
              </a:lnSpc>
              <a:buFont typeface="Arial"/>
              <a:buChar char="•"/>
            </a:pPr>
            <a:r>
              <a:rPr lang="fr-FR" sz="2400" dirty="0">
                <a:solidFill>
                  <a:srgbClr val="1B1B1B"/>
                </a:solidFill>
                <a:latin typeface="League Spartan" panose="020B0604020202020204" charset="0"/>
              </a:rPr>
              <a:t>Travaillez avec la survivante pour l'aider à identifier les tâches à prioriser dans son plan d'action.</a:t>
            </a:r>
          </a:p>
        </p:txBody>
      </p:sp>
      <p:sp>
        <p:nvSpPr>
          <p:cNvPr id="310" name="TextBox 310"/>
          <p:cNvSpPr txBox="1"/>
          <p:nvPr/>
        </p:nvSpPr>
        <p:spPr>
          <a:xfrm>
            <a:off x="7202589" y="6439013"/>
            <a:ext cx="1535629" cy="361637"/>
          </a:xfrm>
          <a:prstGeom prst="rect">
            <a:avLst/>
          </a:prstGeom>
        </p:spPr>
        <p:txBody>
          <a:bodyPr wrap="square" lIns="0" tIns="0" rIns="0" bIns="0" rtlCol="0" anchor="t">
            <a:spAutoFit/>
          </a:bodyPr>
          <a:lstStyle/>
          <a:p>
            <a:pPr algn="r">
              <a:lnSpc>
                <a:spcPts val="2750"/>
              </a:lnSpc>
            </a:pPr>
            <a:r>
              <a:rPr lang="en-US" sz="2400" dirty="0">
                <a:solidFill>
                  <a:srgbClr val="1B1B1B"/>
                </a:solidFill>
                <a:latin typeface="League Spartan" panose="020B0604020202020204" charset="0"/>
              </a:rPr>
              <a:t>2.25 - 4</a:t>
            </a:r>
          </a:p>
        </p:txBody>
      </p:sp>
      <p:sp>
        <p:nvSpPr>
          <p:cNvPr id="311" name="TextBox 311"/>
          <p:cNvSpPr txBox="1"/>
          <p:nvPr/>
        </p:nvSpPr>
        <p:spPr>
          <a:xfrm>
            <a:off x="9088016" y="6351887"/>
            <a:ext cx="8833093" cy="3180358"/>
          </a:xfrm>
          <a:prstGeom prst="rect">
            <a:avLst/>
          </a:prstGeom>
        </p:spPr>
        <p:txBody>
          <a:bodyPr wrap="square" lIns="0" tIns="0" rIns="0" bIns="0" rtlCol="0" anchor="t">
            <a:spAutoFit/>
          </a:bodyPr>
          <a:lstStyle/>
          <a:p>
            <a:pPr>
              <a:lnSpc>
                <a:spcPts val="3124"/>
              </a:lnSpc>
            </a:pPr>
            <a:r>
              <a:rPr lang="fr-FR" sz="2400" dirty="0">
                <a:solidFill>
                  <a:srgbClr val="1B1B1B"/>
                </a:solidFill>
                <a:latin typeface="League Spartan" panose="020B0604020202020204" charset="0"/>
              </a:rPr>
              <a:t>La survivante éprouve de grandes difficultés à accomplir ses tâches et n'est souvent pas en mesure de les mener à bien. </a:t>
            </a:r>
          </a:p>
          <a:p>
            <a:pPr marL="342900" indent="-342900">
              <a:lnSpc>
                <a:spcPts val="3124"/>
              </a:lnSpc>
              <a:buFont typeface="Arial" panose="020B0604020202020204" pitchFamily="34" charset="0"/>
              <a:buChar char="•"/>
            </a:pPr>
            <a:r>
              <a:rPr lang="fr-FR" sz="2400" dirty="0">
                <a:solidFill>
                  <a:srgbClr val="1B1B1B"/>
                </a:solidFill>
                <a:latin typeface="League Spartan" panose="020B0604020202020204" charset="0"/>
              </a:rPr>
              <a:t>Travaillez avec la survivante pour l'aider à identifier les tâches à prioriser dans son plan d'action. </a:t>
            </a:r>
          </a:p>
          <a:p>
            <a:pPr marL="342900" indent="-342900">
              <a:lnSpc>
                <a:spcPts val="3124"/>
              </a:lnSpc>
              <a:buFont typeface="Arial" panose="020B0604020202020204" pitchFamily="34" charset="0"/>
              <a:buChar char="•"/>
            </a:pPr>
            <a:r>
              <a:rPr lang="fr-FR" sz="2400" dirty="0">
                <a:solidFill>
                  <a:srgbClr val="1B1B1B"/>
                </a:solidFill>
                <a:latin typeface="League Spartan" panose="020B0604020202020204" charset="0"/>
              </a:rPr>
              <a:t>Il peut être souhaitable que les travailleuses sociales discutent avec leurs responsables des cas ayant obtenu des scores très élevés.</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3"/>
          <p:cNvSpPr txBox="1"/>
          <p:nvPr/>
        </p:nvSpPr>
        <p:spPr>
          <a:xfrm>
            <a:off x="778257" y="777775"/>
            <a:ext cx="17520629" cy="4847481"/>
          </a:xfrm>
          <a:prstGeom prst="rect">
            <a:avLst/>
          </a:prstGeom>
        </p:spPr>
        <p:txBody>
          <a:bodyPr wrap="square" lIns="0" tIns="0" rIns="0" bIns="0" rtlCol="0" anchor="t">
            <a:spAutoFit/>
          </a:bodyPr>
          <a:lstStyle/>
          <a:p>
            <a:pPr>
              <a:spcAft>
                <a:spcPts val="1800"/>
              </a:spcAft>
            </a:pPr>
            <a:r>
              <a:rPr lang="en-US" sz="7500" dirty="0" err="1">
                <a:solidFill>
                  <a:srgbClr val="FEBA3D"/>
                </a:solidFill>
                <a:latin typeface="League Spartan Bold"/>
              </a:rPr>
              <a:t>Échelle</a:t>
            </a:r>
            <a:r>
              <a:rPr lang="en-US" sz="7500" dirty="0">
                <a:solidFill>
                  <a:srgbClr val="FEBA3D"/>
                </a:solidFill>
                <a:latin typeface="League Spartan Bold"/>
              </a:rPr>
              <a:t> de </a:t>
            </a:r>
            <a:r>
              <a:rPr lang="en-US" sz="7500" dirty="0" err="1">
                <a:solidFill>
                  <a:srgbClr val="FEBA3D"/>
                </a:solidFill>
                <a:latin typeface="League Spartan Bold"/>
              </a:rPr>
              <a:t>fonctionnement</a:t>
            </a:r>
            <a:r>
              <a:rPr lang="en-US" sz="7500" dirty="0">
                <a:solidFill>
                  <a:srgbClr val="FEBA3D"/>
                </a:solidFill>
                <a:latin typeface="League Spartan Bold"/>
              </a:rPr>
              <a:t> psychosocial : </a:t>
            </a:r>
          </a:p>
          <a:p>
            <a:pPr>
              <a:spcAft>
                <a:spcPts val="1800"/>
              </a:spcAft>
            </a:pPr>
            <a:r>
              <a:rPr lang="en-US" sz="7500" dirty="0" err="1">
                <a:solidFill>
                  <a:srgbClr val="1B1B1B"/>
                </a:solidFill>
                <a:latin typeface="League Spartan Bold"/>
              </a:rPr>
              <a:t>Évolution</a:t>
            </a:r>
            <a:r>
              <a:rPr lang="en-US" sz="7500" dirty="0">
                <a:solidFill>
                  <a:srgbClr val="1B1B1B"/>
                </a:solidFill>
                <a:latin typeface="League Spartan Bold"/>
              </a:rPr>
              <a:t> dans le temps</a:t>
            </a:r>
            <a:endParaRPr lang="en-US" sz="2000" dirty="0">
              <a:solidFill>
                <a:srgbClr val="1B1B1B"/>
              </a:solidFill>
              <a:latin typeface="League Spartan Bold"/>
            </a:endParaRPr>
          </a:p>
          <a:p>
            <a:pPr>
              <a:lnSpc>
                <a:spcPts val="3000"/>
              </a:lnSpc>
            </a:pPr>
            <a:r>
              <a:rPr lang="en-US" sz="2400" i="1" dirty="0">
                <a:solidFill>
                  <a:srgbClr val="1B1B1B"/>
                </a:solidFill>
                <a:latin typeface="League Spartan Bold"/>
              </a:rPr>
              <a:t>score le plus </a:t>
            </a:r>
            <a:r>
              <a:rPr lang="en-US" sz="2400" i="1" dirty="0" err="1">
                <a:solidFill>
                  <a:srgbClr val="1B1B1B"/>
                </a:solidFill>
                <a:latin typeface="League Spartan Bold"/>
              </a:rPr>
              <a:t>récent</a:t>
            </a:r>
            <a:r>
              <a:rPr lang="en-US" sz="2400" i="1" dirty="0">
                <a:solidFill>
                  <a:srgbClr val="1B1B1B"/>
                </a:solidFill>
                <a:latin typeface="League Spartan Bold"/>
              </a:rPr>
              <a:t> de </a:t>
            </a:r>
            <a:r>
              <a:rPr lang="en-US" sz="2400" i="1" dirty="0" err="1">
                <a:solidFill>
                  <a:srgbClr val="1B1B1B"/>
                </a:solidFill>
                <a:latin typeface="League Spartan Bold"/>
              </a:rPr>
              <a:t>l'échelle</a:t>
            </a:r>
            <a:r>
              <a:rPr lang="en-US" sz="2400" i="1" dirty="0">
                <a:solidFill>
                  <a:srgbClr val="1B1B1B"/>
                </a:solidFill>
                <a:latin typeface="League Spartan Bold"/>
              </a:rPr>
              <a:t> - score de base de </a:t>
            </a:r>
            <a:r>
              <a:rPr lang="en-US" sz="2400" i="1" dirty="0" err="1">
                <a:solidFill>
                  <a:srgbClr val="1B1B1B"/>
                </a:solidFill>
                <a:latin typeface="League Spartan Bold"/>
              </a:rPr>
              <a:t>l'échelle</a:t>
            </a:r>
            <a:r>
              <a:rPr lang="en-US" sz="2400" i="1" dirty="0">
                <a:solidFill>
                  <a:srgbClr val="1B1B1B"/>
                </a:solidFill>
                <a:latin typeface="League Spartan Bold"/>
              </a:rPr>
              <a:t>/ score </a:t>
            </a:r>
            <a:r>
              <a:rPr lang="en-US" sz="2400" i="1" dirty="0" err="1">
                <a:solidFill>
                  <a:srgbClr val="1B1B1B"/>
                </a:solidFill>
                <a:latin typeface="League Spartan Bold"/>
              </a:rPr>
              <a:t>précédent</a:t>
            </a:r>
            <a:r>
              <a:rPr lang="en-US" sz="2400" i="1" dirty="0">
                <a:solidFill>
                  <a:srgbClr val="1B1B1B"/>
                </a:solidFill>
                <a:latin typeface="League Spartan Bold"/>
              </a:rPr>
              <a:t> de </a:t>
            </a:r>
            <a:r>
              <a:rPr lang="en-US" sz="2400" i="1" dirty="0" err="1">
                <a:solidFill>
                  <a:srgbClr val="1B1B1B"/>
                </a:solidFill>
                <a:latin typeface="League Spartan Bold"/>
              </a:rPr>
              <a:t>l'échelle</a:t>
            </a:r>
            <a:r>
              <a:rPr lang="en-US" sz="2400" i="1" dirty="0">
                <a:solidFill>
                  <a:srgbClr val="1B1B1B"/>
                </a:solidFill>
                <a:latin typeface="League Spartan Bold"/>
              </a:rPr>
              <a:t> = score </a:t>
            </a:r>
            <a:r>
              <a:rPr lang="en-US" sz="2400" i="1" dirty="0" err="1">
                <a:solidFill>
                  <a:srgbClr val="1B1B1B"/>
                </a:solidFill>
                <a:latin typeface="League Spartan Bold"/>
              </a:rPr>
              <a:t>d’évolution</a:t>
            </a:r>
            <a:r>
              <a:rPr lang="en-US" sz="2400" i="1" dirty="0">
                <a:solidFill>
                  <a:srgbClr val="1B1B1B"/>
                </a:solidFill>
                <a:latin typeface="League Spartan Bold"/>
              </a:rPr>
              <a:t> dans le temps</a:t>
            </a:r>
          </a:p>
        </p:txBody>
      </p:sp>
      <p:grpSp>
        <p:nvGrpSpPr>
          <p:cNvPr id="9" name="Group 9"/>
          <p:cNvGrpSpPr/>
          <p:nvPr/>
        </p:nvGrpSpPr>
        <p:grpSpPr>
          <a:xfrm>
            <a:off x="968757" y="5929208"/>
            <a:ext cx="5755220" cy="3633892"/>
            <a:chOff x="0" y="0"/>
            <a:chExt cx="7673626" cy="4845190"/>
          </a:xfrm>
        </p:grpSpPr>
        <p:grpSp>
          <p:nvGrpSpPr>
            <p:cNvPr id="10" name="Group 10"/>
            <p:cNvGrpSpPr/>
            <p:nvPr/>
          </p:nvGrpSpPr>
          <p:grpSpPr>
            <a:xfrm>
              <a:off x="6405" y="499354"/>
              <a:ext cx="82785" cy="82785"/>
              <a:chOff x="0" y="0"/>
              <a:chExt cx="6350000" cy="6350000"/>
            </a:xfrm>
          </p:grpSpPr>
          <p:sp>
            <p:nvSpPr>
              <p:cNvPr id="11" name="Freeform 11"/>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12" name="Group 12"/>
            <p:cNvGrpSpPr/>
            <p:nvPr/>
          </p:nvGrpSpPr>
          <p:grpSpPr>
            <a:xfrm>
              <a:off x="6405" y="3687054"/>
              <a:ext cx="82785" cy="82785"/>
              <a:chOff x="0" y="0"/>
              <a:chExt cx="6350000" cy="6350000"/>
            </a:xfrm>
          </p:grpSpPr>
          <p:sp>
            <p:nvSpPr>
              <p:cNvPr id="13" name="Freeform 13"/>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14" name="Group 14"/>
            <p:cNvGrpSpPr/>
            <p:nvPr/>
          </p:nvGrpSpPr>
          <p:grpSpPr>
            <a:xfrm>
              <a:off x="6405" y="2117434"/>
              <a:ext cx="82785" cy="82785"/>
              <a:chOff x="0" y="0"/>
              <a:chExt cx="6350000" cy="6350000"/>
            </a:xfrm>
          </p:grpSpPr>
          <p:sp>
            <p:nvSpPr>
              <p:cNvPr id="15" name="Freeform 15"/>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16" name="Group 16"/>
            <p:cNvGrpSpPr/>
            <p:nvPr/>
          </p:nvGrpSpPr>
          <p:grpSpPr>
            <a:xfrm>
              <a:off x="6500554" y="499354"/>
              <a:ext cx="82785" cy="82785"/>
              <a:chOff x="0" y="0"/>
              <a:chExt cx="6350000" cy="6350000"/>
            </a:xfrm>
          </p:grpSpPr>
          <p:sp>
            <p:nvSpPr>
              <p:cNvPr id="17" name="Freeform 17"/>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18" name="Group 18"/>
            <p:cNvGrpSpPr/>
            <p:nvPr/>
          </p:nvGrpSpPr>
          <p:grpSpPr>
            <a:xfrm>
              <a:off x="6500554" y="3687054"/>
              <a:ext cx="82785" cy="82785"/>
              <a:chOff x="0" y="0"/>
              <a:chExt cx="6350000" cy="6350000"/>
            </a:xfrm>
          </p:grpSpPr>
          <p:sp>
            <p:nvSpPr>
              <p:cNvPr id="19" name="Freeform 19"/>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20" name="Group 20"/>
            <p:cNvGrpSpPr/>
            <p:nvPr/>
          </p:nvGrpSpPr>
          <p:grpSpPr>
            <a:xfrm>
              <a:off x="6500554" y="2117434"/>
              <a:ext cx="82785" cy="82785"/>
              <a:chOff x="0" y="0"/>
              <a:chExt cx="6350000" cy="6350000"/>
            </a:xfrm>
          </p:grpSpPr>
          <p:sp>
            <p:nvSpPr>
              <p:cNvPr id="21" name="Freeform 21"/>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22" name="Group 22"/>
            <p:cNvGrpSpPr/>
            <p:nvPr/>
          </p:nvGrpSpPr>
          <p:grpSpPr>
            <a:xfrm>
              <a:off x="3254270" y="499354"/>
              <a:ext cx="82785" cy="82785"/>
              <a:chOff x="0" y="0"/>
              <a:chExt cx="6350000" cy="6350000"/>
            </a:xfrm>
          </p:grpSpPr>
          <p:sp>
            <p:nvSpPr>
              <p:cNvPr id="23" name="Freeform 23"/>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24" name="Group 24"/>
            <p:cNvGrpSpPr/>
            <p:nvPr/>
          </p:nvGrpSpPr>
          <p:grpSpPr>
            <a:xfrm>
              <a:off x="3254270" y="3687054"/>
              <a:ext cx="82785" cy="82785"/>
              <a:chOff x="0" y="0"/>
              <a:chExt cx="6350000" cy="6350000"/>
            </a:xfrm>
          </p:grpSpPr>
          <p:sp>
            <p:nvSpPr>
              <p:cNvPr id="25" name="Freeform 25"/>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26" name="Group 26"/>
            <p:cNvGrpSpPr/>
            <p:nvPr/>
          </p:nvGrpSpPr>
          <p:grpSpPr>
            <a:xfrm>
              <a:off x="3254270" y="2117434"/>
              <a:ext cx="82785" cy="82785"/>
              <a:chOff x="0" y="0"/>
              <a:chExt cx="6350000" cy="6350000"/>
            </a:xfrm>
          </p:grpSpPr>
          <p:sp>
            <p:nvSpPr>
              <p:cNvPr id="27" name="Freeform 27"/>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28" name="Group 28"/>
            <p:cNvGrpSpPr/>
            <p:nvPr/>
          </p:nvGrpSpPr>
          <p:grpSpPr>
            <a:xfrm>
              <a:off x="545066" y="1036509"/>
              <a:ext cx="82785" cy="82785"/>
              <a:chOff x="0" y="0"/>
              <a:chExt cx="6350000" cy="6350000"/>
            </a:xfrm>
          </p:grpSpPr>
          <p:sp>
            <p:nvSpPr>
              <p:cNvPr id="29" name="Freeform 29"/>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30" name="Group 30"/>
            <p:cNvGrpSpPr/>
            <p:nvPr/>
          </p:nvGrpSpPr>
          <p:grpSpPr>
            <a:xfrm>
              <a:off x="545066" y="4224209"/>
              <a:ext cx="82785" cy="82785"/>
              <a:chOff x="0" y="0"/>
              <a:chExt cx="6350000" cy="6350000"/>
            </a:xfrm>
          </p:grpSpPr>
          <p:sp>
            <p:nvSpPr>
              <p:cNvPr id="31" name="Freeform 31"/>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32" name="Group 32"/>
            <p:cNvGrpSpPr/>
            <p:nvPr/>
          </p:nvGrpSpPr>
          <p:grpSpPr>
            <a:xfrm>
              <a:off x="545066" y="2654589"/>
              <a:ext cx="82785" cy="82785"/>
              <a:chOff x="0" y="0"/>
              <a:chExt cx="6350000" cy="6350000"/>
            </a:xfrm>
          </p:grpSpPr>
          <p:sp>
            <p:nvSpPr>
              <p:cNvPr id="33" name="Freeform 33"/>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34" name="Group 34"/>
            <p:cNvGrpSpPr/>
            <p:nvPr/>
          </p:nvGrpSpPr>
          <p:grpSpPr>
            <a:xfrm>
              <a:off x="7039214" y="1036509"/>
              <a:ext cx="82785" cy="82785"/>
              <a:chOff x="0" y="0"/>
              <a:chExt cx="6350000" cy="6350000"/>
            </a:xfrm>
          </p:grpSpPr>
          <p:sp>
            <p:nvSpPr>
              <p:cNvPr id="35" name="Freeform 35"/>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36" name="Group 36"/>
            <p:cNvGrpSpPr/>
            <p:nvPr/>
          </p:nvGrpSpPr>
          <p:grpSpPr>
            <a:xfrm>
              <a:off x="7039214" y="4224209"/>
              <a:ext cx="82785" cy="82785"/>
              <a:chOff x="0" y="0"/>
              <a:chExt cx="6350000" cy="6350000"/>
            </a:xfrm>
          </p:grpSpPr>
          <p:sp>
            <p:nvSpPr>
              <p:cNvPr id="37" name="Freeform 37"/>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38" name="Group 38"/>
            <p:cNvGrpSpPr/>
            <p:nvPr/>
          </p:nvGrpSpPr>
          <p:grpSpPr>
            <a:xfrm>
              <a:off x="7039214" y="2654589"/>
              <a:ext cx="82785" cy="82785"/>
              <a:chOff x="0" y="0"/>
              <a:chExt cx="6350000" cy="6350000"/>
            </a:xfrm>
          </p:grpSpPr>
          <p:sp>
            <p:nvSpPr>
              <p:cNvPr id="39" name="Freeform 39"/>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40" name="Group 40"/>
            <p:cNvGrpSpPr/>
            <p:nvPr/>
          </p:nvGrpSpPr>
          <p:grpSpPr>
            <a:xfrm>
              <a:off x="3792930" y="1036509"/>
              <a:ext cx="82785" cy="82785"/>
              <a:chOff x="0" y="0"/>
              <a:chExt cx="6350000" cy="6350000"/>
            </a:xfrm>
          </p:grpSpPr>
          <p:sp>
            <p:nvSpPr>
              <p:cNvPr id="41" name="Freeform 41"/>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42" name="Group 42"/>
            <p:cNvGrpSpPr/>
            <p:nvPr/>
          </p:nvGrpSpPr>
          <p:grpSpPr>
            <a:xfrm>
              <a:off x="3792930" y="4224209"/>
              <a:ext cx="82785" cy="82785"/>
              <a:chOff x="0" y="0"/>
              <a:chExt cx="6350000" cy="6350000"/>
            </a:xfrm>
          </p:grpSpPr>
          <p:sp>
            <p:nvSpPr>
              <p:cNvPr id="43" name="Freeform 43"/>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44" name="Group 44"/>
            <p:cNvGrpSpPr/>
            <p:nvPr/>
          </p:nvGrpSpPr>
          <p:grpSpPr>
            <a:xfrm>
              <a:off x="3792930" y="2654589"/>
              <a:ext cx="82785" cy="82785"/>
              <a:chOff x="0" y="0"/>
              <a:chExt cx="6350000" cy="6350000"/>
            </a:xfrm>
          </p:grpSpPr>
          <p:sp>
            <p:nvSpPr>
              <p:cNvPr id="45" name="Freeform 45"/>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46" name="Group 46"/>
            <p:cNvGrpSpPr/>
            <p:nvPr/>
          </p:nvGrpSpPr>
          <p:grpSpPr>
            <a:xfrm>
              <a:off x="1084926" y="1574705"/>
              <a:ext cx="82785" cy="82785"/>
              <a:chOff x="0" y="0"/>
              <a:chExt cx="6350000" cy="6350000"/>
            </a:xfrm>
          </p:grpSpPr>
          <p:sp>
            <p:nvSpPr>
              <p:cNvPr id="47" name="Freeform 47"/>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48" name="Group 48"/>
            <p:cNvGrpSpPr/>
            <p:nvPr/>
          </p:nvGrpSpPr>
          <p:grpSpPr>
            <a:xfrm>
              <a:off x="1084926" y="4762405"/>
              <a:ext cx="82785" cy="82785"/>
              <a:chOff x="0" y="0"/>
              <a:chExt cx="6350000" cy="6350000"/>
            </a:xfrm>
          </p:grpSpPr>
          <p:sp>
            <p:nvSpPr>
              <p:cNvPr id="49" name="Freeform 49"/>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50" name="Group 50"/>
            <p:cNvGrpSpPr/>
            <p:nvPr/>
          </p:nvGrpSpPr>
          <p:grpSpPr>
            <a:xfrm>
              <a:off x="1084926" y="3192785"/>
              <a:ext cx="82785" cy="82785"/>
              <a:chOff x="0" y="0"/>
              <a:chExt cx="6350000" cy="6350000"/>
            </a:xfrm>
          </p:grpSpPr>
          <p:sp>
            <p:nvSpPr>
              <p:cNvPr id="51" name="Freeform 51"/>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52" name="Group 52"/>
            <p:cNvGrpSpPr/>
            <p:nvPr/>
          </p:nvGrpSpPr>
          <p:grpSpPr>
            <a:xfrm>
              <a:off x="1084926" y="0"/>
              <a:ext cx="82785" cy="82785"/>
              <a:chOff x="0" y="0"/>
              <a:chExt cx="6350000" cy="6350000"/>
            </a:xfrm>
          </p:grpSpPr>
          <p:sp>
            <p:nvSpPr>
              <p:cNvPr id="53" name="Freeform 53"/>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54" name="Group 54"/>
            <p:cNvGrpSpPr/>
            <p:nvPr/>
          </p:nvGrpSpPr>
          <p:grpSpPr>
            <a:xfrm>
              <a:off x="7579075" y="1574705"/>
              <a:ext cx="82785" cy="82785"/>
              <a:chOff x="0" y="0"/>
              <a:chExt cx="6350000" cy="6350000"/>
            </a:xfrm>
          </p:grpSpPr>
          <p:sp>
            <p:nvSpPr>
              <p:cNvPr id="55" name="Freeform 55"/>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56" name="Group 56"/>
            <p:cNvGrpSpPr/>
            <p:nvPr/>
          </p:nvGrpSpPr>
          <p:grpSpPr>
            <a:xfrm>
              <a:off x="7579075" y="4762405"/>
              <a:ext cx="82785" cy="82785"/>
              <a:chOff x="0" y="0"/>
              <a:chExt cx="6350000" cy="6350000"/>
            </a:xfrm>
          </p:grpSpPr>
          <p:sp>
            <p:nvSpPr>
              <p:cNvPr id="57" name="Freeform 57"/>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58" name="Group 58"/>
            <p:cNvGrpSpPr/>
            <p:nvPr/>
          </p:nvGrpSpPr>
          <p:grpSpPr>
            <a:xfrm>
              <a:off x="7579075" y="3192785"/>
              <a:ext cx="82785" cy="82785"/>
              <a:chOff x="0" y="0"/>
              <a:chExt cx="6350000" cy="6350000"/>
            </a:xfrm>
          </p:grpSpPr>
          <p:sp>
            <p:nvSpPr>
              <p:cNvPr id="59" name="Freeform 59"/>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60" name="Group 60"/>
            <p:cNvGrpSpPr/>
            <p:nvPr/>
          </p:nvGrpSpPr>
          <p:grpSpPr>
            <a:xfrm>
              <a:off x="7579075" y="0"/>
              <a:ext cx="82785" cy="82785"/>
              <a:chOff x="0" y="0"/>
              <a:chExt cx="6350000" cy="6350000"/>
            </a:xfrm>
          </p:grpSpPr>
          <p:sp>
            <p:nvSpPr>
              <p:cNvPr id="61" name="Freeform 61"/>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62" name="Group 62"/>
            <p:cNvGrpSpPr/>
            <p:nvPr/>
          </p:nvGrpSpPr>
          <p:grpSpPr>
            <a:xfrm>
              <a:off x="4332791" y="1574705"/>
              <a:ext cx="82785" cy="82785"/>
              <a:chOff x="0" y="0"/>
              <a:chExt cx="6350000" cy="6350000"/>
            </a:xfrm>
          </p:grpSpPr>
          <p:sp>
            <p:nvSpPr>
              <p:cNvPr id="63" name="Freeform 63"/>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64" name="Group 64"/>
            <p:cNvGrpSpPr/>
            <p:nvPr/>
          </p:nvGrpSpPr>
          <p:grpSpPr>
            <a:xfrm>
              <a:off x="4332791" y="4762405"/>
              <a:ext cx="82785" cy="82785"/>
              <a:chOff x="0" y="0"/>
              <a:chExt cx="6350000" cy="6350000"/>
            </a:xfrm>
          </p:grpSpPr>
          <p:sp>
            <p:nvSpPr>
              <p:cNvPr id="65" name="Freeform 65"/>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66" name="Group 66"/>
            <p:cNvGrpSpPr/>
            <p:nvPr/>
          </p:nvGrpSpPr>
          <p:grpSpPr>
            <a:xfrm>
              <a:off x="4332791" y="3192785"/>
              <a:ext cx="82785" cy="82785"/>
              <a:chOff x="0" y="0"/>
              <a:chExt cx="6350000" cy="6350000"/>
            </a:xfrm>
          </p:grpSpPr>
          <p:sp>
            <p:nvSpPr>
              <p:cNvPr id="67" name="Freeform 67"/>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68" name="Group 68"/>
            <p:cNvGrpSpPr/>
            <p:nvPr/>
          </p:nvGrpSpPr>
          <p:grpSpPr>
            <a:xfrm>
              <a:off x="4332791" y="0"/>
              <a:ext cx="82785" cy="82785"/>
              <a:chOff x="0" y="0"/>
              <a:chExt cx="6350000" cy="6350000"/>
            </a:xfrm>
          </p:grpSpPr>
          <p:sp>
            <p:nvSpPr>
              <p:cNvPr id="69" name="Freeform 69"/>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70" name="Group 70"/>
            <p:cNvGrpSpPr/>
            <p:nvPr/>
          </p:nvGrpSpPr>
          <p:grpSpPr>
            <a:xfrm>
              <a:off x="1633891" y="499354"/>
              <a:ext cx="82785" cy="82785"/>
              <a:chOff x="0" y="0"/>
              <a:chExt cx="6350000" cy="6350000"/>
            </a:xfrm>
          </p:grpSpPr>
          <p:sp>
            <p:nvSpPr>
              <p:cNvPr id="71" name="Freeform 71"/>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72" name="Group 72"/>
            <p:cNvGrpSpPr/>
            <p:nvPr/>
          </p:nvGrpSpPr>
          <p:grpSpPr>
            <a:xfrm>
              <a:off x="1633891" y="3687054"/>
              <a:ext cx="82785" cy="82785"/>
              <a:chOff x="0" y="0"/>
              <a:chExt cx="6350000" cy="6350000"/>
            </a:xfrm>
          </p:grpSpPr>
          <p:sp>
            <p:nvSpPr>
              <p:cNvPr id="73" name="Freeform 73"/>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74" name="Group 74"/>
            <p:cNvGrpSpPr/>
            <p:nvPr/>
          </p:nvGrpSpPr>
          <p:grpSpPr>
            <a:xfrm>
              <a:off x="1633891" y="2117434"/>
              <a:ext cx="82785" cy="82785"/>
              <a:chOff x="0" y="0"/>
              <a:chExt cx="6350000" cy="6350000"/>
            </a:xfrm>
          </p:grpSpPr>
          <p:sp>
            <p:nvSpPr>
              <p:cNvPr id="75" name="Freeform 75"/>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76" name="Group 76"/>
            <p:cNvGrpSpPr/>
            <p:nvPr/>
          </p:nvGrpSpPr>
          <p:grpSpPr>
            <a:xfrm>
              <a:off x="4881756" y="499354"/>
              <a:ext cx="82785" cy="82785"/>
              <a:chOff x="0" y="0"/>
              <a:chExt cx="6350000" cy="6350000"/>
            </a:xfrm>
          </p:grpSpPr>
          <p:sp>
            <p:nvSpPr>
              <p:cNvPr id="77" name="Freeform 77"/>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78" name="Group 78"/>
            <p:cNvGrpSpPr/>
            <p:nvPr/>
          </p:nvGrpSpPr>
          <p:grpSpPr>
            <a:xfrm>
              <a:off x="4881756" y="3687054"/>
              <a:ext cx="82785" cy="82785"/>
              <a:chOff x="0" y="0"/>
              <a:chExt cx="6350000" cy="6350000"/>
            </a:xfrm>
          </p:grpSpPr>
          <p:sp>
            <p:nvSpPr>
              <p:cNvPr id="79" name="Freeform 79"/>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80" name="Group 80"/>
            <p:cNvGrpSpPr/>
            <p:nvPr/>
          </p:nvGrpSpPr>
          <p:grpSpPr>
            <a:xfrm>
              <a:off x="4881756" y="2117434"/>
              <a:ext cx="82785" cy="82785"/>
              <a:chOff x="0" y="0"/>
              <a:chExt cx="6350000" cy="6350000"/>
            </a:xfrm>
          </p:grpSpPr>
          <p:sp>
            <p:nvSpPr>
              <p:cNvPr id="81" name="Freeform 81"/>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82" name="Group 82"/>
            <p:cNvGrpSpPr/>
            <p:nvPr/>
          </p:nvGrpSpPr>
          <p:grpSpPr>
            <a:xfrm>
              <a:off x="2172552" y="1036509"/>
              <a:ext cx="82785" cy="82785"/>
              <a:chOff x="0" y="0"/>
              <a:chExt cx="6350000" cy="6350000"/>
            </a:xfrm>
          </p:grpSpPr>
          <p:sp>
            <p:nvSpPr>
              <p:cNvPr id="83" name="Freeform 83"/>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84" name="Group 84"/>
            <p:cNvGrpSpPr/>
            <p:nvPr/>
          </p:nvGrpSpPr>
          <p:grpSpPr>
            <a:xfrm>
              <a:off x="2172552" y="4224209"/>
              <a:ext cx="82785" cy="82785"/>
              <a:chOff x="0" y="0"/>
              <a:chExt cx="6350000" cy="6350000"/>
            </a:xfrm>
          </p:grpSpPr>
          <p:sp>
            <p:nvSpPr>
              <p:cNvPr id="85" name="Freeform 85"/>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86" name="Group 86"/>
            <p:cNvGrpSpPr/>
            <p:nvPr/>
          </p:nvGrpSpPr>
          <p:grpSpPr>
            <a:xfrm>
              <a:off x="2172552" y="2654589"/>
              <a:ext cx="82785" cy="82785"/>
              <a:chOff x="0" y="0"/>
              <a:chExt cx="6350000" cy="6350000"/>
            </a:xfrm>
          </p:grpSpPr>
          <p:sp>
            <p:nvSpPr>
              <p:cNvPr id="87" name="Freeform 87"/>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88" name="Group 88"/>
            <p:cNvGrpSpPr/>
            <p:nvPr/>
          </p:nvGrpSpPr>
          <p:grpSpPr>
            <a:xfrm>
              <a:off x="5420417" y="1036509"/>
              <a:ext cx="82785" cy="82785"/>
              <a:chOff x="0" y="0"/>
              <a:chExt cx="6350000" cy="6350000"/>
            </a:xfrm>
          </p:grpSpPr>
          <p:sp>
            <p:nvSpPr>
              <p:cNvPr id="89" name="Freeform 89"/>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90" name="Group 90"/>
            <p:cNvGrpSpPr/>
            <p:nvPr/>
          </p:nvGrpSpPr>
          <p:grpSpPr>
            <a:xfrm>
              <a:off x="5420417" y="4224209"/>
              <a:ext cx="82785" cy="82785"/>
              <a:chOff x="0" y="0"/>
              <a:chExt cx="6350000" cy="6350000"/>
            </a:xfrm>
          </p:grpSpPr>
          <p:sp>
            <p:nvSpPr>
              <p:cNvPr id="91" name="Freeform 91"/>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92" name="Group 92"/>
            <p:cNvGrpSpPr/>
            <p:nvPr/>
          </p:nvGrpSpPr>
          <p:grpSpPr>
            <a:xfrm>
              <a:off x="5420417" y="2654589"/>
              <a:ext cx="82785" cy="82785"/>
              <a:chOff x="0" y="0"/>
              <a:chExt cx="6350000" cy="6350000"/>
            </a:xfrm>
          </p:grpSpPr>
          <p:sp>
            <p:nvSpPr>
              <p:cNvPr id="93" name="Freeform 93"/>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94" name="Group 94"/>
            <p:cNvGrpSpPr/>
            <p:nvPr/>
          </p:nvGrpSpPr>
          <p:grpSpPr>
            <a:xfrm>
              <a:off x="2712413" y="1574705"/>
              <a:ext cx="82785" cy="82785"/>
              <a:chOff x="0" y="0"/>
              <a:chExt cx="6350000" cy="6350000"/>
            </a:xfrm>
          </p:grpSpPr>
          <p:sp>
            <p:nvSpPr>
              <p:cNvPr id="95" name="Freeform 95"/>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96" name="Group 96"/>
            <p:cNvGrpSpPr/>
            <p:nvPr/>
          </p:nvGrpSpPr>
          <p:grpSpPr>
            <a:xfrm>
              <a:off x="2712413" y="4762405"/>
              <a:ext cx="82785" cy="82785"/>
              <a:chOff x="0" y="0"/>
              <a:chExt cx="6350000" cy="6350000"/>
            </a:xfrm>
          </p:grpSpPr>
          <p:sp>
            <p:nvSpPr>
              <p:cNvPr id="97" name="Freeform 97"/>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98" name="Group 98"/>
            <p:cNvGrpSpPr/>
            <p:nvPr/>
          </p:nvGrpSpPr>
          <p:grpSpPr>
            <a:xfrm>
              <a:off x="2712413" y="3192785"/>
              <a:ext cx="82785" cy="82785"/>
              <a:chOff x="0" y="0"/>
              <a:chExt cx="6350000" cy="6350000"/>
            </a:xfrm>
          </p:grpSpPr>
          <p:sp>
            <p:nvSpPr>
              <p:cNvPr id="99" name="Freeform 99"/>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100" name="Group 100"/>
            <p:cNvGrpSpPr/>
            <p:nvPr/>
          </p:nvGrpSpPr>
          <p:grpSpPr>
            <a:xfrm>
              <a:off x="2712413" y="0"/>
              <a:ext cx="82785" cy="82785"/>
              <a:chOff x="0" y="0"/>
              <a:chExt cx="6350000" cy="6350000"/>
            </a:xfrm>
          </p:grpSpPr>
          <p:sp>
            <p:nvSpPr>
              <p:cNvPr id="101" name="Freeform 101"/>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102" name="Group 102"/>
            <p:cNvGrpSpPr/>
            <p:nvPr/>
          </p:nvGrpSpPr>
          <p:grpSpPr>
            <a:xfrm>
              <a:off x="5960278" y="1574705"/>
              <a:ext cx="82785" cy="82785"/>
              <a:chOff x="0" y="0"/>
              <a:chExt cx="6350000" cy="6350000"/>
            </a:xfrm>
          </p:grpSpPr>
          <p:sp>
            <p:nvSpPr>
              <p:cNvPr id="103" name="Freeform 103"/>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104" name="Group 104"/>
            <p:cNvGrpSpPr/>
            <p:nvPr/>
          </p:nvGrpSpPr>
          <p:grpSpPr>
            <a:xfrm>
              <a:off x="5960278" y="4762405"/>
              <a:ext cx="82785" cy="82785"/>
              <a:chOff x="0" y="0"/>
              <a:chExt cx="6350000" cy="6350000"/>
            </a:xfrm>
          </p:grpSpPr>
          <p:sp>
            <p:nvSpPr>
              <p:cNvPr id="105" name="Freeform 105"/>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106" name="Group 106"/>
            <p:cNvGrpSpPr/>
            <p:nvPr/>
          </p:nvGrpSpPr>
          <p:grpSpPr>
            <a:xfrm>
              <a:off x="5960278" y="3192785"/>
              <a:ext cx="82785" cy="82785"/>
              <a:chOff x="0" y="0"/>
              <a:chExt cx="6350000" cy="6350000"/>
            </a:xfrm>
          </p:grpSpPr>
          <p:sp>
            <p:nvSpPr>
              <p:cNvPr id="107" name="Freeform 107"/>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108" name="Group 108"/>
            <p:cNvGrpSpPr/>
            <p:nvPr/>
          </p:nvGrpSpPr>
          <p:grpSpPr>
            <a:xfrm>
              <a:off x="5960278" y="0"/>
              <a:ext cx="82785" cy="82785"/>
              <a:chOff x="0" y="0"/>
              <a:chExt cx="6350000" cy="6350000"/>
            </a:xfrm>
          </p:grpSpPr>
          <p:sp>
            <p:nvSpPr>
              <p:cNvPr id="109" name="Freeform 109"/>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110" name="Group 110"/>
            <p:cNvGrpSpPr/>
            <p:nvPr/>
          </p:nvGrpSpPr>
          <p:grpSpPr>
            <a:xfrm>
              <a:off x="545144" y="499354"/>
              <a:ext cx="82785" cy="82785"/>
              <a:chOff x="0" y="0"/>
              <a:chExt cx="1913890" cy="1913890"/>
            </a:xfrm>
          </p:grpSpPr>
          <p:sp>
            <p:nvSpPr>
              <p:cNvPr id="111" name="Freeform 111"/>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112" name="Group 112"/>
            <p:cNvGrpSpPr/>
            <p:nvPr/>
          </p:nvGrpSpPr>
          <p:grpSpPr>
            <a:xfrm>
              <a:off x="545144" y="3687054"/>
              <a:ext cx="82785" cy="82785"/>
              <a:chOff x="0" y="0"/>
              <a:chExt cx="1913890" cy="1913890"/>
            </a:xfrm>
          </p:grpSpPr>
          <p:sp>
            <p:nvSpPr>
              <p:cNvPr id="113" name="Freeform 113"/>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114" name="Group 114"/>
            <p:cNvGrpSpPr/>
            <p:nvPr/>
          </p:nvGrpSpPr>
          <p:grpSpPr>
            <a:xfrm>
              <a:off x="545144" y="2117434"/>
              <a:ext cx="82785" cy="82785"/>
              <a:chOff x="0" y="0"/>
              <a:chExt cx="1913890" cy="1913890"/>
            </a:xfrm>
          </p:grpSpPr>
          <p:sp>
            <p:nvSpPr>
              <p:cNvPr id="115" name="Freeform 115"/>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116" name="Group 116"/>
            <p:cNvGrpSpPr/>
            <p:nvPr/>
          </p:nvGrpSpPr>
          <p:grpSpPr>
            <a:xfrm>
              <a:off x="7039293" y="499354"/>
              <a:ext cx="82785" cy="82785"/>
              <a:chOff x="0" y="0"/>
              <a:chExt cx="1913890" cy="1913890"/>
            </a:xfrm>
          </p:grpSpPr>
          <p:sp>
            <p:nvSpPr>
              <p:cNvPr id="117" name="Freeform 117"/>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118" name="Group 118"/>
            <p:cNvGrpSpPr/>
            <p:nvPr/>
          </p:nvGrpSpPr>
          <p:grpSpPr>
            <a:xfrm>
              <a:off x="7039293" y="3687054"/>
              <a:ext cx="82785" cy="82785"/>
              <a:chOff x="0" y="0"/>
              <a:chExt cx="1913890" cy="1913890"/>
            </a:xfrm>
          </p:grpSpPr>
          <p:sp>
            <p:nvSpPr>
              <p:cNvPr id="119" name="Freeform 119"/>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120" name="Group 120"/>
            <p:cNvGrpSpPr/>
            <p:nvPr/>
          </p:nvGrpSpPr>
          <p:grpSpPr>
            <a:xfrm>
              <a:off x="7039293" y="2117434"/>
              <a:ext cx="82785" cy="82785"/>
              <a:chOff x="0" y="0"/>
              <a:chExt cx="1913890" cy="1913890"/>
            </a:xfrm>
          </p:grpSpPr>
          <p:sp>
            <p:nvSpPr>
              <p:cNvPr id="121" name="Freeform 121"/>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122" name="Group 122"/>
            <p:cNvGrpSpPr/>
            <p:nvPr/>
          </p:nvGrpSpPr>
          <p:grpSpPr>
            <a:xfrm>
              <a:off x="3793009" y="499354"/>
              <a:ext cx="82785" cy="82785"/>
              <a:chOff x="0" y="0"/>
              <a:chExt cx="1913890" cy="1913890"/>
            </a:xfrm>
          </p:grpSpPr>
          <p:sp>
            <p:nvSpPr>
              <p:cNvPr id="123" name="Freeform 123"/>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124" name="Group 124"/>
            <p:cNvGrpSpPr/>
            <p:nvPr/>
          </p:nvGrpSpPr>
          <p:grpSpPr>
            <a:xfrm>
              <a:off x="3793009" y="3687054"/>
              <a:ext cx="82785" cy="82785"/>
              <a:chOff x="0" y="0"/>
              <a:chExt cx="1913890" cy="1913890"/>
            </a:xfrm>
          </p:grpSpPr>
          <p:sp>
            <p:nvSpPr>
              <p:cNvPr id="125" name="Freeform 125"/>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126" name="Group 126"/>
            <p:cNvGrpSpPr/>
            <p:nvPr/>
          </p:nvGrpSpPr>
          <p:grpSpPr>
            <a:xfrm>
              <a:off x="3793009" y="2117434"/>
              <a:ext cx="82785" cy="82785"/>
              <a:chOff x="0" y="0"/>
              <a:chExt cx="1913890" cy="1913890"/>
            </a:xfrm>
          </p:grpSpPr>
          <p:sp>
            <p:nvSpPr>
              <p:cNvPr id="127" name="Freeform 127"/>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128" name="Group 128"/>
            <p:cNvGrpSpPr/>
            <p:nvPr/>
          </p:nvGrpSpPr>
          <p:grpSpPr>
            <a:xfrm>
              <a:off x="1083805" y="1036509"/>
              <a:ext cx="82785" cy="82785"/>
              <a:chOff x="0" y="0"/>
              <a:chExt cx="1913890" cy="1913890"/>
            </a:xfrm>
          </p:grpSpPr>
          <p:sp>
            <p:nvSpPr>
              <p:cNvPr id="129" name="Freeform 129"/>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130" name="Group 130"/>
            <p:cNvGrpSpPr/>
            <p:nvPr/>
          </p:nvGrpSpPr>
          <p:grpSpPr>
            <a:xfrm>
              <a:off x="1083805" y="4224209"/>
              <a:ext cx="82785" cy="82785"/>
              <a:chOff x="0" y="0"/>
              <a:chExt cx="1913890" cy="1913890"/>
            </a:xfrm>
          </p:grpSpPr>
          <p:sp>
            <p:nvSpPr>
              <p:cNvPr id="131" name="Freeform 131"/>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132" name="Group 132"/>
            <p:cNvGrpSpPr/>
            <p:nvPr/>
          </p:nvGrpSpPr>
          <p:grpSpPr>
            <a:xfrm>
              <a:off x="1083805" y="2654589"/>
              <a:ext cx="82785" cy="82785"/>
              <a:chOff x="0" y="0"/>
              <a:chExt cx="1913890" cy="1913890"/>
            </a:xfrm>
          </p:grpSpPr>
          <p:sp>
            <p:nvSpPr>
              <p:cNvPr id="133" name="Freeform 133"/>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134" name="Group 134"/>
            <p:cNvGrpSpPr/>
            <p:nvPr/>
          </p:nvGrpSpPr>
          <p:grpSpPr>
            <a:xfrm>
              <a:off x="7577954" y="1036509"/>
              <a:ext cx="82785" cy="82785"/>
              <a:chOff x="0" y="0"/>
              <a:chExt cx="1913890" cy="1913890"/>
            </a:xfrm>
          </p:grpSpPr>
          <p:sp>
            <p:nvSpPr>
              <p:cNvPr id="135" name="Freeform 135"/>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136" name="Group 136"/>
            <p:cNvGrpSpPr/>
            <p:nvPr/>
          </p:nvGrpSpPr>
          <p:grpSpPr>
            <a:xfrm>
              <a:off x="7577954" y="4224209"/>
              <a:ext cx="82785" cy="82785"/>
              <a:chOff x="0" y="0"/>
              <a:chExt cx="1913890" cy="1913890"/>
            </a:xfrm>
          </p:grpSpPr>
          <p:sp>
            <p:nvSpPr>
              <p:cNvPr id="137" name="Freeform 137"/>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138" name="Group 138"/>
            <p:cNvGrpSpPr/>
            <p:nvPr/>
          </p:nvGrpSpPr>
          <p:grpSpPr>
            <a:xfrm>
              <a:off x="7577954" y="2654589"/>
              <a:ext cx="82785" cy="82785"/>
              <a:chOff x="0" y="0"/>
              <a:chExt cx="1913890" cy="1913890"/>
            </a:xfrm>
          </p:grpSpPr>
          <p:sp>
            <p:nvSpPr>
              <p:cNvPr id="139" name="Freeform 139"/>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140" name="Group 140"/>
            <p:cNvGrpSpPr/>
            <p:nvPr/>
          </p:nvGrpSpPr>
          <p:grpSpPr>
            <a:xfrm>
              <a:off x="4331670" y="1036509"/>
              <a:ext cx="82785" cy="82785"/>
              <a:chOff x="0" y="0"/>
              <a:chExt cx="1913890" cy="1913890"/>
            </a:xfrm>
          </p:grpSpPr>
          <p:sp>
            <p:nvSpPr>
              <p:cNvPr id="141" name="Freeform 141"/>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142" name="Group 142"/>
            <p:cNvGrpSpPr/>
            <p:nvPr/>
          </p:nvGrpSpPr>
          <p:grpSpPr>
            <a:xfrm>
              <a:off x="4331670" y="4224209"/>
              <a:ext cx="82785" cy="82785"/>
              <a:chOff x="0" y="0"/>
              <a:chExt cx="1913890" cy="1913890"/>
            </a:xfrm>
          </p:grpSpPr>
          <p:sp>
            <p:nvSpPr>
              <p:cNvPr id="143" name="Freeform 143"/>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144" name="Group 144"/>
            <p:cNvGrpSpPr/>
            <p:nvPr/>
          </p:nvGrpSpPr>
          <p:grpSpPr>
            <a:xfrm>
              <a:off x="4331670" y="2654589"/>
              <a:ext cx="82785" cy="82785"/>
              <a:chOff x="0" y="0"/>
              <a:chExt cx="1913890" cy="1913890"/>
            </a:xfrm>
          </p:grpSpPr>
          <p:sp>
            <p:nvSpPr>
              <p:cNvPr id="145" name="Freeform 145"/>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146" name="Group 146"/>
            <p:cNvGrpSpPr/>
            <p:nvPr/>
          </p:nvGrpSpPr>
          <p:grpSpPr>
            <a:xfrm>
              <a:off x="1623665" y="1574705"/>
              <a:ext cx="82785" cy="82785"/>
              <a:chOff x="0" y="0"/>
              <a:chExt cx="1913890" cy="1913890"/>
            </a:xfrm>
          </p:grpSpPr>
          <p:sp>
            <p:nvSpPr>
              <p:cNvPr id="147" name="Freeform 147"/>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148" name="Group 148"/>
            <p:cNvGrpSpPr/>
            <p:nvPr/>
          </p:nvGrpSpPr>
          <p:grpSpPr>
            <a:xfrm>
              <a:off x="1623665" y="4762405"/>
              <a:ext cx="82785" cy="82785"/>
              <a:chOff x="0" y="0"/>
              <a:chExt cx="1913890" cy="1913890"/>
            </a:xfrm>
          </p:grpSpPr>
          <p:sp>
            <p:nvSpPr>
              <p:cNvPr id="149" name="Freeform 149"/>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150" name="Group 150"/>
            <p:cNvGrpSpPr/>
            <p:nvPr/>
          </p:nvGrpSpPr>
          <p:grpSpPr>
            <a:xfrm>
              <a:off x="1623665" y="3192785"/>
              <a:ext cx="82785" cy="82785"/>
              <a:chOff x="0" y="0"/>
              <a:chExt cx="1913890" cy="1913890"/>
            </a:xfrm>
          </p:grpSpPr>
          <p:sp>
            <p:nvSpPr>
              <p:cNvPr id="151" name="Freeform 151"/>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152" name="Group 152"/>
            <p:cNvGrpSpPr/>
            <p:nvPr/>
          </p:nvGrpSpPr>
          <p:grpSpPr>
            <a:xfrm>
              <a:off x="1623665" y="0"/>
              <a:ext cx="82785" cy="82785"/>
              <a:chOff x="0" y="0"/>
              <a:chExt cx="1913890" cy="1913890"/>
            </a:xfrm>
          </p:grpSpPr>
          <p:sp>
            <p:nvSpPr>
              <p:cNvPr id="153" name="Freeform 153"/>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154" name="Group 154"/>
            <p:cNvGrpSpPr/>
            <p:nvPr/>
          </p:nvGrpSpPr>
          <p:grpSpPr>
            <a:xfrm>
              <a:off x="4871530" y="1574705"/>
              <a:ext cx="82785" cy="82785"/>
              <a:chOff x="0" y="0"/>
              <a:chExt cx="1913890" cy="1913890"/>
            </a:xfrm>
          </p:grpSpPr>
          <p:sp>
            <p:nvSpPr>
              <p:cNvPr id="155" name="Freeform 155"/>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156" name="Group 156"/>
            <p:cNvGrpSpPr/>
            <p:nvPr/>
          </p:nvGrpSpPr>
          <p:grpSpPr>
            <a:xfrm>
              <a:off x="4871530" y="4762405"/>
              <a:ext cx="82785" cy="82785"/>
              <a:chOff x="0" y="0"/>
              <a:chExt cx="1913890" cy="1913890"/>
            </a:xfrm>
          </p:grpSpPr>
          <p:sp>
            <p:nvSpPr>
              <p:cNvPr id="157" name="Freeform 157"/>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158" name="Group 158"/>
            <p:cNvGrpSpPr/>
            <p:nvPr/>
          </p:nvGrpSpPr>
          <p:grpSpPr>
            <a:xfrm>
              <a:off x="4871530" y="3192785"/>
              <a:ext cx="82785" cy="82785"/>
              <a:chOff x="0" y="0"/>
              <a:chExt cx="1913890" cy="1913890"/>
            </a:xfrm>
          </p:grpSpPr>
          <p:sp>
            <p:nvSpPr>
              <p:cNvPr id="159" name="Freeform 159"/>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160" name="Group 160"/>
            <p:cNvGrpSpPr/>
            <p:nvPr/>
          </p:nvGrpSpPr>
          <p:grpSpPr>
            <a:xfrm>
              <a:off x="4871530" y="0"/>
              <a:ext cx="82785" cy="82785"/>
              <a:chOff x="0" y="0"/>
              <a:chExt cx="1913890" cy="1913890"/>
            </a:xfrm>
          </p:grpSpPr>
          <p:sp>
            <p:nvSpPr>
              <p:cNvPr id="161" name="Freeform 161"/>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162" name="Group 162"/>
            <p:cNvGrpSpPr/>
            <p:nvPr/>
          </p:nvGrpSpPr>
          <p:grpSpPr>
            <a:xfrm>
              <a:off x="6405" y="1574705"/>
              <a:ext cx="82785" cy="82785"/>
              <a:chOff x="0" y="0"/>
              <a:chExt cx="1913890" cy="1913890"/>
            </a:xfrm>
          </p:grpSpPr>
          <p:sp>
            <p:nvSpPr>
              <p:cNvPr id="163" name="Freeform 163"/>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164" name="Group 164"/>
            <p:cNvGrpSpPr/>
            <p:nvPr/>
          </p:nvGrpSpPr>
          <p:grpSpPr>
            <a:xfrm>
              <a:off x="6405" y="4762405"/>
              <a:ext cx="82785" cy="82785"/>
              <a:chOff x="0" y="0"/>
              <a:chExt cx="1913890" cy="1913890"/>
            </a:xfrm>
          </p:grpSpPr>
          <p:sp>
            <p:nvSpPr>
              <p:cNvPr id="165" name="Freeform 165"/>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166" name="Group 166"/>
            <p:cNvGrpSpPr/>
            <p:nvPr/>
          </p:nvGrpSpPr>
          <p:grpSpPr>
            <a:xfrm>
              <a:off x="6405" y="3192785"/>
              <a:ext cx="82785" cy="82785"/>
              <a:chOff x="0" y="0"/>
              <a:chExt cx="1913890" cy="1913890"/>
            </a:xfrm>
          </p:grpSpPr>
          <p:sp>
            <p:nvSpPr>
              <p:cNvPr id="167" name="Freeform 167"/>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168" name="Group 168"/>
            <p:cNvGrpSpPr/>
            <p:nvPr/>
          </p:nvGrpSpPr>
          <p:grpSpPr>
            <a:xfrm>
              <a:off x="6405" y="0"/>
              <a:ext cx="82785" cy="82785"/>
              <a:chOff x="0" y="0"/>
              <a:chExt cx="1913890" cy="1913890"/>
            </a:xfrm>
          </p:grpSpPr>
          <p:sp>
            <p:nvSpPr>
              <p:cNvPr id="169" name="Freeform 169"/>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170" name="Group 170"/>
            <p:cNvGrpSpPr/>
            <p:nvPr/>
          </p:nvGrpSpPr>
          <p:grpSpPr>
            <a:xfrm>
              <a:off x="6500554" y="1574705"/>
              <a:ext cx="82785" cy="82785"/>
              <a:chOff x="0" y="0"/>
              <a:chExt cx="1913890" cy="1913890"/>
            </a:xfrm>
          </p:grpSpPr>
          <p:sp>
            <p:nvSpPr>
              <p:cNvPr id="171" name="Freeform 171"/>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172" name="Group 172"/>
            <p:cNvGrpSpPr/>
            <p:nvPr/>
          </p:nvGrpSpPr>
          <p:grpSpPr>
            <a:xfrm>
              <a:off x="6500554" y="4762405"/>
              <a:ext cx="82785" cy="82785"/>
              <a:chOff x="0" y="0"/>
              <a:chExt cx="1913890" cy="1913890"/>
            </a:xfrm>
          </p:grpSpPr>
          <p:sp>
            <p:nvSpPr>
              <p:cNvPr id="173" name="Freeform 173"/>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174" name="Group 174"/>
            <p:cNvGrpSpPr/>
            <p:nvPr/>
          </p:nvGrpSpPr>
          <p:grpSpPr>
            <a:xfrm>
              <a:off x="6500554" y="3192785"/>
              <a:ext cx="82785" cy="82785"/>
              <a:chOff x="0" y="0"/>
              <a:chExt cx="1913890" cy="1913890"/>
            </a:xfrm>
          </p:grpSpPr>
          <p:sp>
            <p:nvSpPr>
              <p:cNvPr id="175" name="Freeform 175"/>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176" name="Group 176"/>
            <p:cNvGrpSpPr/>
            <p:nvPr/>
          </p:nvGrpSpPr>
          <p:grpSpPr>
            <a:xfrm>
              <a:off x="6500554" y="0"/>
              <a:ext cx="82785" cy="82785"/>
              <a:chOff x="0" y="0"/>
              <a:chExt cx="1913890" cy="1913890"/>
            </a:xfrm>
          </p:grpSpPr>
          <p:sp>
            <p:nvSpPr>
              <p:cNvPr id="177" name="Freeform 177"/>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178" name="Group 178"/>
            <p:cNvGrpSpPr/>
            <p:nvPr/>
          </p:nvGrpSpPr>
          <p:grpSpPr>
            <a:xfrm>
              <a:off x="3254270" y="1574705"/>
              <a:ext cx="82785" cy="82785"/>
              <a:chOff x="0" y="0"/>
              <a:chExt cx="1913890" cy="1913890"/>
            </a:xfrm>
          </p:grpSpPr>
          <p:sp>
            <p:nvSpPr>
              <p:cNvPr id="179" name="Freeform 179"/>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180" name="Group 180"/>
            <p:cNvGrpSpPr/>
            <p:nvPr/>
          </p:nvGrpSpPr>
          <p:grpSpPr>
            <a:xfrm>
              <a:off x="3254270" y="4762405"/>
              <a:ext cx="82785" cy="82785"/>
              <a:chOff x="0" y="0"/>
              <a:chExt cx="1913890" cy="1913890"/>
            </a:xfrm>
          </p:grpSpPr>
          <p:sp>
            <p:nvSpPr>
              <p:cNvPr id="181" name="Freeform 181"/>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182" name="Group 182"/>
            <p:cNvGrpSpPr/>
            <p:nvPr/>
          </p:nvGrpSpPr>
          <p:grpSpPr>
            <a:xfrm>
              <a:off x="3254270" y="3192785"/>
              <a:ext cx="82785" cy="82785"/>
              <a:chOff x="0" y="0"/>
              <a:chExt cx="1913890" cy="1913890"/>
            </a:xfrm>
          </p:grpSpPr>
          <p:sp>
            <p:nvSpPr>
              <p:cNvPr id="183" name="Freeform 183"/>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184" name="Group 184"/>
            <p:cNvGrpSpPr/>
            <p:nvPr/>
          </p:nvGrpSpPr>
          <p:grpSpPr>
            <a:xfrm>
              <a:off x="3254270" y="0"/>
              <a:ext cx="82785" cy="82785"/>
              <a:chOff x="0" y="0"/>
              <a:chExt cx="1913890" cy="1913890"/>
            </a:xfrm>
          </p:grpSpPr>
          <p:sp>
            <p:nvSpPr>
              <p:cNvPr id="185" name="Freeform 185"/>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186" name="Group 186"/>
            <p:cNvGrpSpPr/>
            <p:nvPr/>
          </p:nvGrpSpPr>
          <p:grpSpPr>
            <a:xfrm>
              <a:off x="2172630" y="499354"/>
              <a:ext cx="82785" cy="82785"/>
              <a:chOff x="0" y="0"/>
              <a:chExt cx="1913890" cy="1913890"/>
            </a:xfrm>
          </p:grpSpPr>
          <p:sp>
            <p:nvSpPr>
              <p:cNvPr id="187" name="Freeform 187"/>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188" name="Group 188"/>
            <p:cNvGrpSpPr/>
            <p:nvPr/>
          </p:nvGrpSpPr>
          <p:grpSpPr>
            <a:xfrm>
              <a:off x="2172630" y="3687054"/>
              <a:ext cx="82785" cy="82785"/>
              <a:chOff x="0" y="0"/>
              <a:chExt cx="1913890" cy="1913890"/>
            </a:xfrm>
          </p:grpSpPr>
          <p:sp>
            <p:nvSpPr>
              <p:cNvPr id="189" name="Freeform 189"/>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190" name="Group 190"/>
            <p:cNvGrpSpPr/>
            <p:nvPr/>
          </p:nvGrpSpPr>
          <p:grpSpPr>
            <a:xfrm>
              <a:off x="2172630" y="2117434"/>
              <a:ext cx="82785" cy="82785"/>
              <a:chOff x="0" y="0"/>
              <a:chExt cx="1913890" cy="1913890"/>
            </a:xfrm>
          </p:grpSpPr>
          <p:sp>
            <p:nvSpPr>
              <p:cNvPr id="191" name="Freeform 191"/>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192" name="Group 192"/>
            <p:cNvGrpSpPr/>
            <p:nvPr/>
          </p:nvGrpSpPr>
          <p:grpSpPr>
            <a:xfrm>
              <a:off x="5420495" y="499354"/>
              <a:ext cx="82785" cy="82785"/>
              <a:chOff x="0" y="0"/>
              <a:chExt cx="1913890" cy="1913890"/>
            </a:xfrm>
          </p:grpSpPr>
          <p:sp>
            <p:nvSpPr>
              <p:cNvPr id="193" name="Freeform 193"/>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194" name="Group 194"/>
            <p:cNvGrpSpPr/>
            <p:nvPr/>
          </p:nvGrpSpPr>
          <p:grpSpPr>
            <a:xfrm>
              <a:off x="5420495" y="3687054"/>
              <a:ext cx="82785" cy="82785"/>
              <a:chOff x="0" y="0"/>
              <a:chExt cx="1913890" cy="1913890"/>
            </a:xfrm>
          </p:grpSpPr>
          <p:sp>
            <p:nvSpPr>
              <p:cNvPr id="195" name="Freeform 195"/>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196" name="Group 196"/>
            <p:cNvGrpSpPr/>
            <p:nvPr/>
          </p:nvGrpSpPr>
          <p:grpSpPr>
            <a:xfrm>
              <a:off x="5420495" y="2117434"/>
              <a:ext cx="82785" cy="82785"/>
              <a:chOff x="0" y="0"/>
              <a:chExt cx="1913890" cy="1913890"/>
            </a:xfrm>
          </p:grpSpPr>
          <p:sp>
            <p:nvSpPr>
              <p:cNvPr id="197" name="Freeform 197"/>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198" name="Group 198"/>
            <p:cNvGrpSpPr/>
            <p:nvPr/>
          </p:nvGrpSpPr>
          <p:grpSpPr>
            <a:xfrm>
              <a:off x="2711291" y="1036509"/>
              <a:ext cx="82785" cy="82785"/>
              <a:chOff x="0" y="0"/>
              <a:chExt cx="1913890" cy="1913890"/>
            </a:xfrm>
          </p:grpSpPr>
          <p:sp>
            <p:nvSpPr>
              <p:cNvPr id="199" name="Freeform 199"/>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200" name="Group 200"/>
            <p:cNvGrpSpPr/>
            <p:nvPr/>
          </p:nvGrpSpPr>
          <p:grpSpPr>
            <a:xfrm>
              <a:off x="2711291" y="4224209"/>
              <a:ext cx="82785" cy="82785"/>
              <a:chOff x="0" y="0"/>
              <a:chExt cx="1913890" cy="1913890"/>
            </a:xfrm>
          </p:grpSpPr>
          <p:sp>
            <p:nvSpPr>
              <p:cNvPr id="201" name="Freeform 201"/>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202" name="Group 202"/>
            <p:cNvGrpSpPr/>
            <p:nvPr/>
          </p:nvGrpSpPr>
          <p:grpSpPr>
            <a:xfrm>
              <a:off x="2711291" y="2654589"/>
              <a:ext cx="82785" cy="82785"/>
              <a:chOff x="0" y="0"/>
              <a:chExt cx="1913890" cy="1913890"/>
            </a:xfrm>
          </p:grpSpPr>
          <p:sp>
            <p:nvSpPr>
              <p:cNvPr id="203" name="Freeform 203"/>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204" name="Group 204"/>
            <p:cNvGrpSpPr/>
            <p:nvPr/>
          </p:nvGrpSpPr>
          <p:grpSpPr>
            <a:xfrm>
              <a:off x="5959156" y="1036509"/>
              <a:ext cx="82785" cy="82785"/>
              <a:chOff x="0" y="0"/>
              <a:chExt cx="1913890" cy="1913890"/>
            </a:xfrm>
          </p:grpSpPr>
          <p:sp>
            <p:nvSpPr>
              <p:cNvPr id="205" name="Freeform 205"/>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206" name="Group 206"/>
            <p:cNvGrpSpPr/>
            <p:nvPr/>
          </p:nvGrpSpPr>
          <p:grpSpPr>
            <a:xfrm>
              <a:off x="5959156" y="4224209"/>
              <a:ext cx="82785" cy="82785"/>
              <a:chOff x="0" y="0"/>
              <a:chExt cx="1913890" cy="1913890"/>
            </a:xfrm>
          </p:grpSpPr>
          <p:sp>
            <p:nvSpPr>
              <p:cNvPr id="207" name="Freeform 207"/>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208" name="Group 208"/>
            <p:cNvGrpSpPr/>
            <p:nvPr/>
          </p:nvGrpSpPr>
          <p:grpSpPr>
            <a:xfrm>
              <a:off x="5959156" y="2654589"/>
              <a:ext cx="82785" cy="82785"/>
              <a:chOff x="0" y="0"/>
              <a:chExt cx="1913890" cy="1913890"/>
            </a:xfrm>
          </p:grpSpPr>
          <p:sp>
            <p:nvSpPr>
              <p:cNvPr id="209" name="Freeform 209"/>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210" name="Group 210"/>
            <p:cNvGrpSpPr>
              <a:grpSpLocks noChangeAspect="1"/>
            </p:cNvGrpSpPr>
            <p:nvPr/>
          </p:nvGrpSpPr>
          <p:grpSpPr>
            <a:xfrm>
              <a:off x="1083883" y="499354"/>
              <a:ext cx="95594" cy="82785"/>
              <a:chOff x="0" y="0"/>
              <a:chExt cx="6350000" cy="5499100"/>
            </a:xfrm>
          </p:grpSpPr>
          <p:sp>
            <p:nvSpPr>
              <p:cNvPr id="211" name="Freeform 211"/>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212" name="Group 212"/>
            <p:cNvGrpSpPr>
              <a:grpSpLocks noChangeAspect="1"/>
            </p:cNvGrpSpPr>
            <p:nvPr/>
          </p:nvGrpSpPr>
          <p:grpSpPr>
            <a:xfrm>
              <a:off x="1083883" y="3687054"/>
              <a:ext cx="95594" cy="82785"/>
              <a:chOff x="0" y="0"/>
              <a:chExt cx="6350000" cy="5499100"/>
            </a:xfrm>
          </p:grpSpPr>
          <p:sp>
            <p:nvSpPr>
              <p:cNvPr id="213" name="Freeform 213"/>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214" name="Group 214"/>
            <p:cNvGrpSpPr>
              <a:grpSpLocks noChangeAspect="1"/>
            </p:cNvGrpSpPr>
            <p:nvPr/>
          </p:nvGrpSpPr>
          <p:grpSpPr>
            <a:xfrm>
              <a:off x="1083883" y="2117434"/>
              <a:ext cx="95594" cy="82785"/>
              <a:chOff x="0" y="0"/>
              <a:chExt cx="6350000" cy="5499100"/>
            </a:xfrm>
          </p:grpSpPr>
          <p:sp>
            <p:nvSpPr>
              <p:cNvPr id="215" name="Freeform 215"/>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216" name="Group 216"/>
            <p:cNvGrpSpPr>
              <a:grpSpLocks noChangeAspect="1"/>
            </p:cNvGrpSpPr>
            <p:nvPr/>
          </p:nvGrpSpPr>
          <p:grpSpPr>
            <a:xfrm>
              <a:off x="7578032" y="499354"/>
              <a:ext cx="95594" cy="82785"/>
              <a:chOff x="0" y="0"/>
              <a:chExt cx="6350000" cy="5499100"/>
            </a:xfrm>
          </p:grpSpPr>
          <p:sp>
            <p:nvSpPr>
              <p:cNvPr id="217" name="Freeform 217"/>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218" name="Group 218"/>
            <p:cNvGrpSpPr>
              <a:grpSpLocks noChangeAspect="1"/>
            </p:cNvGrpSpPr>
            <p:nvPr/>
          </p:nvGrpSpPr>
          <p:grpSpPr>
            <a:xfrm>
              <a:off x="7578032" y="3687054"/>
              <a:ext cx="95594" cy="82785"/>
              <a:chOff x="0" y="0"/>
              <a:chExt cx="6350000" cy="5499100"/>
            </a:xfrm>
          </p:grpSpPr>
          <p:sp>
            <p:nvSpPr>
              <p:cNvPr id="219" name="Freeform 219"/>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220" name="Group 220"/>
            <p:cNvGrpSpPr>
              <a:grpSpLocks noChangeAspect="1"/>
            </p:cNvGrpSpPr>
            <p:nvPr/>
          </p:nvGrpSpPr>
          <p:grpSpPr>
            <a:xfrm>
              <a:off x="7578032" y="2117434"/>
              <a:ext cx="95594" cy="82785"/>
              <a:chOff x="0" y="0"/>
              <a:chExt cx="6350000" cy="5499100"/>
            </a:xfrm>
          </p:grpSpPr>
          <p:sp>
            <p:nvSpPr>
              <p:cNvPr id="221" name="Freeform 221"/>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222" name="Group 222"/>
            <p:cNvGrpSpPr>
              <a:grpSpLocks noChangeAspect="1"/>
            </p:cNvGrpSpPr>
            <p:nvPr/>
          </p:nvGrpSpPr>
          <p:grpSpPr>
            <a:xfrm>
              <a:off x="4331748" y="499354"/>
              <a:ext cx="95594" cy="82785"/>
              <a:chOff x="0" y="0"/>
              <a:chExt cx="6350000" cy="5499100"/>
            </a:xfrm>
          </p:grpSpPr>
          <p:sp>
            <p:nvSpPr>
              <p:cNvPr id="223" name="Freeform 223"/>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224" name="Group 224"/>
            <p:cNvGrpSpPr>
              <a:grpSpLocks noChangeAspect="1"/>
            </p:cNvGrpSpPr>
            <p:nvPr/>
          </p:nvGrpSpPr>
          <p:grpSpPr>
            <a:xfrm>
              <a:off x="4331748" y="3687054"/>
              <a:ext cx="95594" cy="82785"/>
              <a:chOff x="0" y="0"/>
              <a:chExt cx="6350000" cy="5499100"/>
            </a:xfrm>
          </p:grpSpPr>
          <p:sp>
            <p:nvSpPr>
              <p:cNvPr id="225" name="Freeform 225"/>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226" name="Group 226"/>
            <p:cNvGrpSpPr>
              <a:grpSpLocks noChangeAspect="1"/>
            </p:cNvGrpSpPr>
            <p:nvPr/>
          </p:nvGrpSpPr>
          <p:grpSpPr>
            <a:xfrm>
              <a:off x="4331748" y="2117434"/>
              <a:ext cx="95594" cy="82785"/>
              <a:chOff x="0" y="0"/>
              <a:chExt cx="6350000" cy="5499100"/>
            </a:xfrm>
          </p:grpSpPr>
          <p:sp>
            <p:nvSpPr>
              <p:cNvPr id="227" name="Freeform 227"/>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228" name="Group 228"/>
            <p:cNvGrpSpPr>
              <a:grpSpLocks noChangeAspect="1"/>
            </p:cNvGrpSpPr>
            <p:nvPr/>
          </p:nvGrpSpPr>
          <p:grpSpPr>
            <a:xfrm>
              <a:off x="1622544" y="1036509"/>
              <a:ext cx="95594" cy="82785"/>
              <a:chOff x="0" y="0"/>
              <a:chExt cx="6350000" cy="5499100"/>
            </a:xfrm>
          </p:grpSpPr>
          <p:sp>
            <p:nvSpPr>
              <p:cNvPr id="229" name="Freeform 229"/>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230" name="Group 230"/>
            <p:cNvGrpSpPr>
              <a:grpSpLocks noChangeAspect="1"/>
            </p:cNvGrpSpPr>
            <p:nvPr/>
          </p:nvGrpSpPr>
          <p:grpSpPr>
            <a:xfrm>
              <a:off x="1622544" y="4224209"/>
              <a:ext cx="95594" cy="82785"/>
              <a:chOff x="0" y="0"/>
              <a:chExt cx="6350000" cy="5499100"/>
            </a:xfrm>
          </p:grpSpPr>
          <p:sp>
            <p:nvSpPr>
              <p:cNvPr id="231" name="Freeform 231"/>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232" name="Group 232"/>
            <p:cNvGrpSpPr>
              <a:grpSpLocks noChangeAspect="1"/>
            </p:cNvGrpSpPr>
            <p:nvPr/>
          </p:nvGrpSpPr>
          <p:grpSpPr>
            <a:xfrm>
              <a:off x="1622544" y="2654589"/>
              <a:ext cx="95594" cy="82785"/>
              <a:chOff x="0" y="0"/>
              <a:chExt cx="6350000" cy="5499100"/>
            </a:xfrm>
          </p:grpSpPr>
          <p:sp>
            <p:nvSpPr>
              <p:cNvPr id="233" name="Freeform 233"/>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234" name="Group 234"/>
            <p:cNvGrpSpPr>
              <a:grpSpLocks noChangeAspect="1"/>
            </p:cNvGrpSpPr>
            <p:nvPr/>
          </p:nvGrpSpPr>
          <p:grpSpPr>
            <a:xfrm>
              <a:off x="4870409" y="1036509"/>
              <a:ext cx="95594" cy="82785"/>
              <a:chOff x="0" y="0"/>
              <a:chExt cx="6350000" cy="5499100"/>
            </a:xfrm>
          </p:grpSpPr>
          <p:sp>
            <p:nvSpPr>
              <p:cNvPr id="235" name="Freeform 235"/>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236" name="Group 236"/>
            <p:cNvGrpSpPr>
              <a:grpSpLocks noChangeAspect="1"/>
            </p:cNvGrpSpPr>
            <p:nvPr/>
          </p:nvGrpSpPr>
          <p:grpSpPr>
            <a:xfrm>
              <a:off x="4870409" y="4224209"/>
              <a:ext cx="95594" cy="82785"/>
              <a:chOff x="0" y="0"/>
              <a:chExt cx="6350000" cy="5499100"/>
            </a:xfrm>
          </p:grpSpPr>
          <p:sp>
            <p:nvSpPr>
              <p:cNvPr id="237" name="Freeform 237"/>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238" name="Group 238"/>
            <p:cNvGrpSpPr>
              <a:grpSpLocks noChangeAspect="1"/>
            </p:cNvGrpSpPr>
            <p:nvPr/>
          </p:nvGrpSpPr>
          <p:grpSpPr>
            <a:xfrm>
              <a:off x="4870409" y="2654589"/>
              <a:ext cx="95594" cy="82785"/>
              <a:chOff x="0" y="0"/>
              <a:chExt cx="6350000" cy="5499100"/>
            </a:xfrm>
          </p:grpSpPr>
          <p:sp>
            <p:nvSpPr>
              <p:cNvPr id="239" name="Freeform 239"/>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240" name="Group 240"/>
            <p:cNvGrpSpPr>
              <a:grpSpLocks noChangeAspect="1"/>
            </p:cNvGrpSpPr>
            <p:nvPr/>
          </p:nvGrpSpPr>
          <p:grpSpPr>
            <a:xfrm>
              <a:off x="2162405" y="1574705"/>
              <a:ext cx="95594" cy="82785"/>
              <a:chOff x="0" y="0"/>
              <a:chExt cx="6350000" cy="5499100"/>
            </a:xfrm>
          </p:grpSpPr>
          <p:sp>
            <p:nvSpPr>
              <p:cNvPr id="241" name="Freeform 241"/>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242" name="Group 242"/>
            <p:cNvGrpSpPr>
              <a:grpSpLocks noChangeAspect="1"/>
            </p:cNvGrpSpPr>
            <p:nvPr/>
          </p:nvGrpSpPr>
          <p:grpSpPr>
            <a:xfrm>
              <a:off x="2162405" y="4762405"/>
              <a:ext cx="95594" cy="82785"/>
              <a:chOff x="0" y="0"/>
              <a:chExt cx="6350000" cy="5499100"/>
            </a:xfrm>
          </p:grpSpPr>
          <p:sp>
            <p:nvSpPr>
              <p:cNvPr id="243" name="Freeform 243"/>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244" name="Group 244"/>
            <p:cNvGrpSpPr>
              <a:grpSpLocks noChangeAspect="1"/>
            </p:cNvGrpSpPr>
            <p:nvPr/>
          </p:nvGrpSpPr>
          <p:grpSpPr>
            <a:xfrm>
              <a:off x="2162405" y="3192785"/>
              <a:ext cx="95594" cy="82785"/>
              <a:chOff x="0" y="0"/>
              <a:chExt cx="6350000" cy="5499100"/>
            </a:xfrm>
          </p:grpSpPr>
          <p:sp>
            <p:nvSpPr>
              <p:cNvPr id="245" name="Freeform 245"/>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246" name="Group 246"/>
            <p:cNvGrpSpPr>
              <a:grpSpLocks noChangeAspect="1"/>
            </p:cNvGrpSpPr>
            <p:nvPr/>
          </p:nvGrpSpPr>
          <p:grpSpPr>
            <a:xfrm>
              <a:off x="2162405" y="0"/>
              <a:ext cx="95594" cy="82785"/>
              <a:chOff x="0" y="0"/>
              <a:chExt cx="6350000" cy="5499100"/>
            </a:xfrm>
          </p:grpSpPr>
          <p:sp>
            <p:nvSpPr>
              <p:cNvPr id="247" name="Freeform 247"/>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248" name="Group 248"/>
            <p:cNvGrpSpPr>
              <a:grpSpLocks noChangeAspect="1"/>
            </p:cNvGrpSpPr>
            <p:nvPr/>
          </p:nvGrpSpPr>
          <p:grpSpPr>
            <a:xfrm>
              <a:off x="5410269" y="1574705"/>
              <a:ext cx="95594" cy="82785"/>
              <a:chOff x="0" y="0"/>
              <a:chExt cx="6350000" cy="5499100"/>
            </a:xfrm>
          </p:grpSpPr>
          <p:sp>
            <p:nvSpPr>
              <p:cNvPr id="249" name="Freeform 249"/>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250" name="Group 250"/>
            <p:cNvGrpSpPr>
              <a:grpSpLocks noChangeAspect="1"/>
            </p:cNvGrpSpPr>
            <p:nvPr/>
          </p:nvGrpSpPr>
          <p:grpSpPr>
            <a:xfrm>
              <a:off x="5410269" y="4762405"/>
              <a:ext cx="95594" cy="82785"/>
              <a:chOff x="0" y="0"/>
              <a:chExt cx="6350000" cy="5499100"/>
            </a:xfrm>
          </p:grpSpPr>
          <p:sp>
            <p:nvSpPr>
              <p:cNvPr id="251" name="Freeform 251"/>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252" name="Group 252"/>
            <p:cNvGrpSpPr>
              <a:grpSpLocks noChangeAspect="1"/>
            </p:cNvGrpSpPr>
            <p:nvPr/>
          </p:nvGrpSpPr>
          <p:grpSpPr>
            <a:xfrm>
              <a:off x="5410269" y="3192785"/>
              <a:ext cx="95594" cy="82785"/>
              <a:chOff x="0" y="0"/>
              <a:chExt cx="6350000" cy="5499100"/>
            </a:xfrm>
          </p:grpSpPr>
          <p:sp>
            <p:nvSpPr>
              <p:cNvPr id="253" name="Freeform 253"/>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254" name="Group 254"/>
            <p:cNvGrpSpPr>
              <a:grpSpLocks noChangeAspect="1"/>
            </p:cNvGrpSpPr>
            <p:nvPr/>
          </p:nvGrpSpPr>
          <p:grpSpPr>
            <a:xfrm>
              <a:off x="5410269" y="0"/>
              <a:ext cx="95594" cy="82785"/>
              <a:chOff x="0" y="0"/>
              <a:chExt cx="6350000" cy="5499100"/>
            </a:xfrm>
          </p:grpSpPr>
          <p:sp>
            <p:nvSpPr>
              <p:cNvPr id="255" name="Freeform 255"/>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256" name="Group 256"/>
            <p:cNvGrpSpPr>
              <a:grpSpLocks noChangeAspect="1"/>
            </p:cNvGrpSpPr>
            <p:nvPr/>
          </p:nvGrpSpPr>
          <p:grpSpPr>
            <a:xfrm>
              <a:off x="545144" y="1574705"/>
              <a:ext cx="95594" cy="82785"/>
              <a:chOff x="0" y="0"/>
              <a:chExt cx="6350000" cy="5499100"/>
            </a:xfrm>
          </p:grpSpPr>
          <p:sp>
            <p:nvSpPr>
              <p:cNvPr id="257" name="Freeform 257"/>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258" name="Group 258"/>
            <p:cNvGrpSpPr>
              <a:grpSpLocks noChangeAspect="1"/>
            </p:cNvGrpSpPr>
            <p:nvPr/>
          </p:nvGrpSpPr>
          <p:grpSpPr>
            <a:xfrm>
              <a:off x="545144" y="4762405"/>
              <a:ext cx="95594" cy="82785"/>
              <a:chOff x="0" y="0"/>
              <a:chExt cx="6350000" cy="5499100"/>
            </a:xfrm>
          </p:grpSpPr>
          <p:sp>
            <p:nvSpPr>
              <p:cNvPr id="259" name="Freeform 259"/>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260" name="Group 260"/>
            <p:cNvGrpSpPr>
              <a:grpSpLocks noChangeAspect="1"/>
            </p:cNvGrpSpPr>
            <p:nvPr/>
          </p:nvGrpSpPr>
          <p:grpSpPr>
            <a:xfrm>
              <a:off x="545144" y="3192785"/>
              <a:ext cx="95594" cy="82785"/>
              <a:chOff x="0" y="0"/>
              <a:chExt cx="6350000" cy="5499100"/>
            </a:xfrm>
          </p:grpSpPr>
          <p:sp>
            <p:nvSpPr>
              <p:cNvPr id="261" name="Freeform 261"/>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262" name="Group 262"/>
            <p:cNvGrpSpPr>
              <a:grpSpLocks noChangeAspect="1"/>
            </p:cNvGrpSpPr>
            <p:nvPr/>
          </p:nvGrpSpPr>
          <p:grpSpPr>
            <a:xfrm>
              <a:off x="545144" y="0"/>
              <a:ext cx="95594" cy="82785"/>
              <a:chOff x="0" y="0"/>
              <a:chExt cx="6350000" cy="5499100"/>
            </a:xfrm>
          </p:grpSpPr>
          <p:sp>
            <p:nvSpPr>
              <p:cNvPr id="263" name="Freeform 263"/>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264" name="Group 264"/>
            <p:cNvGrpSpPr>
              <a:grpSpLocks noChangeAspect="1"/>
            </p:cNvGrpSpPr>
            <p:nvPr/>
          </p:nvGrpSpPr>
          <p:grpSpPr>
            <a:xfrm>
              <a:off x="7039293" y="1574705"/>
              <a:ext cx="95594" cy="82785"/>
              <a:chOff x="0" y="0"/>
              <a:chExt cx="6350000" cy="5499100"/>
            </a:xfrm>
          </p:grpSpPr>
          <p:sp>
            <p:nvSpPr>
              <p:cNvPr id="265" name="Freeform 265"/>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266" name="Group 266"/>
            <p:cNvGrpSpPr>
              <a:grpSpLocks noChangeAspect="1"/>
            </p:cNvGrpSpPr>
            <p:nvPr/>
          </p:nvGrpSpPr>
          <p:grpSpPr>
            <a:xfrm>
              <a:off x="7039293" y="4762405"/>
              <a:ext cx="95594" cy="82785"/>
              <a:chOff x="0" y="0"/>
              <a:chExt cx="6350000" cy="5499100"/>
            </a:xfrm>
          </p:grpSpPr>
          <p:sp>
            <p:nvSpPr>
              <p:cNvPr id="267" name="Freeform 267"/>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268" name="Group 268"/>
            <p:cNvGrpSpPr>
              <a:grpSpLocks noChangeAspect="1"/>
            </p:cNvGrpSpPr>
            <p:nvPr/>
          </p:nvGrpSpPr>
          <p:grpSpPr>
            <a:xfrm>
              <a:off x="7039293" y="3192785"/>
              <a:ext cx="95594" cy="82785"/>
              <a:chOff x="0" y="0"/>
              <a:chExt cx="6350000" cy="5499100"/>
            </a:xfrm>
          </p:grpSpPr>
          <p:sp>
            <p:nvSpPr>
              <p:cNvPr id="269" name="Freeform 269"/>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270" name="Group 270"/>
            <p:cNvGrpSpPr>
              <a:grpSpLocks noChangeAspect="1"/>
            </p:cNvGrpSpPr>
            <p:nvPr/>
          </p:nvGrpSpPr>
          <p:grpSpPr>
            <a:xfrm>
              <a:off x="7039293" y="0"/>
              <a:ext cx="95594" cy="82785"/>
              <a:chOff x="0" y="0"/>
              <a:chExt cx="6350000" cy="5499100"/>
            </a:xfrm>
          </p:grpSpPr>
          <p:sp>
            <p:nvSpPr>
              <p:cNvPr id="271" name="Freeform 271"/>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272" name="Group 272"/>
            <p:cNvGrpSpPr>
              <a:grpSpLocks noChangeAspect="1"/>
            </p:cNvGrpSpPr>
            <p:nvPr/>
          </p:nvGrpSpPr>
          <p:grpSpPr>
            <a:xfrm>
              <a:off x="3793009" y="1574705"/>
              <a:ext cx="95594" cy="82785"/>
              <a:chOff x="0" y="0"/>
              <a:chExt cx="6350000" cy="5499100"/>
            </a:xfrm>
          </p:grpSpPr>
          <p:sp>
            <p:nvSpPr>
              <p:cNvPr id="273" name="Freeform 273"/>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274" name="Group 274"/>
            <p:cNvGrpSpPr>
              <a:grpSpLocks noChangeAspect="1"/>
            </p:cNvGrpSpPr>
            <p:nvPr/>
          </p:nvGrpSpPr>
          <p:grpSpPr>
            <a:xfrm>
              <a:off x="3793009" y="4762405"/>
              <a:ext cx="95594" cy="82785"/>
              <a:chOff x="0" y="0"/>
              <a:chExt cx="6350000" cy="5499100"/>
            </a:xfrm>
          </p:grpSpPr>
          <p:sp>
            <p:nvSpPr>
              <p:cNvPr id="275" name="Freeform 275"/>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276" name="Group 276"/>
            <p:cNvGrpSpPr>
              <a:grpSpLocks noChangeAspect="1"/>
            </p:cNvGrpSpPr>
            <p:nvPr/>
          </p:nvGrpSpPr>
          <p:grpSpPr>
            <a:xfrm>
              <a:off x="3793009" y="3192785"/>
              <a:ext cx="95594" cy="82785"/>
              <a:chOff x="0" y="0"/>
              <a:chExt cx="6350000" cy="5499100"/>
            </a:xfrm>
          </p:grpSpPr>
          <p:sp>
            <p:nvSpPr>
              <p:cNvPr id="277" name="Freeform 277"/>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278" name="Group 278"/>
            <p:cNvGrpSpPr>
              <a:grpSpLocks noChangeAspect="1"/>
            </p:cNvGrpSpPr>
            <p:nvPr/>
          </p:nvGrpSpPr>
          <p:grpSpPr>
            <a:xfrm>
              <a:off x="3793009" y="0"/>
              <a:ext cx="95594" cy="82785"/>
              <a:chOff x="0" y="0"/>
              <a:chExt cx="6350000" cy="5499100"/>
            </a:xfrm>
          </p:grpSpPr>
          <p:sp>
            <p:nvSpPr>
              <p:cNvPr id="279" name="Freeform 279"/>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280" name="Group 280"/>
            <p:cNvGrpSpPr>
              <a:grpSpLocks noChangeAspect="1"/>
            </p:cNvGrpSpPr>
            <p:nvPr/>
          </p:nvGrpSpPr>
          <p:grpSpPr>
            <a:xfrm>
              <a:off x="2711370" y="499354"/>
              <a:ext cx="95594" cy="82785"/>
              <a:chOff x="0" y="0"/>
              <a:chExt cx="6350000" cy="5499100"/>
            </a:xfrm>
          </p:grpSpPr>
          <p:sp>
            <p:nvSpPr>
              <p:cNvPr id="281" name="Freeform 281"/>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282" name="Group 282"/>
            <p:cNvGrpSpPr>
              <a:grpSpLocks noChangeAspect="1"/>
            </p:cNvGrpSpPr>
            <p:nvPr/>
          </p:nvGrpSpPr>
          <p:grpSpPr>
            <a:xfrm>
              <a:off x="2711370" y="3687054"/>
              <a:ext cx="95594" cy="82785"/>
              <a:chOff x="0" y="0"/>
              <a:chExt cx="6350000" cy="5499100"/>
            </a:xfrm>
          </p:grpSpPr>
          <p:sp>
            <p:nvSpPr>
              <p:cNvPr id="283" name="Freeform 283"/>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284" name="Group 284"/>
            <p:cNvGrpSpPr>
              <a:grpSpLocks noChangeAspect="1"/>
            </p:cNvGrpSpPr>
            <p:nvPr/>
          </p:nvGrpSpPr>
          <p:grpSpPr>
            <a:xfrm>
              <a:off x="2711370" y="2117434"/>
              <a:ext cx="95594" cy="82785"/>
              <a:chOff x="0" y="0"/>
              <a:chExt cx="6350000" cy="5499100"/>
            </a:xfrm>
          </p:grpSpPr>
          <p:sp>
            <p:nvSpPr>
              <p:cNvPr id="285" name="Freeform 285"/>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286" name="Group 286"/>
            <p:cNvGrpSpPr>
              <a:grpSpLocks noChangeAspect="1"/>
            </p:cNvGrpSpPr>
            <p:nvPr/>
          </p:nvGrpSpPr>
          <p:grpSpPr>
            <a:xfrm>
              <a:off x="5959235" y="499354"/>
              <a:ext cx="95594" cy="82785"/>
              <a:chOff x="0" y="0"/>
              <a:chExt cx="6350000" cy="5499100"/>
            </a:xfrm>
          </p:grpSpPr>
          <p:sp>
            <p:nvSpPr>
              <p:cNvPr id="287" name="Freeform 287"/>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288" name="Group 288"/>
            <p:cNvGrpSpPr>
              <a:grpSpLocks noChangeAspect="1"/>
            </p:cNvGrpSpPr>
            <p:nvPr/>
          </p:nvGrpSpPr>
          <p:grpSpPr>
            <a:xfrm>
              <a:off x="5959235" y="3687054"/>
              <a:ext cx="95594" cy="82785"/>
              <a:chOff x="0" y="0"/>
              <a:chExt cx="6350000" cy="5499100"/>
            </a:xfrm>
          </p:grpSpPr>
          <p:sp>
            <p:nvSpPr>
              <p:cNvPr id="289" name="Freeform 289"/>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290" name="Group 290"/>
            <p:cNvGrpSpPr>
              <a:grpSpLocks noChangeAspect="1"/>
            </p:cNvGrpSpPr>
            <p:nvPr/>
          </p:nvGrpSpPr>
          <p:grpSpPr>
            <a:xfrm>
              <a:off x="5959235" y="2117434"/>
              <a:ext cx="95594" cy="82785"/>
              <a:chOff x="0" y="0"/>
              <a:chExt cx="6350000" cy="5499100"/>
            </a:xfrm>
          </p:grpSpPr>
          <p:sp>
            <p:nvSpPr>
              <p:cNvPr id="291" name="Freeform 291"/>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292" name="Group 292"/>
            <p:cNvGrpSpPr>
              <a:grpSpLocks noChangeAspect="1"/>
            </p:cNvGrpSpPr>
            <p:nvPr/>
          </p:nvGrpSpPr>
          <p:grpSpPr>
            <a:xfrm>
              <a:off x="0" y="1036509"/>
              <a:ext cx="95594" cy="82785"/>
              <a:chOff x="0" y="0"/>
              <a:chExt cx="6350000" cy="5499100"/>
            </a:xfrm>
          </p:grpSpPr>
          <p:sp>
            <p:nvSpPr>
              <p:cNvPr id="293" name="Freeform 293"/>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294" name="Group 294"/>
            <p:cNvGrpSpPr>
              <a:grpSpLocks noChangeAspect="1"/>
            </p:cNvGrpSpPr>
            <p:nvPr/>
          </p:nvGrpSpPr>
          <p:grpSpPr>
            <a:xfrm>
              <a:off x="0" y="4224209"/>
              <a:ext cx="95594" cy="82785"/>
              <a:chOff x="0" y="0"/>
              <a:chExt cx="6350000" cy="5499100"/>
            </a:xfrm>
          </p:grpSpPr>
          <p:sp>
            <p:nvSpPr>
              <p:cNvPr id="295" name="Freeform 295"/>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296" name="Group 296"/>
            <p:cNvGrpSpPr>
              <a:grpSpLocks noChangeAspect="1"/>
            </p:cNvGrpSpPr>
            <p:nvPr/>
          </p:nvGrpSpPr>
          <p:grpSpPr>
            <a:xfrm>
              <a:off x="0" y="2654589"/>
              <a:ext cx="95594" cy="82785"/>
              <a:chOff x="0" y="0"/>
              <a:chExt cx="6350000" cy="5499100"/>
            </a:xfrm>
          </p:grpSpPr>
          <p:sp>
            <p:nvSpPr>
              <p:cNvPr id="297" name="Freeform 297"/>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298" name="Group 298"/>
            <p:cNvGrpSpPr>
              <a:grpSpLocks noChangeAspect="1"/>
            </p:cNvGrpSpPr>
            <p:nvPr/>
          </p:nvGrpSpPr>
          <p:grpSpPr>
            <a:xfrm>
              <a:off x="6494149" y="1036509"/>
              <a:ext cx="95594" cy="82785"/>
              <a:chOff x="0" y="0"/>
              <a:chExt cx="6350000" cy="5499100"/>
            </a:xfrm>
          </p:grpSpPr>
          <p:sp>
            <p:nvSpPr>
              <p:cNvPr id="299" name="Freeform 299"/>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300" name="Group 300"/>
            <p:cNvGrpSpPr>
              <a:grpSpLocks noChangeAspect="1"/>
            </p:cNvGrpSpPr>
            <p:nvPr/>
          </p:nvGrpSpPr>
          <p:grpSpPr>
            <a:xfrm>
              <a:off x="6494149" y="4224209"/>
              <a:ext cx="95594" cy="82785"/>
              <a:chOff x="0" y="0"/>
              <a:chExt cx="6350000" cy="5499100"/>
            </a:xfrm>
          </p:grpSpPr>
          <p:sp>
            <p:nvSpPr>
              <p:cNvPr id="301" name="Freeform 301"/>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302" name="Group 302"/>
            <p:cNvGrpSpPr>
              <a:grpSpLocks noChangeAspect="1"/>
            </p:cNvGrpSpPr>
            <p:nvPr/>
          </p:nvGrpSpPr>
          <p:grpSpPr>
            <a:xfrm>
              <a:off x="6494149" y="2654589"/>
              <a:ext cx="95594" cy="82785"/>
              <a:chOff x="0" y="0"/>
              <a:chExt cx="6350000" cy="5499100"/>
            </a:xfrm>
          </p:grpSpPr>
          <p:sp>
            <p:nvSpPr>
              <p:cNvPr id="303" name="Freeform 303"/>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304" name="Group 304"/>
            <p:cNvGrpSpPr>
              <a:grpSpLocks noChangeAspect="1"/>
            </p:cNvGrpSpPr>
            <p:nvPr/>
          </p:nvGrpSpPr>
          <p:grpSpPr>
            <a:xfrm>
              <a:off x="3247865" y="1036509"/>
              <a:ext cx="95594" cy="82785"/>
              <a:chOff x="0" y="0"/>
              <a:chExt cx="6350000" cy="5499100"/>
            </a:xfrm>
          </p:grpSpPr>
          <p:sp>
            <p:nvSpPr>
              <p:cNvPr id="305" name="Freeform 305"/>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306" name="Group 306"/>
            <p:cNvGrpSpPr>
              <a:grpSpLocks noChangeAspect="1"/>
            </p:cNvGrpSpPr>
            <p:nvPr/>
          </p:nvGrpSpPr>
          <p:grpSpPr>
            <a:xfrm>
              <a:off x="3247865" y="4224209"/>
              <a:ext cx="95594" cy="82785"/>
              <a:chOff x="0" y="0"/>
              <a:chExt cx="6350000" cy="5499100"/>
            </a:xfrm>
          </p:grpSpPr>
          <p:sp>
            <p:nvSpPr>
              <p:cNvPr id="307" name="Freeform 307"/>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308" name="Group 308"/>
            <p:cNvGrpSpPr>
              <a:grpSpLocks noChangeAspect="1"/>
            </p:cNvGrpSpPr>
            <p:nvPr/>
          </p:nvGrpSpPr>
          <p:grpSpPr>
            <a:xfrm>
              <a:off x="3247865" y="2654589"/>
              <a:ext cx="95594" cy="82785"/>
              <a:chOff x="0" y="0"/>
              <a:chExt cx="6350000" cy="5499100"/>
            </a:xfrm>
          </p:grpSpPr>
          <p:sp>
            <p:nvSpPr>
              <p:cNvPr id="309" name="Freeform 309"/>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grpSp>
        <p:nvGrpSpPr>
          <p:cNvPr id="310" name="Group 310"/>
          <p:cNvGrpSpPr/>
          <p:nvPr/>
        </p:nvGrpSpPr>
        <p:grpSpPr>
          <a:xfrm>
            <a:off x="778257" y="9215387"/>
            <a:ext cx="3403397" cy="595363"/>
            <a:chOff x="0" y="0"/>
            <a:chExt cx="4537862" cy="793817"/>
          </a:xfrm>
        </p:grpSpPr>
        <p:sp>
          <p:nvSpPr>
            <p:cNvPr id="311" name="AutoShape 311"/>
            <p:cNvSpPr/>
            <p:nvPr/>
          </p:nvSpPr>
          <p:spPr>
            <a:xfrm>
              <a:off x="0" y="0"/>
              <a:ext cx="4537862" cy="793817"/>
            </a:xfrm>
            <a:prstGeom prst="rect">
              <a:avLst/>
            </a:prstGeom>
            <a:solidFill>
              <a:srgbClr val="FFFFFF"/>
            </a:solidFill>
          </p:spPr>
          <p:txBody>
            <a:bodyPr/>
            <a:lstStyle/>
            <a:p>
              <a:endParaRPr lang="en-US"/>
            </a:p>
          </p:txBody>
        </p:sp>
        <p:sp>
          <p:nvSpPr>
            <p:cNvPr id="312" name="TextBox 312"/>
            <p:cNvSpPr txBox="1"/>
            <p:nvPr/>
          </p:nvSpPr>
          <p:spPr>
            <a:xfrm>
              <a:off x="237717" y="217928"/>
              <a:ext cx="4062429" cy="329386"/>
            </a:xfrm>
            <a:prstGeom prst="rect">
              <a:avLst/>
            </a:prstGeom>
          </p:spPr>
          <p:txBody>
            <a:bodyPr lIns="0" tIns="0" rIns="0" bIns="0" rtlCol="0" anchor="t">
              <a:spAutoFit/>
            </a:bodyPr>
            <a:lstStyle/>
            <a:p>
              <a:pPr>
                <a:lnSpc>
                  <a:spcPts val="2100"/>
                </a:lnSpc>
              </a:pPr>
              <a:r>
                <a:rPr lang="en-US" sz="1500" spc="75">
                  <a:solidFill>
                    <a:srgbClr val="FEBA3D"/>
                  </a:solidFill>
                  <a:latin typeface="Clear Sans Regular"/>
                </a:rPr>
                <a:t>IRC VPRU</a:t>
              </a:r>
            </a:p>
          </p:txBody>
        </p:sp>
      </p:grpSp>
      <p:sp>
        <p:nvSpPr>
          <p:cNvPr id="313" name="AutoShape 313"/>
          <p:cNvSpPr/>
          <p:nvPr/>
        </p:nvSpPr>
        <p:spPr>
          <a:xfrm>
            <a:off x="5025468" y="5891759"/>
            <a:ext cx="1736609" cy="1358024"/>
          </a:xfrm>
          <a:prstGeom prst="rect">
            <a:avLst/>
          </a:prstGeom>
          <a:solidFill>
            <a:srgbClr val="FEBA3D"/>
          </a:solidFill>
        </p:spPr>
        <p:txBody>
          <a:bodyPr/>
          <a:lstStyle/>
          <a:p>
            <a:endParaRPr lang="en-US"/>
          </a:p>
        </p:txBody>
      </p:sp>
      <p:graphicFrame>
        <p:nvGraphicFramePr>
          <p:cNvPr id="322" name="Table 321">
            <a:extLst>
              <a:ext uri="{FF2B5EF4-FFF2-40B4-BE49-F238E27FC236}">
                <a16:creationId xmlns:a16="http://schemas.microsoft.com/office/drawing/2014/main" id="{A20A3A7E-CF5C-24F5-6FF1-E6B83EF4CEC8}"/>
              </a:ext>
            </a:extLst>
          </p:cNvPr>
          <p:cNvGraphicFramePr>
            <a:graphicFrameLocks noGrp="1"/>
          </p:cNvGraphicFramePr>
          <p:nvPr>
            <p:extLst>
              <p:ext uri="{D42A27DB-BD31-4B8C-83A1-F6EECF244321}">
                <p14:modId xmlns:p14="http://schemas.microsoft.com/office/powerpoint/2010/main" val="3160837681"/>
              </p:ext>
            </p:extLst>
          </p:nvPr>
        </p:nvGraphicFramePr>
        <p:xfrm>
          <a:off x="8752844" y="5676900"/>
          <a:ext cx="8229600" cy="3995966"/>
        </p:xfrm>
        <a:graphic>
          <a:graphicData uri="http://schemas.openxmlformats.org/drawingml/2006/table">
            <a:tbl>
              <a:tblPr/>
              <a:tblGrid>
                <a:gridCol w="2674799">
                  <a:extLst>
                    <a:ext uri="{9D8B030D-6E8A-4147-A177-3AD203B41FA5}">
                      <a16:colId xmlns:a16="http://schemas.microsoft.com/office/drawing/2014/main" val="2436661726"/>
                    </a:ext>
                  </a:extLst>
                </a:gridCol>
                <a:gridCol w="5554801">
                  <a:extLst>
                    <a:ext uri="{9D8B030D-6E8A-4147-A177-3AD203B41FA5}">
                      <a16:colId xmlns:a16="http://schemas.microsoft.com/office/drawing/2014/main" val="3368543647"/>
                    </a:ext>
                  </a:extLst>
                </a:gridCol>
              </a:tblGrid>
              <a:tr h="307366">
                <a:tc>
                  <a:txBody>
                    <a:bodyPr/>
                    <a:lstStyle/>
                    <a:p>
                      <a:pPr algn="l" rtl="0" fontAlgn="base">
                        <a:lnSpc>
                          <a:spcPct val="150000"/>
                        </a:lnSpc>
                      </a:pPr>
                      <a:r>
                        <a:rPr lang="en-US" sz="2000" b="1" i="0" dirty="0" err="1">
                          <a:effectLst/>
                          <a:latin typeface="League Spartan" panose="020B0604020202020204" charset="0"/>
                        </a:rPr>
                        <a:t>Niveau</a:t>
                      </a:r>
                      <a:r>
                        <a:rPr lang="en-US" sz="2000" b="1" i="0" dirty="0">
                          <a:effectLst/>
                          <a:latin typeface="League Spartan" panose="020B0604020202020204" charset="0"/>
                        </a:rPr>
                        <a:t> </a:t>
                      </a:r>
                      <a:r>
                        <a:rPr lang="en-US" sz="2000" b="1" i="0" dirty="0" err="1">
                          <a:effectLst/>
                          <a:latin typeface="League Spartan" panose="020B0604020202020204" charset="0"/>
                        </a:rPr>
                        <a:t>d’évolution</a:t>
                      </a:r>
                      <a:endParaRPr lang="en-US" sz="2000" b="0" i="0" dirty="0">
                        <a:effectLst/>
                        <a:latin typeface="League Spartan" panose="020B0604020202020204" charset="0"/>
                      </a:endParaRPr>
                    </a:p>
                  </a:txBody>
                  <a:tcPr marL="86438" marR="86438" marT="43219" marB="43219"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D9D9D9"/>
                    </a:solidFill>
                  </a:tcPr>
                </a:tc>
                <a:tc>
                  <a:txBody>
                    <a:bodyPr/>
                    <a:lstStyle/>
                    <a:p>
                      <a:pPr algn="l" rtl="0" fontAlgn="base">
                        <a:lnSpc>
                          <a:spcPct val="150000"/>
                        </a:lnSpc>
                      </a:pPr>
                      <a:r>
                        <a:rPr lang="en-US" sz="2000" b="1" i="0" dirty="0" err="1">
                          <a:effectLst/>
                          <a:latin typeface="League Spartan" panose="020B0604020202020204" charset="0"/>
                        </a:rPr>
                        <a:t>Différence</a:t>
                      </a:r>
                      <a:r>
                        <a:rPr lang="en-US" sz="2000" b="1" i="0" dirty="0">
                          <a:effectLst/>
                          <a:latin typeface="League Spartan" panose="020B0604020202020204" charset="0"/>
                        </a:rPr>
                        <a:t> entre les scores </a:t>
                      </a:r>
                    </a:p>
                    <a:p>
                      <a:pPr algn="l" rtl="0" fontAlgn="base">
                        <a:lnSpc>
                          <a:spcPct val="150000"/>
                        </a:lnSpc>
                      </a:pPr>
                      <a:r>
                        <a:rPr lang="en-US" sz="2000" b="1" i="1" dirty="0">
                          <a:effectLst/>
                          <a:latin typeface="League Spartan" panose="020B0604020202020204" charset="0"/>
                        </a:rPr>
                        <a:t>(2ème score MOINS 1er score) </a:t>
                      </a:r>
                    </a:p>
                  </a:txBody>
                  <a:tcPr marL="86438" marR="86438" marT="43219" marB="43219"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D9D9D9"/>
                    </a:solidFill>
                  </a:tcPr>
                </a:tc>
                <a:extLst>
                  <a:ext uri="{0D108BD9-81ED-4DB2-BD59-A6C34878D82A}">
                    <a16:rowId xmlns:a16="http://schemas.microsoft.com/office/drawing/2014/main" val="785661172"/>
                  </a:ext>
                </a:extLst>
              </a:tr>
              <a:tr h="244907">
                <a:tc rowSpan="2">
                  <a:txBody>
                    <a:bodyPr/>
                    <a:lstStyle/>
                    <a:p>
                      <a:pPr algn="l" rtl="0" fontAlgn="base">
                        <a:lnSpc>
                          <a:spcPct val="150000"/>
                        </a:lnSpc>
                      </a:pPr>
                      <a:r>
                        <a:rPr lang="en-US" sz="2000" b="0" i="0" dirty="0">
                          <a:effectLst/>
                          <a:latin typeface="League Spartan" panose="020B0604020202020204" charset="0"/>
                        </a:rPr>
                        <a:t>Petit </a:t>
                      </a:r>
                    </a:p>
                  </a:txBody>
                  <a:tcPr marL="86438" marR="86438" marT="43219" marB="43219"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tcPr>
                </a:tc>
                <a:tc>
                  <a:txBody>
                    <a:bodyPr/>
                    <a:lstStyle/>
                    <a:p>
                      <a:pPr algn="l" rtl="0" fontAlgn="base">
                        <a:lnSpc>
                          <a:spcPct val="150000"/>
                        </a:lnSpc>
                      </a:pPr>
                      <a:r>
                        <a:rPr lang="en-US" sz="2000" b="0" i="0" dirty="0">
                          <a:effectLst/>
                          <a:latin typeface="League Spartan" panose="020B0604020202020204" charset="0"/>
                        </a:rPr>
                        <a:t>0 à +0.17 </a:t>
                      </a:r>
                    </a:p>
                  </a:txBody>
                  <a:tcPr marL="86438" marR="86438" marT="43219" marB="43219"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853173941"/>
                  </a:ext>
                </a:extLst>
              </a:tr>
              <a:tr h="244907">
                <a:tc vMerge="1">
                  <a:txBody>
                    <a:bodyPr/>
                    <a:lstStyle/>
                    <a:p>
                      <a:endParaRPr lang="en-US"/>
                    </a:p>
                  </a:txBody>
                  <a:tcPr/>
                </a:tc>
                <a:tc>
                  <a:txBody>
                    <a:bodyPr/>
                    <a:lstStyle/>
                    <a:p>
                      <a:pPr algn="l" rtl="0" fontAlgn="base">
                        <a:lnSpc>
                          <a:spcPct val="150000"/>
                        </a:lnSpc>
                      </a:pPr>
                      <a:r>
                        <a:rPr lang="en-US" sz="2000" b="0" i="0" dirty="0">
                          <a:effectLst/>
                          <a:latin typeface="League Spartan" panose="020B0604020202020204" charset="0"/>
                        </a:rPr>
                        <a:t>0 à -0.17 </a:t>
                      </a:r>
                    </a:p>
                  </a:txBody>
                  <a:tcPr marL="86438" marR="86438" marT="43219" marB="43219"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3561946"/>
                  </a:ext>
                </a:extLst>
              </a:tr>
              <a:tr h="244907">
                <a:tc rowSpan="2">
                  <a:txBody>
                    <a:bodyPr/>
                    <a:lstStyle/>
                    <a:p>
                      <a:pPr algn="l" rtl="0" fontAlgn="base">
                        <a:lnSpc>
                          <a:spcPct val="150000"/>
                        </a:lnSpc>
                      </a:pPr>
                      <a:r>
                        <a:rPr lang="en-US" sz="2000" b="0" i="0" dirty="0" err="1">
                          <a:effectLst/>
                          <a:latin typeface="League Spartan" panose="020B0604020202020204" charset="0"/>
                        </a:rPr>
                        <a:t>Moyen</a:t>
                      </a:r>
                      <a:r>
                        <a:rPr lang="en-US" sz="2000" b="0" i="0" dirty="0">
                          <a:effectLst/>
                          <a:latin typeface="League Spartan" panose="020B0604020202020204" charset="0"/>
                        </a:rPr>
                        <a:t> </a:t>
                      </a:r>
                    </a:p>
                  </a:txBody>
                  <a:tcPr marL="86438" marR="86438" marT="43219" marB="43219"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tcPr>
                </a:tc>
                <a:tc>
                  <a:txBody>
                    <a:bodyPr/>
                    <a:lstStyle/>
                    <a:p>
                      <a:pPr algn="l" rtl="0" fontAlgn="base">
                        <a:lnSpc>
                          <a:spcPct val="150000"/>
                        </a:lnSpc>
                      </a:pPr>
                      <a:r>
                        <a:rPr lang="en-US" sz="2000" b="0" i="0" dirty="0">
                          <a:effectLst/>
                          <a:latin typeface="League Spartan" panose="020B0604020202020204" charset="0"/>
                        </a:rPr>
                        <a:t>+0.18 à +0.66 </a:t>
                      </a:r>
                    </a:p>
                  </a:txBody>
                  <a:tcPr marL="86438" marR="86438" marT="43219" marB="43219"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490828044"/>
                  </a:ext>
                </a:extLst>
              </a:tr>
              <a:tr h="244907">
                <a:tc vMerge="1">
                  <a:txBody>
                    <a:bodyPr/>
                    <a:lstStyle/>
                    <a:p>
                      <a:endParaRPr lang="en-US"/>
                    </a:p>
                  </a:txBody>
                  <a:tcPr/>
                </a:tc>
                <a:tc>
                  <a:txBody>
                    <a:bodyPr/>
                    <a:lstStyle/>
                    <a:p>
                      <a:pPr algn="l" rtl="0" fontAlgn="base">
                        <a:lnSpc>
                          <a:spcPct val="150000"/>
                        </a:lnSpc>
                      </a:pPr>
                      <a:r>
                        <a:rPr lang="en-US" sz="2000" b="0" i="0" dirty="0">
                          <a:effectLst/>
                          <a:latin typeface="League Spartan" panose="020B0604020202020204" charset="0"/>
                        </a:rPr>
                        <a:t>- 0.18 à -0.66 </a:t>
                      </a:r>
                    </a:p>
                  </a:txBody>
                  <a:tcPr marL="86438" marR="86438" marT="43219" marB="43219"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588431948"/>
                  </a:ext>
                </a:extLst>
              </a:tr>
              <a:tr h="244907">
                <a:tc rowSpan="2">
                  <a:txBody>
                    <a:bodyPr/>
                    <a:lstStyle/>
                    <a:p>
                      <a:pPr algn="l" rtl="0" fontAlgn="base">
                        <a:lnSpc>
                          <a:spcPct val="150000"/>
                        </a:lnSpc>
                      </a:pPr>
                      <a:r>
                        <a:rPr lang="en-US" sz="2000" b="0" i="0" dirty="0">
                          <a:effectLst/>
                          <a:latin typeface="League Spartan" panose="020B0604020202020204" charset="0"/>
                        </a:rPr>
                        <a:t>Grand </a:t>
                      </a:r>
                    </a:p>
                  </a:txBody>
                  <a:tcPr marL="86438" marR="86438" marT="43219" marB="43219"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tcPr>
                </a:tc>
                <a:tc>
                  <a:txBody>
                    <a:bodyPr/>
                    <a:lstStyle/>
                    <a:p>
                      <a:pPr algn="l" rtl="0" fontAlgn="base">
                        <a:lnSpc>
                          <a:spcPct val="150000"/>
                        </a:lnSpc>
                      </a:pPr>
                      <a:r>
                        <a:rPr lang="en-US" sz="2000" b="0" i="0" dirty="0">
                          <a:effectLst/>
                          <a:latin typeface="League Spartan" panose="020B0604020202020204" charset="0"/>
                        </a:rPr>
                        <a:t>0.67 et plus</a:t>
                      </a:r>
                    </a:p>
                  </a:txBody>
                  <a:tcPr marL="86438" marR="86438" marT="43219" marB="43219"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547387"/>
                  </a:ext>
                </a:extLst>
              </a:tr>
              <a:tr h="244907">
                <a:tc vMerge="1">
                  <a:txBody>
                    <a:bodyPr/>
                    <a:lstStyle/>
                    <a:p>
                      <a:endParaRPr lang="en-US"/>
                    </a:p>
                  </a:txBody>
                  <a:tcPr/>
                </a:tc>
                <a:tc>
                  <a:txBody>
                    <a:bodyPr/>
                    <a:lstStyle/>
                    <a:p>
                      <a:pPr algn="l" rtl="0" fontAlgn="base">
                        <a:lnSpc>
                          <a:spcPct val="150000"/>
                        </a:lnSpc>
                      </a:pPr>
                      <a:r>
                        <a:rPr lang="en-US" sz="2000" b="0" i="0" dirty="0">
                          <a:effectLst/>
                          <a:latin typeface="League Spartan" panose="020B0604020202020204" charset="0"/>
                        </a:rPr>
                        <a:t>-0.67 et </a:t>
                      </a:r>
                      <a:r>
                        <a:rPr lang="en-US" sz="2000" b="0" i="0" dirty="0" err="1">
                          <a:effectLst/>
                          <a:latin typeface="League Spartan" panose="020B0604020202020204" charset="0"/>
                        </a:rPr>
                        <a:t>moins</a:t>
                      </a:r>
                      <a:r>
                        <a:rPr lang="en-US" sz="2000" b="0" i="0" dirty="0">
                          <a:effectLst/>
                          <a:latin typeface="League Spartan" panose="020B0604020202020204" charset="0"/>
                        </a:rPr>
                        <a:t> </a:t>
                      </a:r>
                    </a:p>
                  </a:txBody>
                  <a:tcPr marL="86438" marR="86438" marT="43219" marB="43219"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668156319"/>
                  </a:ext>
                </a:extLst>
              </a:tr>
            </a:tbl>
          </a:graphicData>
        </a:graphic>
      </p:graphicFrame>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3"/>
          <p:cNvSpPr txBox="1"/>
          <p:nvPr/>
        </p:nvSpPr>
        <p:spPr>
          <a:xfrm>
            <a:off x="381000" y="571500"/>
            <a:ext cx="18124714" cy="2108269"/>
          </a:xfrm>
          <a:prstGeom prst="rect">
            <a:avLst/>
          </a:prstGeom>
        </p:spPr>
        <p:txBody>
          <a:bodyPr wrap="square" lIns="0" tIns="0" rIns="0" bIns="0" rtlCol="0" anchor="t">
            <a:spAutoFit/>
          </a:bodyPr>
          <a:lstStyle/>
          <a:p>
            <a:pPr>
              <a:spcAft>
                <a:spcPts val="600"/>
              </a:spcAft>
            </a:pPr>
            <a:r>
              <a:rPr lang="en-US" sz="6600" dirty="0" err="1">
                <a:solidFill>
                  <a:srgbClr val="FEBA3D"/>
                </a:solidFill>
                <a:latin typeface="League Spartan Bold"/>
              </a:rPr>
              <a:t>Échelle</a:t>
            </a:r>
            <a:r>
              <a:rPr lang="en-US" sz="6600" dirty="0">
                <a:solidFill>
                  <a:srgbClr val="FEBA3D"/>
                </a:solidFill>
                <a:latin typeface="League Spartan Bold"/>
              </a:rPr>
              <a:t> de </a:t>
            </a:r>
            <a:r>
              <a:rPr lang="en-US" sz="6600" dirty="0" err="1">
                <a:solidFill>
                  <a:srgbClr val="FEBA3D"/>
                </a:solidFill>
                <a:latin typeface="League Spartan Bold"/>
              </a:rPr>
              <a:t>fonctionnement</a:t>
            </a:r>
            <a:r>
              <a:rPr lang="en-US" sz="6600" dirty="0">
                <a:solidFill>
                  <a:srgbClr val="FEBA3D"/>
                </a:solidFill>
                <a:latin typeface="League Spartan Bold"/>
              </a:rPr>
              <a:t> psychosocial : </a:t>
            </a:r>
          </a:p>
          <a:p>
            <a:pPr>
              <a:spcAft>
                <a:spcPts val="1800"/>
              </a:spcAft>
            </a:pPr>
            <a:r>
              <a:rPr lang="en-US" sz="6600" dirty="0" err="1">
                <a:solidFill>
                  <a:srgbClr val="1B1B1B"/>
                </a:solidFill>
                <a:latin typeface="League Spartan Bold"/>
              </a:rPr>
              <a:t>exemple</a:t>
            </a:r>
            <a:r>
              <a:rPr lang="en-US" sz="6600" dirty="0">
                <a:solidFill>
                  <a:srgbClr val="1B1B1B"/>
                </a:solidFill>
                <a:latin typeface="League Spartan Bold"/>
              </a:rPr>
              <a:t> </a:t>
            </a:r>
            <a:r>
              <a:rPr lang="en-US" sz="6600" dirty="0" err="1">
                <a:solidFill>
                  <a:srgbClr val="1B1B1B"/>
                </a:solidFill>
                <a:latin typeface="League Spartan Bold"/>
              </a:rPr>
              <a:t>d’évolution</a:t>
            </a:r>
            <a:r>
              <a:rPr lang="en-US" sz="6600" dirty="0">
                <a:solidFill>
                  <a:srgbClr val="1B1B1B"/>
                </a:solidFill>
                <a:latin typeface="League Spartan Bold"/>
              </a:rPr>
              <a:t> dans le temps</a:t>
            </a:r>
          </a:p>
        </p:txBody>
      </p:sp>
      <p:graphicFrame>
        <p:nvGraphicFramePr>
          <p:cNvPr id="314" name="Table 6">
            <a:extLst>
              <a:ext uri="{FF2B5EF4-FFF2-40B4-BE49-F238E27FC236}">
                <a16:creationId xmlns:a16="http://schemas.microsoft.com/office/drawing/2014/main" id="{EC3C2CC4-2C55-4934-A1C7-902E5D10455F}"/>
              </a:ext>
            </a:extLst>
          </p:cNvPr>
          <p:cNvGraphicFramePr>
            <a:graphicFrameLocks noGrp="1"/>
          </p:cNvGraphicFramePr>
          <p:nvPr>
            <p:extLst>
              <p:ext uri="{D42A27DB-BD31-4B8C-83A1-F6EECF244321}">
                <p14:modId xmlns:p14="http://schemas.microsoft.com/office/powerpoint/2010/main" val="227786951"/>
              </p:ext>
            </p:extLst>
          </p:nvPr>
        </p:nvGraphicFramePr>
        <p:xfrm>
          <a:off x="685799" y="2898443"/>
          <a:ext cx="7864641" cy="6395406"/>
        </p:xfrm>
        <a:graphic>
          <a:graphicData uri="http://schemas.openxmlformats.org/drawingml/2006/table">
            <a:tbl>
              <a:tblPr firstRow="1" bandRow="1">
                <a:tableStyleId>{2D5ABB26-0587-4C30-8999-92F81FD0307C}</a:tableStyleId>
              </a:tblPr>
              <a:tblGrid>
                <a:gridCol w="7086600">
                  <a:extLst>
                    <a:ext uri="{9D8B030D-6E8A-4147-A177-3AD203B41FA5}">
                      <a16:colId xmlns:a16="http://schemas.microsoft.com/office/drawing/2014/main" val="349357841"/>
                    </a:ext>
                  </a:extLst>
                </a:gridCol>
                <a:gridCol w="778041">
                  <a:extLst>
                    <a:ext uri="{9D8B030D-6E8A-4147-A177-3AD203B41FA5}">
                      <a16:colId xmlns:a16="http://schemas.microsoft.com/office/drawing/2014/main" val="886334893"/>
                    </a:ext>
                  </a:extLst>
                </a:gridCol>
              </a:tblGrid>
              <a:tr h="430901">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2200" i="0" noProof="0" dirty="0">
                          <a:solidFill>
                            <a:srgbClr val="1B1B1B"/>
                          </a:solidFill>
                          <a:latin typeface="League Spartan Bold"/>
                        </a:rPr>
                        <a:t>Donner des conseils aux membres de la famille </a:t>
                      </a:r>
                      <a:endParaRPr lang="en-US" sz="2200" i="0" dirty="0">
                        <a:solidFill>
                          <a:srgbClr val="1B1B1B"/>
                        </a:solidFill>
                        <a:latin typeface="League Spartan Bold"/>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2200">
                          <a:latin typeface="League Spartan" panose="020B0604020202020204" charset="0"/>
                        </a:rPr>
                        <a:t>2</a:t>
                      </a:r>
                      <a:endParaRPr lang="en-US" sz="2200" dirty="0">
                        <a:latin typeface="League Spartan" panose="020B060402020202020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293608778"/>
                  </a:ext>
                </a:extLst>
              </a:tr>
              <a:tr h="430901">
                <a:tc>
                  <a:txBody>
                    <a:bodyPr/>
                    <a:lstStyle/>
                    <a:p>
                      <a:r>
                        <a:rPr lang="fr-FR" sz="2200" i="0" noProof="0" dirty="0">
                          <a:solidFill>
                            <a:srgbClr val="1B1B1B"/>
                          </a:solidFill>
                          <a:latin typeface="League Spartan Bold"/>
                        </a:rPr>
                        <a:t>Échanger des idées avec d'autres personnes </a:t>
                      </a:r>
                      <a:endParaRPr lang="en-US" sz="2200" i="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2200">
                          <a:latin typeface="League Spartan" panose="020B0604020202020204" charset="0"/>
                        </a:rPr>
                        <a:t>3</a:t>
                      </a:r>
                      <a:endParaRPr lang="en-US" sz="2200" dirty="0">
                        <a:latin typeface="League Spartan" panose="020B060402020202020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776186682"/>
                  </a:ext>
                </a:extLst>
              </a:tr>
              <a:tr h="743747">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2200" noProof="0" dirty="0">
                          <a:solidFill>
                            <a:srgbClr val="1B1B1B"/>
                          </a:solidFill>
                          <a:latin typeface="League Spartan Bold"/>
                        </a:rPr>
                        <a:t>S'unir à d'autres membres de la communauté pour accomplir des tâches pour la communauté </a:t>
                      </a:r>
                      <a:endParaRPr lang="en-US" sz="2200" i="0" dirty="0">
                        <a:solidFill>
                          <a:srgbClr val="1B1B1B"/>
                        </a:solidFill>
                        <a:latin typeface="League Spartan Bold"/>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2200">
                          <a:latin typeface="League Spartan" panose="020B0604020202020204" charset="0"/>
                        </a:rPr>
                        <a:t>3</a:t>
                      </a:r>
                      <a:endParaRPr lang="en-US" sz="2200" dirty="0">
                        <a:latin typeface="League Spartan" panose="020B060402020202020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260771371"/>
                  </a:ext>
                </a:extLst>
              </a:tr>
              <a:tr h="743747">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2200" i="0" noProof="0" dirty="0">
                          <a:solidFill>
                            <a:srgbClr val="1B1B1B"/>
                          </a:solidFill>
                          <a:latin typeface="League Spartan Bold"/>
                        </a:rPr>
                        <a:t>Demander/obtenir de l'aide auprès de personnes ou d'organisations en cas de besoin</a:t>
                      </a:r>
                      <a:endParaRPr lang="en-US" sz="2200" i="0" dirty="0">
                        <a:solidFill>
                          <a:srgbClr val="1B1B1B"/>
                        </a:solidFill>
                        <a:latin typeface="League Spartan Bold"/>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2200">
                          <a:latin typeface="League Spartan" panose="020B0604020202020204" charset="0"/>
                        </a:rPr>
                        <a:t>2</a:t>
                      </a:r>
                      <a:endParaRPr lang="en-US" sz="2200" dirty="0">
                        <a:latin typeface="League Spartan" panose="020B060402020202020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518411707"/>
                  </a:ext>
                </a:extLst>
              </a:tr>
              <a:tr h="743747">
                <a:tc>
                  <a:txBody>
                    <a:bodyPr/>
                    <a:lstStyle/>
                    <a:p>
                      <a:r>
                        <a:rPr lang="fr-FR" sz="2200" i="0" noProof="0" dirty="0">
                          <a:solidFill>
                            <a:srgbClr val="1B1B1B"/>
                          </a:solidFill>
                          <a:latin typeface="League Spartan Bold"/>
                        </a:rPr>
                        <a:t>Prendre des décisions importantes concernant sa vie quotidienne </a:t>
                      </a:r>
                      <a:endParaRPr lang="en-US" sz="2200" i="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2200">
                          <a:latin typeface="League Spartan" panose="020B0604020202020204" charset="0"/>
                        </a:rPr>
                        <a:t>2</a:t>
                      </a:r>
                      <a:endParaRPr lang="en-US" sz="2200" dirty="0">
                        <a:latin typeface="League Spartan" panose="020B060402020202020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805834546"/>
                  </a:ext>
                </a:extLst>
              </a:tr>
              <a:tr h="430901">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2200" i="0" noProof="0" dirty="0">
                          <a:solidFill>
                            <a:srgbClr val="1B1B1B"/>
                          </a:solidFill>
                          <a:latin typeface="League Spartan Bold"/>
                        </a:rPr>
                        <a:t>Participer aux décisions familiales </a:t>
                      </a:r>
                      <a:endParaRPr lang="en-US" sz="2200" i="0" dirty="0">
                        <a:solidFill>
                          <a:srgbClr val="1B1B1B"/>
                        </a:solidFill>
                        <a:latin typeface="League Spartan Bold"/>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2200">
                          <a:latin typeface="League Spartan" panose="020B0604020202020204" charset="0"/>
                        </a:rPr>
                        <a:t>2</a:t>
                      </a:r>
                      <a:endParaRPr lang="en-US" sz="2200" dirty="0">
                        <a:latin typeface="League Spartan" panose="020B060402020202020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244978882"/>
                  </a:ext>
                </a:extLst>
              </a:tr>
              <a:tr h="430901">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200" i="0" dirty="0" err="1">
                          <a:solidFill>
                            <a:srgbClr val="1B1B1B"/>
                          </a:solidFill>
                          <a:latin typeface="League Spartan Bold"/>
                        </a:rPr>
                        <a:t>Apprendre</a:t>
                      </a:r>
                      <a:r>
                        <a:rPr lang="en-US" sz="2200" i="0" dirty="0">
                          <a:solidFill>
                            <a:srgbClr val="1B1B1B"/>
                          </a:solidFill>
                          <a:latin typeface="League Spartan Bold"/>
                        </a:rPr>
                        <a:t> de </a:t>
                      </a:r>
                      <a:r>
                        <a:rPr lang="en-US" sz="2200" i="0" dirty="0" err="1">
                          <a:solidFill>
                            <a:srgbClr val="1B1B1B"/>
                          </a:solidFill>
                          <a:latin typeface="League Spartan Bold"/>
                        </a:rPr>
                        <a:t>nouvelles</a:t>
                      </a:r>
                      <a:r>
                        <a:rPr lang="en-US" sz="2200" i="0" dirty="0">
                          <a:solidFill>
                            <a:srgbClr val="1B1B1B"/>
                          </a:solidFill>
                          <a:latin typeface="League Spartan Bold"/>
                        </a:rPr>
                        <a:t> </a:t>
                      </a:r>
                      <a:r>
                        <a:rPr lang="en-US" sz="2200" i="0" dirty="0" err="1">
                          <a:solidFill>
                            <a:srgbClr val="1B1B1B"/>
                          </a:solidFill>
                          <a:latin typeface="League Spartan Bold"/>
                        </a:rPr>
                        <a:t>compétences</a:t>
                      </a:r>
                      <a:endParaRPr lang="en-US" sz="2200" i="0" dirty="0">
                        <a:solidFill>
                          <a:srgbClr val="1B1B1B"/>
                        </a:solidFill>
                        <a:latin typeface="League Spartan Bold"/>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2200">
                          <a:latin typeface="League Spartan" panose="020B0604020202020204" charset="0"/>
                        </a:rPr>
                        <a:t>4</a:t>
                      </a:r>
                      <a:endParaRPr lang="en-US" sz="2200" dirty="0">
                        <a:latin typeface="League Spartan" panose="020B060402020202020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402009536"/>
                  </a:ext>
                </a:extLst>
              </a:tr>
              <a:tr h="430901">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2200" i="0" noProof="0" dirty="0">
                          <a:solidFill>
                            <a:srgbClr val="1B1B1B"/>
                          </a:solidFill>
                          <a:latin typeface="League Spartan Bold"/>
                        </a:rPr>
                        <a:t>Se concentrer sur ses tâches ou ses responsabilités </a:t>
                      </a:r>
                      <a:endParaRPr lang="en-US" sz="2200" i="0" dirty="0">
                        <a:solidFill>
                          <a:srgbClr val="1B1B1B"/>
                        </a:solidFill>
                        <a:latin typeface="League Spartan Bold"/>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2200">
                          <a:latin typeface="League Spartan" panose="020B0604020202020204" charset="0"/>
                        </a:rPr>
                        <a:t>4</a:t>
                      </a:r>
                      <a:endParaRPr lang="en-US" sz="2200" dirty="0">
                        <a:latin typeface="League Spartan" panose="020B060402020202020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251525828"/>
                  </a:ext>
                </a:extLst>
              </a:tr>
              <a:tr h="743747">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2200" i="0" noProof="0" dirty="0">
                          <a:solidFill>
                            <a:srgbClr val="1B1B1B"/>
                          </a:solidFill>
                          <a:latin typeface="League Spartan Bold"/>
                        </a:rPr>
                        <a:t>Interagir ou traiter avec des personnes que vous ne connaissez pas </a:t>
                      </a:r>
                      <a:endParaRPr lang="en-US" sz="2200" i="0" dirty="0">
                        <a:solidFill>
                          <a:srgbClr val="1B1B1B"/>
                        </a:solidFill>
                        <a:latin typeface="League Spartan Bold"/>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2200">
                          <a:latin typeface="League Spartan" panose="020B0604020202020204" charset="0"/>
                        </a:rPr>
                        <a:t>3</a:t>
                      </a:r>
                      <a:endParaRPr lang="en-US" sz="2200" dirty="0">
                        <a:latin typeface="League Spartan" panose="020B060402020202020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54824917"/>
                  </a:ext>
                </a:extLst>
              </a:tr>
              <a:tr h="430901">
                <a:tc>
                  <a:txBody>
                    <a:bodyPr/>
                    <a:lstStyle/>
                    <a:p>
                      <a:r>
                        <a:rPr lang="fr-FR" sz="2200" i="0" noProof="0" dirty="0">
                          <a:solidFill>
                            <a:srgbClr val="1B1B1B"/>
                          </a:solidFill>
                          <a:latin typeface="League Spartan Bold"/>
                        </a:rPr>
                        <a:t>Maintenir la propreté de votre foyer </a:t>
                      </a:r>
                      <a:endParaRPr lang="en-US" sz="2200" i="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2200">
                          <a:latin typeface="League Spartan" panose="020B0604020202020204" charset="0"/>
                        </a:rPr>
                        <a:t>3</a:t>
                      </a:r>
                      <a:endParaRPr lang="en-US" sz="2200" dirty="0">
                        <a:latin typeface="League Spartan" panose="020B060402020202020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018674653"/>
                  </a:ext>
                </a:extLst>
              </a:tr>
              <a:tr h="430901">
                <a:tc>
                  <a:txBody>
                    <a:bodyPr/>
                    <a:lstStyle/>
                    <a:p>
                      <a:r>
                        <a:rPr lang="en-US" sz="2200" i="1" dirty="0">
                          <a:solidFill>
                            <a:srgbClr val="1B1B1B"/>
                          </a:solidFill>
                          <a:latin typeface="League Spartan Bold"/>
                        </a:rPr>
                        <a:t>SCORE DE BASE</a:t>
                      </a:r>
                      <a:endParaRPr lang="en-US" sz="2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2200" dirty="0">
                          <a:latin typeface="League Spartan" panose="020B0604020202020204" charset="0"/>
                        </a:rPr>
                        <a:t>2.8</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846470809"/>
                  </a:ext>
                </a:extLst>
              </a:tr>
            </a:tbl>
          </a:graphicData>
        </a:graphic>
      </p:graphicFrame>
      <p:graphicFrame>
        <p:nvGraphicFramePr>
          <p:cNvPr id="315" name="Table 6">
            <a:extLst>
              <a:ext uri="{FF2B5EF4-FFF2-40B4-BE49-F238E27FC236}">
                <a16:creationId xmlns:a16="http://schemas.microsoft.com/office/drawing/2014/main" id="{2A3224AD-E1BA-4BCF-B410-0261CEA2665D}"/>
              </a:ext>
            </a:extLst>
          </p:cNvPr>
          <p:cNvGraphicFramePr>
            <a:graphicFrameLocks noGrp="1"/>
          </p:cNvGraphicFramePr>
          <p:nvPr>
            <p:extLst>
              <p:ext uri="{D42A27DB-BD31-4B8C-83A1-F6EECF244321}">
                <p14:modId xmlns:p14="http://schemas.microsoft.com/office/powerpoint/2010/main" val="2727628403"/>
              </p:ext>
            </p:extLst>
          </p:nvPr>
        </p:nvGraphicFramePr>
        <p:xfrm>
          <a:off x="9144001" y="2898443"/>
          <a:ext cx="8458200" cy="6395412"/>
        </p:xfrm>
        <a:graphic>
          <a:graphicData uri="http://schemas.openxmlformats.org/drawingml/2006/table">
            <a:tbl>
              <a:tblPr firstRow="1" bandRow="1">
                <a:tableStyleId>{2D5ABB26-0587-4C30-8999-92F81FD0307C}</a:tableStyleId>
              </a:tblPr>
              <a:tblGrid>
                <a:gridCol w="7772399">
                  <a:extLst>
                    <a:ext uri="{9D8B030D-6E8A-4147-A177-3AD203B41FA5}">
                      <a16:colId xmlns:a16="http://schemas.microsoft.com/office/drawing/2014/main" val="349357841"/>
                    </a:ext>
                  </a:extLst>
                </a:gridCol>
                <a:gridCol w="685801">
                  <a:extLst>
                    <a:ext uri="{9D8B030D-6E8A-4147-A177-3AD203B41FA5}">
                      <a16:colId xmlns:a16="http://schemas.microsoft.com/office/drawing/2014/main" val="886334893"/>
                    </a:ext>
                  </a:extLst>
                </a:gridCol>
              </a:tblGrid>
              <a:tr h="454428">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2200" i="0" noProof="0" dirty="0">
                          <a:solidFill>
                            <a:srgbClr val="1B1B1B"/>
                          </a:solidFill>
                          <a:latin typeface="League Spartan Bold"/>
                        </a:rPr>
                        <a:t>Donner des conseils aux membres de la famille </a:t>
                      </a:r>
                      <a:endParaRPr lang="en-US" sz="2200" i="0" dirty="0">
                        <a:solidFill>
                          <a:srgbClr val="1B1B1B"/>
                        </a:solidFill>
                        <a:latin typeface="League Spartan Bold"/>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2200" dirty="0">
                          <a:latin typeface="League Spartan" panose="020B0604020202020204" charset="0"/>
                        </a:rPr>
                        <a:t>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293608778"/>
                  </a:ext>
                </a:extLst>
              </a:tr>
              <a:tr h="454428">
                <a:tc>
                  <a:txBody>
                    <a:bodyPr/>
                    <a:lstStyle/>
                    <a:p>
                      <a:r>
                        <a:rPr lang="fr-FR" sz="2200" i="0" noProof="0" dirty="0">
                          <a:solidFill>
                            <a:srgbClr val="1B1B1B"/>
                          </a:solidFill>
                          <a:latin typeface="League Spartan Bold"/>
                        </a:rPr>
                        <a:t>Échanger des idées avec d'autres personnes </a:t>
                      </a:r>
                      <a:endParaRPr lang="en-US" sz="2200" i="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2200" dirty="0">
                          <a:latin typeface="League Spartan" panose="020B0604020202020204" charset="0"/>
                        </a:rPr>
                        <a:t>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776186682"/>
                  </a:ext>
                </a:extLst>
              </a:tr>
              <a:tr h="803604">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2200" noProof="0" dirty="0">
                          <a:solidFill>
                            <a:srgbClr val="1B1B1B"/>
                          </a:solidFill>
                          <a:latin typeface="League Spartan Bold"/>
                        </a:rPr>
                        <a:t>S'unir à d'autres membres de la communauté pour accomplir des tâches pour la communauté </a:t>
                      </a:r>
                      <a:endParaRPr lang="en-US" sz="2200" i="0" dirty="0">
                        <a:solidFill>
                          <a:srgbClr val="1B1B1B"/>
                        </a:solidFill>
                        <a:latin typeface="League Spartan Bold"/>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2200" dirty="0">
                          <a:latin typeface="League Spartan" panose="020B0604020202020204" charset="0"/>
                        </a:rPr>
                        <a:t>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260771371"/>
                  </a:ext>
                </a:extLst>
              </a:tr>
              <a:tr h="803604">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2200" i="0" noProof="0" dirty="0">
                          <a:solidFill>
                            <a:srgbClr val="1B1B1B"/>
                          </a:solidFill>
                          <a:latin typeface="League Spartan Bold"/>
                        </a:rPr>
                        <a:t>Demander/obtenir de l'aide auprès de personnes ou d'organisations en cas de besoin</a:t>
                      </a:r>
                      <a:endParaRPr lang="en-US" sz="2200" i="0" dirty="0">
                        <a:solidFill>
                          <a:srgbClr val="1B1B1B"/>
                        </a:solidFill>
                        <a:latin typeface="League Spartan Bold"/>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2200" dirty="0">
                          <a:latin typeface="League Spartan" panose="020B0604020202020204" charset="0"/>
                        </a:rPr>
                        <a:t>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518411707"/>
                  </a:ext>
                </a:extLst>
              </a:tr>
              <a:tr h="803604">
                <a:tc>
                  <a:txBody>
                    <a:bodyPr/>
                    <a:lstStyle/>
                    <a:p>
                      <a:r>
                        <a:rPr lang="fr-FR" sz="2200" i="0" noProof="0" dirty="0">
                          <a:solidFill>
                            <a:srgbClr val="1B1B1B"/>
                          </a:solidFill>
                          <a:latin typeface="League Spartan Bold"/>
                        </a:rPr>
                        <a:t>Prendre des décisions importantes concernant sa vie quotidienne </a:t>
                      </a:r>
                      <a:endParaRPr lang="en-US" sz="2200" i="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2200" dirty="0">
                          <a:latin typeface="League Spartan" panose="020B0604020202020204" charset="0"/>
                        </a:rPr>
                        <a:t>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805834546"/>
                  </a:ext>
                </a:extLst>
              </a:tr>
              <a:tr h="454428">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2200" i="0" noProof="0" dirty="0">
                          <a:solidFill>
                            <a:srgbClr val="1B1B1B"/>
                          </a:solidFill>
                          <a:latin typeface="League Spartan Bold"/>
                        </a:rPr>
                        <a:t>Participer aux décisions familiales </a:t>
                      </a:r>
                      <a:endParaRPr lang="en-US" sz="2200" i="0" dirty="0">
                        <a:solidFill>
                          <a:srgbClr val="1B1B1B"/>
                        </a:solidFill>
                        <a:latin typeface="League Spartan Bold"/>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2200" dirty="0">
                          <a:latin typeface="League Spartan" panose="020B0604020202020204" charset="0"/>
                        </a:rPr>
                        <a:t>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244978882"/>
                  </a:ext>
                </a:extLst>
              </a:tr>
              <a:tr h="454428">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200" i="0" dirty="0" err="1">
                          <a:solidFill>
                            <a:srgbClr val="1B1B1B"/>
                          </a:solidFill>
                          <a:latin typeface="League Spartan Bold"/>
                        </a:rPr>
                        <a:t>Apprendre</a:t>
                      </a:r>
                      <a:r>
                        <a:rPr lang="en-US" sz="2200" i="0" dirty="0">
                          <a:solidFill>
                            <a:srgbClr val="1B1B1B"/>
                          </a:solidFill>
                          <a:latin typeface="League Spartan Bold"/>
                        </a:rPr>
                        <a:t> de </a:t>
                      </a:r>
                      <a:r>
                        <a:rPr lang="en-US" sz="2200" i="0" dirty="0" err="1">
                          <a:solidFill>
                            <a:srgbClr val="1B1B1B"/>
                          </a:solidFill>
                          <a:latin typeface="League Spartan Bold"/>
                        </a:rPr>
                        <a:t>nouvelles</a:t>
                      </a:r>
                      <a:r>
                        <a:rPr lang="en-US" sz="2200" i="0" dirty="0">
                          <a:solidFill>
                            <a:srgbClr val="1B1B1B"/>
                          </a:solidFill>
                          <a:latin typeface="League Spartan Bold"/>
                        </a:rPr>
                        <a:t> </a:t>
                      </a:r>
                      <a:r>
                        <a:rPr lang="en-US" sz="2200" i="0" dirty="0" err="1">
                          <a:solidFill>
                            <a:srgbClr val="1B1B1B"/>
                          </a:solidFill>
                          <a:latin typeface="League Spartan Bold"/>
                        </a:rPr>
                        <a:t>compétences</a:t>
                      </a:r>
                      <a:endParaRPr lang="en-US" sz="2200" i="0" dirty="0">
                        <a:solidFill>
                          <a:srgbClr val="1B1B1B"/>
                        </a:solidFill>
                        <a:latin typeface="League Spartan Bold"/>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2200" dirty="0">
                          <a:latin typeface="League Spartan" panose="020B0604020202020204" charset="0"/>
                        </a:rPr>
                        <a:t>2</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402009536"/>
                  </a:ext>
                </a:extLst>
              </a:tr>
              <a:tr h="454428">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2200" i="0" noProof="0" dirty="0">
                          <a:solidFill>
                            <a:srgbClr val="1B1B1B"/>
                          </a:solidFill>
                          <a:latin typeface="League Spartan Bold"/>
                        </a:rPr>
                        <a:t>Se concentrer sur ses tâches ou ses responsabilités </a:t>
                      </a:r>
                      <a:endParaRPr lang="en-US" sz="2200" i="0" dirty="0">
                        <a:solidFill>
                          <a:srgbClr val="1B1B1B"/>
                        </a:solidFill>
                        <a:latin typeface="League Spartan Bold"/>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2200" dirty="0">
                          <a:latin typeface="League Spartan" panose="020B0604020202020204" charset="0"/>
                        </a:rPr>
                        <a:t>2</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251525828"/>
                  </a:ext>
                </a:extLst>
              </a:tr>
              <a:tr h="803604">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2200" i="0" noProof="0" dirty="0">
                          <a:solidFill>
                            <a:srgbClr val="1B1B1B"/>
                          </a:solidFill>
                          <a:latin typeface="League Spartan Bold"/>
                        </a:rPr>
                        <a:t>Interagir ou traiter avec des personnes que vous ne connaissez pas </a:t>
                      </a:r>
                      <a:endParaRPr lang="en-US" sz="2200" i="0" dirty="0">
                        <a:solidFill>
                          <a:srgbClr val="1B1B1B"/>
                        </a:solidFill>
                        <a:latin typeface="League Spartan Bold"/>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2200" dirty="0">
                          <a:latin typeface="League Spartan" panose="020B0604020202020204" charset="0"/>
                        </a:rPr>
                        <a:t>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54824917"/>
                  </a:ext>
                </a:extLst>
              </a:tr>
              <a:tr h="454428">
                <a:tc>
                  <a:txBody>
                    <a:bodyPr/>
                    <a:lstStyle/>
                    <a:p>
                      <a:r>
                        <a:rPr lang="fr-FR" sz="2200" i="0" noProof="0" dirty="0">
                          <a:solidFill>
                            <a:srgbClr val="1B1B1B"/>
                          </a:solidFill>
                          <a:latin typeface="League Spartan Bold"/>
                        </a:rPr>
                        <a:t>Maintenir la propreté de votre foyer </a:t>
                      </a:r>
                      <a:endParaRPr lang="en-US" sz="2200" i="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2200" dirty="0">
                          <a:latin typeface="League Spartan" panose="020B0604020202020204" charset="0"/>
                        </a:rPr>
                        <a:t>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018674653"/>
                  </a:ext>
                </a:extLst>
              </a:tr>
              <a:tr h="454428">
                <a:tc>
                  <a:txBody>
                    <a:bodyPr/>
                    <a:lstStyle/>
                    <a:p>
                      <a:r>
                        <a:rPr lang="en-US" sz="2200" i="1" dirty="0">
                          <a:solidFill>
                            <a:srgbClr val="1B1B1B"/>
                          </a:solidFill>
                          <a:latin typeface="League Spartan Bold"/>
                        </a:rPr>
                        <a:t>SCORE LE PLUS RÉCENT</a:t>
                      </a:r>
                      <a:endParaRPr lang="en-US" sz="2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2200" dirty="0">
                          <a:latin typeface="League Spartan" panose="020B0604020202020204" charset="0"/>
                        </a:rPr>
                        <a:t>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846470809"/>
                  </a:ext>
                </a:extLst>
              </a:tr>
            </a:tbl>
          </a:graphicData>
        </a:graphic>
      </p:graphicFrame>
      <p:sp>
        <p:nvSpPr>
          <p:cNvPr id="2" name="TextBox 639">
            <a:extLst>
              <a:ext uri="{FF2B5EF4-FFF2-40B4-BE49-F238E27FC236}">
                <a16:creationId xmlns:a16="http://schemas.microsoft.com/office/drawing/2014/main" id="{0E322D33-0EF3-30F5-D537-20E6F147025C}"/>
              </a:ext>
            </a:extLst>
          </p:cNvPr>
          <p:cNvSpPr txBox="1"/>
          <p:nvPr/>
        </p:nvSpPr>
        <p:spPr>
          <a:xfrm>
            <a:off x="2362200" y="9658915"/>
            <a:ext cx="13466001" cy="552587"/>
          </a:xfrm>
          <a:prstGeom prst="rect">
            <a:avLst/>
          </a:prstGeom>
          <a:noFill/>
        </p:spPr>
        <p:txBody>
          <a:bodyPr lIns="0" tIns="0" rIns="0" bIns="0" rtlCol="0" anchor="t">
            <a:spAutoFit/>
          </a:bodyPr>
          <a:lstStyle/>
          <a:p>
            <a:pPr algn="ctr">
              <a:lnSpc>
                <a:spcPts val="2100"/>
              </a:lnSpc>
            </a:pPr>
            <a:r>
              <a:rPr lang="en-US" sz="2600" i="1" spc="75" dirty="0">
                <a:solidFill>
                  <a:schemeClr val="bg1">
                    <a:lumMod val="50000"/>
                  </a:schemeClr>
                </a:solidFill>
                <a:latin typeface="Clear Sans Regular"/>
              </a:rPr>
              <a:t>Score le plus </a:t>
            </a:r>
            <a:r>
              <a:rPr lang="en-US" sz="2600" i="1" spc="75" dirty="0" err="1">
                <a:solidFill>
                  <a:schemeClr val="bg1">
                    <a:lumMod val="50000"/>
                  </a:schemeClr>
                </a:solidFill>
                <a:latin typeface="Clear Sans Regular"/>
              </a:rPr>
              <a:t>récent</a:t>
            </a:r>
            <a:r>
              <a:rPr lang="en-US" sz="2600" i="1" spc="75" dirty="0">
                <a:solidFill>
                  <a:schemeClr val="bg1">
                    <a:lumMod val="50000"/>
                  </a:schemeClr>
                </a:solidFill>
                <a:latin typeface="Clear Sans Regular"/>
              </a:rPr>
              <a:t> - score de base = score </a:t>
            </a:r>
            <a:r>
              <a:rPr lang="en-US" sz="2600" i="1" spc="75" dirty="0" err="1">
                <a:solidFill>
                  <a:schemeClr val="bg1">
                    <a:lumMod val="50000"/>
                  </a:schemeClr>
                </a:solidFill>
                <a:latin typeface="Clear Sans Regular"/>
              </a:rPr>
              <a:t>d’évolution</a:t>
            </a:r>
            <a:r>
              <a:rPr lang="en-US" sz="2600" i="1" spc="75" dirty="0">
                <a:solidFill>
                  <a:schemeClr val="bg1">
                    <a:lumMod val="50000"/>
                  </a:schemeClr>
                </a:solidFill>
                <a:latin typeface="Clear Sans Regular"/>
              </a:rPr>
              <a:t> dans le temps</a:t>
            </a:r>
          </a:p>
          <a:p>
            <a:pPr algn="ctr">
              <a:lnSpc>
                <a:spcPts val="2100"/>
              </a:lnSpc>
            </a:pPr>
            <a:endParaRPr lang="en-US" sz="2600" i="1" spc="75" dirty="0">
              <a:solidFill>
                <a:schemeClr val="bg1">
                  <a:lumMod val="50000"/>
                </a:schemeClr>
              </a:solidFill>
              <a:latin typeface="Clear Sans Regular"/>
            </a:endParaRPr>
          </a:p>
        </p:txBody>
      </p:sp>
    </p:spTree>
    <p:extLst>
      <p:ext uri="{BB962C8B-B14F-4D97-AF65-F5344CB8AC3E}">
        <p14:creationId xmlns:p14="http://schemas.microsoft.com/office/powerpoint/2010/main" val="65950730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FEBA3D"/>
        </a:solidFill>
        <a:effectLst/>
      </p:bgPr>
    </p:bg>
    <p:spTree>
      <p:nvGrpSpPr>
        <p:cNvPr id="1" name=""/>
        <p:cNvGrpSpPr/>
        <p:nvPr/>
      </p:nvGrpSpPr>
      <p:grpSpPr>
        <a:xfrm>
          <a:off x="0" y="0"/>
          <a:ext cx="0" cy="0"/>
          <a:chOff x="0" y="0"/>
          <a:chExt cx="0" cy="0"/>
        </a:xfrm>
      </p:grpSpPr>
      <p:grpSp>
        <p:nvGrpSpPr>
          <p:cNvPr id="2" name="Group 2"/>
          <p:cNvGrpSpPr/>
          <p:nvPr/>
        </p:nvGrpSpPr>
        <p:grpSpPr>
          <a:xfrm>
            <a:off x="14051795" y="1121130"/>
            <a:ext cx="2911708" cy="8044740"/>
            <a:chOff x="0" y="0"/>
            <a:chExt cx="3882277" cy="10726320"/>
          </a:xfrm>
        </p:grpSpPr>
        <p:grpSp>
          <p:nvGrpSpPr>
            <p:cNvPr id="3" name="Group 3"/>
            <p:cNvGrpSpPr/>
            <p:nvPr/>
          </p:nvGrpSpPr>
          <p:grpSpPr>
            <a:xfrm>
              <a:off x="2709204" y="0"/>
              <a:ext cx="82785" cy="82785"/>
              <a:chOff x="0" y="0"/>
              <a:chExt cx="6350000" cy="6350000"/>
            </a:xfrm>
          </p:grpSpPr>
          <p:sp>
            <p:nvSpPr>
              <p:cNvPr id="4" name="Freeform 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5" name="Group 5"/>
            <p:cNvGrpSpPr/>
            <p:nvPr/>
          </p:nvGrpSpPr>
          <p:grpSpPr>
            <a:xfrm>
              <a:off x="2709204" y="6380485"/>
              <a:ext cx="82785" cy="82785"/>
              <a:chOff x="0" y="0"/>
              <a:chExt cx="6350000" cy="6350000"/>
            </a:xfrm>
          </p:grpSpPr>
          <p:sp>
            <p:nvSpPr>
              <p:cNvPr id="6" name="Freeform 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7" name="Group 7"/>
            <p:cNvGrpSpPr/>
            <p:nvPr/>
          </p:nvGrpSpPr>
          <p:grpSpPr>
            <a:xfrm>
              <a:off x="2709204" y="3187700"/>
              <a:ext cx="82785" cy="82785"/>
              <a:chOff x="0" y="0"/>
              <a:chExt cx="6350000" cy="6350000"/>
            </a:xfrm>
          </p:grpSpPr>
          <p:sp>
            <p:nvSpPr>
              <p:cNvPr id="8" name="Freeform 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9" name="Group 9"/>
            <p:cNvGrpSpPr/>
            <p:nvPr/>
          </p:nvGrpSpPr>
          <p:grpSpPr>
            <a:xfrm>
              <a:off x="2709204" y="9568185"/>
              <a:ext cx="82785" cy="82785"/>
              <a:chOff x="0" y="0"/>
              <a:chExt cx="6350000" cy="6350000"/>
            </a:xfrm>
          </p:grpSpPr>
          <p:sp>
            <p:nvSpPr>
              <p:cNvPr id="10" name="Freeform 1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11" name="Group 11"/>
            <p:cNvGrpSpPr/>
            <p:nvPr/>
          </p:nvGrpSpPr>
          <p:grpSpPr>
            <a:xfrm>
              <a:off x="2709204" y="1618080"/>
              <a:ext cx="82785" cy="82785"/>
              <a:chOff x="0" y="0"/>
              <a:chExt cx="6350000" cy="6350000"/>
            </a:xfrm>
          </p:grpSpPr>
          <p:sp>
            <p:nvSpPr>
              <p:cNvPr id="12" name="Freeform 1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13" name="Group 13"/>
            <p:cNvGrpSpPr/>
            <p:nvPr/>
          </p:nvGrpSpPr>
          <p:grpSpPr>
            <a:xfrm>
              <a:off x="2709204" y="7998564"/>
              <a:ext cx="82785" cy="82785"/>
              <a:chOff x="0" y="0"/>
              <a:chExt cx="6350000" cy="6350000"/>
            </a:xfrm>
          </p:grpSpPr>
          <p:sp>
            <p:nvSpPr>
              <p:cNvPr id="14" name="Freeform 1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15" name="Group 15"/>
            <p:cNvGrpSpPr/>
            <p:nvPr/>
          </p:nvGrpSpPr>
          <p:grpSpPr>
            <a:xfrm>
              <a:off x="2709204" y="4805780"/>
              <a:ext cx="82785" cy="82785"/>
              <a:chOff x="0" y="0"/>
              <a:chExt cx="6350000" cy="6350000"/>
            </a:xfrm>
          </p:grpSpPr>
          <p:sp>
            <p:nvSpPr>
              <p:cNvPr id="16" name="Freeform 1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17" name="Group 17"/>
            <p:cNvGrpSpPr/>
            <p:nvPr/>
          </p:nvGrpSpPr>
          <p:grpSpPr>
            <a:xfrm>
              <a:off x="0" y="537155"/>
              <a:ext cx="82785" cy="82785"/>
              <a:chOff x="0" y="0"/>
              <a:chExt cx="6350000" cy="6350000"/>
            </a:xfrm>
          </p:grpSpPr>
          <p:sp>
            <p:nvSpPr>
              <p:cNvPr id="18" name="Freeform 1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19" name="Group 19"/>
            <p:cNvGrpSpPr/>
            <p:nvPr/>
          </p:nvGrpSpPr>
          <p:grpSpPr>
            <a:xfrm>
              <a:off x="0" y="6917640"/>
              <a:ext cx="82785" cy="82785"/>
              <a:chOff x="0" y="0"/>
              <a:chExt cx="6350000" cy="6350000"/>
            </a:xfrm>
          </p:grpSpPr>
          <p:sp>
            <p:nvSpPr>
              <p:cNvPr id="20" name="Freeform 2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21" name="Group 21"/>
            <p:cNvGrpSpPr/>
            <p:nvPr/>
          </p:nvGrpSpPr>
          <p:grpSpPr>
            <a:xfrm>
              <a:off x="0" y="3724855"/>
              <a:ext cx="82785" cy="82785"/>
              <a:chOff x="0" y="0"/>
              <a:chExt cx="6350000" cy="6350000"/>
            </a:xfrm>
          </p:grpSpPr>
          <p:sp>
            <p:nvSpPr>
              <p:cNvPr id="22" name="Freeform 2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23" name="Group 23"/>
            <p:cNvGrpSpPr/>
            <p:nvPr/>
          </p:nvGrpSpPr>
          <p:grpSpPr>
            <a:xfrm>
              <a:off x="0" y="10105340"/>
              <a:ext cx="82785" cy="82785"/>
              <a:chOff x="0" y="0"/>
              <a:chExt cx="6350000" cy="6350000"/>
            </a:xfrm>
          </p:grpSpPr>
          <p:sp>
            <p:nvSpPr>
              <p:cNvPr id="24" name="Freeform 2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25" name="Group 25"/>
            <p:cNvGrpSpPr/>
            <p:nvPr/>
          </p:nvGrpSpPr>
          <p:grpSpPr>
            <a:xfrm>
              <a:off x="0" y="2155235"/>
              <a:ext cx="82785" cy="82785"/>
              <a:chOff x="0" y="0"/>
              <a:chExt cx="6350000" cy="6350000"/>
            </a:xfrm>
          </p:grpSpPr>
          <p:sp>
            <p:nvSpPr>
              <p:cNvPr id="26" name="Freeform 2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27" name="Group 27"/>
            <p:cNvGrpSpPr/>
            <p:nvPr/>
          </p:nvGrpSpPr>
          <p:grpSpPr>
            <a:xfrm>
              <a:off x="0" y="8535719"/>
              <a:ext cx="82785" cy="82785"/>
              <a:chOff x="0" y="0"/>
              <a:chExt cx="6350000" cy="6350000"/>
            </a:xfrm>
          </p:grpSpPr>
          <p:sp>
            <p:nvSpPr>
              <p:cNvPr id="28" name="Freeform 2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29" name="Group 29"/>
            <p:cNvGrpSpPr/>
            <p:nvPr/>
          </p:nvGrpSpPr>
          <p:grpSpPr>
            <a:xfrm>
              <a:off x="0" y="5342935"/>
              <a:ext cx="82785" cy="82785"/>
              <a:chOff x="0" y="0"/>
              <a:chExt cx="6350000" cy="6350000"/>
            </a:xfrm>
          </p:grpSpPr>
          <p:sp>
            <p:nvSpPr>
              <p:cNvPr id="30" name="Freeform 3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31" name="Group 31"/>
            <p:cNvGrpSpPr/>
            <p:nvPr/>
          </p:nvGrpSpPr>
          <p:grpSpPr>
            <a:xfrm>
              <a:off x="3247865" y="537155"/>
              <a:ext cx="82785" cy="82785"/>
              <a:chOff x="0" y="0"/>
              <a:chExt cx="6350000" cy="6350000"/>
            </a:xfrm>
          </p:grpSpPr>
          <p:sp>
            <p:nvSpPr>
              <p:cNvPr id="32" name="Freeform 3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33" name="Group 33"/>
            <p:cNvGrpSpPr/>
            <p:nvPr/>
          </p:nvGrpSpPr>
          <p:grpSpPr>
            <a:xfrm>
              <a:off x="3247865" y="6917640"/>
              <a:ext cx="82785" cy="82785"/>
              <a:chOff x="0" y="0"/>
              <a:chExt cx="6350000" cy="6350000"/>
            </a:xfrm>
          </p:grpSpPr>
          <p:sp>
            <p:nvSpPr>
              <p:cNvPr id="34" name="Freeform 3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35" name="Group 35"/>
            <p:cNvGrpSpPr/>
            <p:nvPr/>
          </p:nvGrpSpPr>
          <p:grpSpPr>
            <a:xfrm>
              <a:off x="3247865" y="3724855"/>
              <a:ext cx="82785" cy="82785"/>
              <a:chOff x="0" y="0"/>
              <a:chExt cx="6350000" cy="6350000"/>
            </a:xfrm>
          </p:grpSpPr>
          <p:sp>
            <p:nvSpPr>
              <p:cNvPr id="36" name="Freeform 3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37" name="Group 37"/>
            <p:cNvGrpSpPr/>
            <p:nvPr/>
          </p:nvGrpSpPr>
          <p:grpSpPr>
            <a:xfrm>
              <a:off x="3247865" y="10105340"/>
              <a:ext cx="82785" cy="82785"/>
              <a:chOff x="0" y="0"/>
              <a:chExt cx="6350000" cy="6350000"/>
            </a:xfrm>
          </p:grpSpPr>
          <p:sp>
            <p:nvSpPr>
              <p:cNvPr id="38" name="Freeform 3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39" name="Group 39"/>
            <p:cNvGrpSpPr/>
            <p:nvPr/>
          </p:nvGrpSpPr>
          <p:grpSpPr>
            <a:xfrm>
              <a:off x="3247865" y="2155235"/>
              <a:ext cx="82785" cy="82785"/>
              <a:chOff x="0" y="0"/>
              <a:chExt cx="6350000" cy="6350000"/>
            </a:xfrm>
          </p:grpSpPr>
          <p:sp>
            <p:nvSpPr>
              <p:cNvPr id="40" name="Freeform 4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41" name="Group 41"/>
            <p:cNvGrpSpPr/>
            <p:nvPr/>
          </p:nvGrpSpPr>
          <p:grpSpPr>
            <a:xfrm>
              <a:off x="3247865" y="8535719"/>
              <a:ext cx="82785" cy="82785"/>
              <a:chOff x="0" y="0"/>
              <a:chExt cx="6350000" cy="6350000"/>
            </a:xfrm>
          </p:grpSpPr>
          <p:sp>
            <p:nvSpPr>
              <p:cNvPr id="42" name="Freeform 4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43" name="Group 43"/>
            <p:cNvGrpSpPr/>
            <p:nvPr/>
          </p:nvGrpSpPr>
          <p:grpSpPr>
            <a:xfrm>
              <a:off x="3247865" y="5342935"/>
              <a:ext cx="82785" cy="82785"/>
              <a:chOff x="0" y="0"/>
              <a:chExt cx="6350000" cy="6350000"/>
            </a:xfrm>
          </p:grpSpPr>
          <p:sp>
            <p:nvSpPr>
              <p:cNvPr id="44" name="Freeform 4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45" name="Group 45"/>
            <p:cNvGrpSpPr/>
            <p:nvPr/>
          </p:nvGrpSpPr>
          <p:grpSpPr>
            <a:xfrm>
              <a:off x="539861" y="1075351"/>
              <a:ext cx="82785" cy="82785"/>
              <a:chOff x="0" y="0"/>
              <a:chExt cx="6350000" cy="6350000"/>
            </a:xfrm>
          </p:grpSpPr>
          <p:sp>
            <p:nvSpPr>
              <p:cNvPr id="46" name="Freeform 4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47" name="Group 47"/>
            <p:cNvGrpSpPr/>
            <p:nvPr/>
          </p:nvGrpSpPr>
          <p:grpSpPr>
            <a:xfrm>
              <a:off x="539861" y="7455836"/>
              <a:ext cx="82785" cy="82785"/>
              <a:chOff x="0" y="0"/>
              <a:chExt cx="6350000" cy="6350000"/>
            </a:xfrm>
          </p:grpSpPr>
          <p:sp>
            <p:nvSpPr>
              <p:cNvPr id="48" name="Freeform 4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49" name="Group 49"/>
            <p:cNvGrpSpPr/>
            <p:nvPr/>
          </p:nvGrpSpPr>
          <p:grpSpPr>
            <a:xfrm>
              <a:off x="539861" y="4263051"/>
              <a:ext cx="82785" cy="82785"/>
              <a:chOff x="0" y="0"/>
              <a:chExt cx="6350000" cy="6350000"/>
            </a:xfrm>
          </p:grpSpPr>
          <p:sp>
            <p:nvSpPr>
              <p:cNvPr id="50" name="Freeform 5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51" name="Group 51"/>
            <p:cNvGrpSpPr/>
            <p:nvPr/>
          </p:nvGrpSpPr>
          <p:grpSpPr>
            <a:xfrm>
              <a:off x="539861" y="10643536"/>
              <a:ext cx="82785" cy="82785"/>
              <a:chOff x="0" y="0"/>
              <a:chExt cx="6350000" cy="6350000"/>
            </a:xfrm>
          </p:grpSpPr>
          <p:sp>
            <p:nvSpPr>
              <p:cNvPr id="52" name="Freeform 5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53" name="Group 53"/>
            <p:cNvGrpSpPr/>
            <p:nvPr/>
          </p:nvGrpSpPr>
          <p:grpSpPr>
            <a:xfrm>
              <a:off x="539861" y="2693431"/>
              <a:ext cx="82785" cy="82785"/>
              <a:chOff x="0" y="0"/>
              <a:chExt cx="6350000" cy="6350000"/>
            </a:xfrm>
          </p:grpSpPr>
          <p:sp>
            <p:nvSpPr>
              <p:cNvPr id="54" name="Freeform 5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55" name="Group 55"/>
            <p:cNvGrpSpPr/>
            <p:nvPr/>
          </p:nvGrpSpPr>
          <p:grpSpPr>
            <a:xfrm>
              <a:off x="539861" y="9073915"/>
              <a:ext cx="82785" cy="82785"/>
              <a:chOff x="0" y="0"/>
              <a:chExt cx="6350000" cy="6350000"/>
            </a:xfrm>
          </p:grpSpPr>
          <p:sp>
            <p:nvSpPr>
              <p:cNvPr id="56" name="Freeform 5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57" name="Group 57"/>
            <p:cNvGrpSpPr/>
            <p:nvPr/>
          </p:nvGrpSpPr>
          <p:grpSpPr>
            <a:xfrm>
              <a:off x="539861" y="5881131"/>
              <a:ext cx="82785" cy="82785"/>
              <a:chOff x="0" y="0"/>
              <a:chExt cx="6350000" cy="6350000"/>
            </a:xfrm>
          </p:grpSpPr>
          <p:sp>
            <p:nvSpPr>
              <p:cNvPr id="58" name="Freeform 5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59" name="Group 59"/>
            <p:cNvGrpSpPr/>
            <p:nvPr/>
          </p:nvGrpSpPr>
          <p:grpSpPr>
            <a:xfrm>
              <a:off x="3787726" y="1075351"/>
              <a:ext cx="82785" cy="82785"/>
              <a:chOff x="0" y="0"/>
              <a:chExt cx="6350000" cy="6350000"/>
            </a:xfrm>
          </p:grpSpPr>
          <p:sp>
            <p:nvSpPr>
              <p:cNvPr id="60" name="Freeform 6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61" name="Group 61"/>
            <p:cNvGrpSpPr/>
            <p:nvPr/>
          </p:nvGrpSpPr>
          <p:grpSpPr>
            <a:xfrm>
              <a:off x="3787726" y="7455836"/>
              <a:ext cx="82785" cy="82785"/>
              <a:chOff x="0" y="0"/>
              <a:chExt cx="6350000" cy="6350000"/>
            </a:xfrm>
          </p:grpSpPr>
          <p:sp>
            <p:nvSpPr>
              <p:cNvPr id="62" name="Freeform 6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63" name="Group 63"/>
            <p:cNvGrpSpPr/>
            <p:nvPr/>
          </p:nvGrpSpPr>
          <p:grpSpPr>
            <a:xfrm>
              <a:off x="3787726" y="4263051"/>
              <a:ext cx="82785" cy="82785"/>
              <a:chOff x="0" y="0"/>
              <a:chExt cx="6350000" cy="6350000"/>
            </a:xfrm>
          </p:grpSpPr>
          <p:sp>
            <p:nvSpPr>
              <p:cNvPr id="64" name="Freeform 6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65" name="Group 65"/>
            <p:cNvGrpSpPr/>
            <p:nvPr/>
          </p:nvGrpSpPr>
          <p:grpSpPr>
            <a:xfrm>
              <a:off x="3787726" y="10643536"/>
              <a:ext cx="82785" cy="82785"/>
              <a:chOff x="0" y="0"/>
              <a:chExt cx="6350000" cy="6350000"/>
            </a:xfrm>
          </p:grpSpPr>
          <p:sp>
            <p:nvSpPr>
              <p:cNvPr id="66" name="Freeform 6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67" name="Group 67"/>
            <p:cNvGrpSpPr/>
            <p:nvPr/>
          </p:nvGrpSpPr>
          <p:grpSpPr>
            <a:xfrm>
              <a:off x="3787726" y="2693431"/>
              <a:ext cx="82785" cy="82785"/>
              <a:chOff x="0" y="0"/>
              <a:chExt cx="6350000" cy="6350000"/>
            </a:xfrm>
          </p:grpSpPr>
          <p:sp>
            <p:nvSpPr>
              <p:cNvPr id="68" name="Freeform 6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69" name="Group 69"/>
            <p:cNvGrpSpPr/>
            <p:nvPr/>
          </p:nvGrpSpPr>
          <p:grpSpPr>
            <a:xfrm>
              <a:off x="3787726" y="9073915"/>
              <a:ext cx="82785" cy="82785"/>
              <a:chOff x="0" y="0"/>
              <a:chExt cx="6350000" cy="6350000"/>
            </a:xfrm>
          </p:grpSpPr>
          <p:sp>
            <p:nvSpPr>
              <p:cNvPr id="70" name="Freeform 7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71" name="Group 71"/>
            <p:cNvGrpSpPr/>
            <p:nvPr/>
          </p:nvGrpSpPr>
          <p:grpSpPr>
            <a:xfrm>
              <a:off x="3787726" y="5881131"/>
              <a:ext cx="82785" cy="82785"/>
              <a:chOff x="0" y="0"/>
              <a:chExt cx="6350000" cy="6350000"/>
            </a:xfrm>
          </p:grpSpPr>
          <p:sp>
            <p:nvSpPr>
              <p:cNvPr id="72" name="Freeform 7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73" name="Group 73"/>
            <p:cNvGrpSpPr/>
            <p:nvPr/>
          </p:nvGrpSpPr>
          <p:grpSpPr>
            <a:xfrm>
              <a:off x="1088826" y="0"/>
              <a:ext cx="82785" cy="82785"/>
              <a:chOff x="0" y="0"/>
              <a:chExt cx="6350000" cy="6350000"/>
            </a:xfrm>
          </p:grpSpPr>
          <p:sp>
            <p:nvSpPr>
              <p:cNvPr id="74" name="Freeform 7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75" name="Group 75"/>
            <p:cNvGrpSpPr/>
            <p:nvPr/>
          </p:nvGrpSpPr>
          <p:grpSpPr>
            <a:xfrm>
              <a:off x="1088826" y="6380485"/>
              <a:ext cx="82785" cy="82785"/>
              <a:chOff x="0" y="0"/>
              <a:chExt cx="6350000" cy="6350000"/>
            </a:xfrm>
          </p:grpSpPr>
          <p:sp>
            <p:nvSpPr>
              <p:cNvPr id="76" name="Freeform 7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77" name="Group 77"/>
            <p:cNvGrpSpPr/>
            <p:nvPr/>
          </p:nvGrpSpPr>
          <p:grpSpPr>
            <a:xfrm>
              <a:off x="1088826" y="3187700"/>
              <a:ext cx="82785" cy="82785"/>
              <a:chOff x="0" y="0"/>
              <a:chExt cx="6350000" cy="6350000"/>
            </a:xfrm>
          </p:grpSpPr>
          <p:sp>
            <p:nvSpPr>
              <p:cNvPr id="78" name="Freeform 7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79" name="Group 79"/>
            <p:cNvGrpSpPr/>
            <p:nvPr/>
          </p:nvGrpSpPr>
          <p:grpSpPr>
            <a:xfrm>
              <a:off x="1088826" y="9568185"/>
              <a:ext cx="82785" cy="82785"/>
              <a:chOff x="0" y="0"/>
              <a:chExt cx="6350000" cy="6350000"/>
            </a:xfrm>
          </p:grpSpPr>
          <p:sp>
            <p:nvSpPr>
              <p:cNvPr id="80" name="Freeform 8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81" name="Group 81"/>
            <p:cNvGrpSpPr/>
            <p:nvPr/>
          </p:nvGrpSpPr>
          <p:grpSpPr>
            <a:xfrm>
              <a:off x="1088826" y="1618080"/>
              <a:ext cx="82785" cy="82785"/>
              <a:chOff x="0" y="0"/>
              <a:chExt cx="6350000" cy="6350000"/>
            </a:xfrm>
          </p:grpSpPr>
          <p:sp>
            <p:nvSpPr>
              <p:cNvPr id="82" name="Freeform 8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83" name="Group 83"/>
            <p:cNvGrpSpPr/>
            <p:nvPr/>
          </p:nvGrpSpPr>
          <p:grpSpPr>
            <a:xfrm>
              <a:off x="1088826" y="7998564"/>
              <a:ext cx="82785" cy="82785"/>
              <a:chOff x="0" y="0"/>
              <a:chExt cx="6350000" cy="6350000"/>
            </a:xfrm>
          </p:grpSpPr>
          <p:sp>
            <p:nvSpPr>
              <p:cNvPr id="84" name="Freeform 8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85" name="Group 85"/>
            <p:cNvGrpSpPr/>
            <p:nvPr/>
          </p:nvGrpSpPr>
          <p:grpSpPr>
            <a:xfrm>
              <a:off x="1088826" y="4805780"/>
              <a:ext cx="82785" cy="82785"/>
              <a:chOff x="0" y="0"/>
              <a:chExt cx="6350000" cy="6350000"/>
            </a:xfrm>
          </p:grpSpPr>
          <p:sp>
            <p:nvSpPr>
              <p:cNvPr id="86" name="Freeform 8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87" name="Group 87"/>
            <p:cNvGrpSpPr/>
            <p:nvPr/>
          </p:nvGrpSpPr>
          <p:grpSpPr>
            <a:xfrm>
              <a:off x="1627486" y="537155"/>
              <a:ext cx="82785" cy="82785"/>
              <a:chOff x="0" y="0"/>
              <a:chExt cx="6350000" cy="6350000"/>
            </a:xfrm>
          </p:grpSpPr>
          <p:sp>
            <p:nvSpPr>
              <p:cNvPr id="88" name="Freeform 8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89" name="Group 89"/>
            <p:cNvGrpSpPr/>
            <p:nvPr/>
          </p:nvGrpSpPr>
          <p:grpSpPr>
            <a:xfrm>
              <a:off x="1627486" y="6917640"/>
              <a:ext cx="82785" cy="82785"/>
              <a:chOff x="0" y="0"/>
              <a:chExt cx="6350000" cy="6350000"/>
            </a:xfrm>
          </p:grpSpPr>
          <p:sp>
            <p:nvSpPr>
              <p:cNvPr id="90" name="Freeform 9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91" name="Group 91"/>
            <p:cNvGrpSpPr/>
            <p:nvPr/>
          </p:nvGrpSpPr>
          <p:grpSpPr>
            <a:xfrm>
              <a:off x="1627486" y="3724855"/>
              <a:ext cx="82785" cy="82785"/>
              <a:chOff x="0" y="0"/>
              <a:chExt cx="6350000" cy="6350000"/>
            </a:xfrm>
          </p:grpSpPr>
          <p:sp>
            <p:nvSpPr>
              <p:cNvPr id="92" name="Freeform 9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93" name="Group 93"/>
            <p:cNvGrpSpPr/>
            <p:nvPr/>
          </p:nvGrpSpPr>
          <p:grpSpPr>
            <a:xfrm>
              <a:off x="1627486" y="10105340"/>
              <a:ext cx="82785" cy="82785"/>
              <a:chOff x="0" y="0"/>
              <a:chExt cx="6350000" cy="6350000"/>
            </a:xfrm>
          </p:grpSpPr>
          <p:sp>
            <p:nvSpPr>
              <p:cNvPr id="94" name="Freeform 9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95" name="Group 95"/>
            <p:cNvGrpSpPr/>
            <p:nvPr/>
          </p:nvGrpSpPr>
          <p:grpSpPr>
            <a:xfrm>
              <a:off x="1627486" y="2155235"/>
              <a:ext cx="82785" cy="82785"/>
              <a:chOff x="0" y="0"/>
              <a:chExt cx="6350000" cy="6350000"/>
            </a:xfrm>
          </p:grpSpPr>
          <p:sp>
            <p:nvSpPr>
              <p:cNvPr id="96" name="Freeform 9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97" name="Group 97"/>
            <p:cNvGrpSpPr/>
            <p:nvPr/>
          </p:nvGrpSpPr>
          <p:grpSpPr>
            <a:xfrm>
              <a:off x="1627486" y="8535719"/>
              <a:ext cx="82785" cy="82785"/>
              <a:chOff x="0" y="0"/>
              <a:chExt cx="6350000" cy="6350000"/>
            </a:xfrm>
          </p:grpSpPr>
          <p:sp>
            <p:nvSpPr>
              <p:cNvPr id="98" name="Freeform 9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99" name="Group 99"/>
            <p:cNvGrpSpPr/>
            <p:nvPr/>
          </p:nvGrpSpPr>
          <p:grpSpPr>
            <a:xfrm>
              <a:off x="1627486" y="5342935"/>
              <a:ext cx="82785" cy="82785"/>
              <a:chOff x="0" y="0"/>
              <a:chExt cx="6350000" cy="6350000"/>
            </a:xfrm>
          </p:grpSpPr>
          <p:sp>
            <p:nvSpPr>
              <p:cNvPr id="100" name="Freeform 10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101" name="Group 101"/>
            <p:cNvGrpSpPr/>
            <p:nvPr/>
          </p:nvGrpSpPr>
          <p:grpSpPr>
            <a:xfrm>
              <a:off x="2167347" y="1075351"/>
              <a:ext cx="82785" cy="82785"/>
              <a:chOff x="0" y="0"/>
              <a:chExt cx="6350000" cy="6350000"/>
            </a:xfrm>
          </p:grpSpPr>
          <p:sp>
            <p:nvSpPr>
              <p:cNvPr id="102" name="Freeform 10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103" name="Group 103"/>
            <p:cNvGrpSpPr/>
            <p:nvPr/>
          </p:nvGrpSpPr>
          <p:grpSpPr>
            <a:xfrm>
              <a:off x="2167347" y="7455836"/>
              <a:ext cx="82785" cy="82785"/>
              <a:chOff x="0" y="0"/>
              <a:chExt cx="6350000" cy="6350000"/>
            </a:xfrm>
          </p:grpSpPr>
          <p:sp>
            <p:nvSpPr>
              <p:cNvPr id="104" name="Freeform 10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105" name="Group 105"/>
            <p:cNvGrpSpPr/>
            <p:nvPr/>
          </p:nvGrpSpPr>
          <p:grpSpPr>
            <a:xfrm>
              <a:off x="2167347" y="4263051"/>
              <a:ext cx="82785" cy="82785"/>
              <a:chOff x="0" y="0"/>
              <a:chExt cx="6350000" cy="6350000"/>
            </a:xfrm>
          </p:grpSpPr>
          <p:sp>
            <p:nvSpPr>
              <p:cNvPr id="106" name="Freeform 10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107" name="Group 107"/>
            <p:cNvGrpSpPr/>
            <p:nvPr/>
          </p:nvGrpSpPr>
          <p:grpSpPr>
            <a:xfrm>
              <a:off x="2167347" y="10643536"/>
              <a:ext cx="82785" cy="82785"/>
              <a:chOff x="0" y="0"/>
              <a:chExt cx="6350000" cy="6350000"/>
            </a:xfrm>
          </p:grpSpPr>
          <p:sp>
            <p:nvSpPr>
              <p:cNvPr id="108" name="Freeform 10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109" name="Group 109"/>
            <p:cNvGrpSpPr/>
            <p:nvPr/>
          </p:nvGrpSpPr>
          <p:grpSpPr>
            <a:xfrm>
              <a:off x="2167347" y="2693431"/>
              <a:ext cx="82785" cy="82785"/>
              <a:chOff x="0" y="0"/>
              <a:chExt cx="6350000" cy="6350000"/>
            </a:xfrm>
          </p:grpSpPr>
          <p:sp>
            <p:nvSpPr>
              <p:cNvPr id="110" name="Freeform 11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111" name="Group 111"/>
            <p:cNvGrpSpPr/>
            <p:nvPr/>
          </p:nvGrpSpPr>
          <p:grpSpPr>
            <a:xfrm>
              <a:off x="2167347" y="9073915"/>
              <a:ext cx="82785" cy="82785"/>
              <a:chOff x="0" y="0"/>
              <a:chExt cx="6350000" cy="6350000"/>
            </a:xfrm>
          </p:grpSpPr>
          <p:sp>
            <p:nvSpPr>
              <p:cNvPr id="112" name="Freeform 11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113" name="Group 113"/>
            <p:cNvGrpSpPr/>
            <p:nvPr/>
          </p:nvGrpSpPr>
          <p:grpSpPr>
            <a:xfrm>
              <a:off x="2167347" y="5881131"/>
              <a:ext cx="82785" cy="82785"/>
              <a:chOff x="0" y="0"/>
              <a:chExt cx="6350000" cy="6350000"/>
            </a:xfrm>
          </p:grpSpPr>
          <p:sp>
            <p:nvSpPr>
              <p:cNvPr id="114" name="Freeform 11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115" name="Group 115"/>
            <p:cNvGrpSpPr/>
            <p:nvPr/>
          </p:nvGrpSpPr>
          <p:grpSpPr>
            <a:xfrm>
              <a:off x="78" y="0"/>
              <a:ext cx="82785" cy="82785"/>
              <a:chOff x="0" y="0"/>
              <a:chExt cx="1913890" cy="1913890"/>
            </a:xfrm>
          </p:grpSpPr>
          <p:sp>
            <p:nvSpPr>
              <p:cNvPr id="116" name="Freeform 116"/>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117" name="Group 117"/>
            <p:cNvGrpSpPr/>
            <p:nvPr/>
          </p:nvGrpSpPr>
          <p:grpSpPr>
            <a:xfrm>
              <a:off x="78" y="6380485"/>
              <a:ext cx="82785" cy="82785"/>
              <a:chOff x="0" y="0"/>
              <a:chExt cx="1913890" cy="1913890"/>
            </a:xfrm>
          </p:grpSpPr>
          <p:sp>
            <p:nvSpPr>
              <p:cNvPr id="118" name="Freeform 118"/>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119" name="Group 119"/>
            <p:cNvGrpSpPr/>
            <p:nvPr/>
          </p:nvGrpSpPr>
          <p:grpSpPr>
            <a:xfrm>
              <a:off x="78" y="3187700"/>
              <a:ext cx="82785" cy="82785"/>
              <a:chOff x="0" y="0"/>
              <a:chExt cx="1913890" cy="1913890"/>
            </a:xfrm>
          </p:grpSpPr>
          <p:sp>
            <p:nvSpPr>
              <p:cNvPr id="120" name="Freeform 12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121" name="Group 121"/>
            <p:cNvGrpSpPr/>
            <p:nvPr/>
          </p:nvGrpSpPr>
          <p:grpSpPr>
            <a:xfrm>
              <a:off x="78" y="9568185"/>
              <a:ext cx="82785" cy="82785"/>
              <a:chOff x="0" y="0"/>
              <a:chExt cx="1913890" cy="1913890"/>
            </a:xfrm>
          </p:grpSpPr>
          <p:sp>
            <p:nvSpPr>
              <p:cNvPr id="122" name="Freeform 122"/>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123" name="Group 123"/>
            <p:cNvGrpSpPr/>
            <p:nvPr/>
          </p:nvGrpSpPr>
          <p:grpSpPr>
            <a:xfrm>
              <a:off x="78" y="1618080"/>
              <a:ext cx="82785" cy="82785"/>
              <a:chOff x="0" y="0"/>
              <a:chExt cx="1913890" cy="1913890"/>
            </a:xfrm>
          </p:grpSpPr>
          <p:sp>
            <p:nvSpPr>
              <p:cNvPr id="124" name="Freeform 124"/>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125" name="Group 125"/>
            <p:cNvGrpSpPr/>
            <p:nvPr/>
          </p:nvGrpSpPr>
          <p:grpSpPr>
            <a:xfrm>
              <a:off x="78" y="7998564"/>
              <a:ext cx="82785" cy="82785"/>
              <a:chOff x="0" y="0"/>
              <a:chExt cx="1913890" cy="1913890"/>
            </a:xfrm>
          </p:grpSpPr>
          <p:sp>
            <p:nvSpPr>
              <p:cNvPr id="126" name="Freeform 126"/>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127" name="Group 127"/>
            <p:cNvGrpSpPr/>
            <p:nvPr/>
          </p:nvGrpSpPr>
          <p:grpSpPr>
            <a:xfrm>
              <a:off x="78" y="4805780"/>
              <a:ext cx="82785" cy="82785"/>
              <a:chOff x="0" y="0"/>
              <a:chExt cx="1913890" cy="1913890"/>
            </a:xfrm>
          </p:grpSpPr>
          <p:sp>
            <p:nvSpPr>
              <p:cNvPr id="128" name="Freeform 128"/>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129" name="Group 129"/>
            <p:cNvGrpSpPr/>
            <p:nvPr/>
          </p:nvGrpSpPr>
          <p:grpSpPr>
            <a:xfrm>
              <a:off x="3247943" y="0"/>
              <a:ext cx="82785" cy="82785"/>
              <a:chOff x="0" y="0"/>
              <a:chExt cx="1913890" cy="1913890"/>
            </a:xfrm>
          </p:grpSpPr>
          <p:sp>
            <p:nvSpPr>
              <p:cNvPr id="130" name="Freeform 13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131" name="Group 131"/>
            <p:cNvGrpSpPr/>
            <p:nvPr/>
          </p:nvGrpSpPr>
          <p:grpSpPr>
            <a:xfrm>
              <a:off x="3247943" y="6380485"/>
              <a:ext cx="82785" cy="82785"/>
              <a:chOff x="0" y="0"/>
              <a:chExt cx="1913890" cy="1913890"/>
            </a:xfrm>
          </p:grpSpPr>
          <p:sp>
            <p:nvSpPr>
              <p:cNvPr id="132" name="Freeform 132"/>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133" name="Group 133"/>
            <p:cNvGrpSpPr/>
            <p:nvPr/>
          </p:nvGrpSpPr>
          <p:grpSpPr>
            <a:xfrm>
              <a:off x="3247943" y="3187700"/>
              <a:ext cx="82785" cy="82785"/>
              <a:chOff x="0" y="0"/>
              <a:chExt cx="1913890" cy="1913890"/>
            </a:xfrm>
          </p:grpSpPr>
          <p:sp>
            <p:nvSpPr>
              <p:cNvPr id="134" name="Freeform 134"/>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135" name="Group 135"/>
            <p:cNvGrpSpPr/>
            <p:nvPr/>
          </p:nvGrpSpPr>
          <p:grpSpPr>
            <a:xfrm>
              <a:off x="3247943" y="9568185"/>
              <a:ext cx="82785" cy="82785"/>
              <a:chOff x="0" y="0"/>
              <a:chExt cx="1913890" cy="1913890"/>
            </a:xfrm>
          </p:grpSpPr>
          <p:sp>
            <p:nvSpPr>
              <p:cNvPr id="136" name="Freeform 136"/>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137" name="Group 137"/>
            <p:cNvGrpSpPr/>
            <p:nvPr/>
          </p:nvGrpSpPr>
          <p:grpSpPr>
            <a:xfrm>
              <a:off x="3247943" y="1618080"/>
              <a:ext cx="82785" cy="82785"/>
              <a:chOff x="0" y="0"/>
              <a:chExt cx="1913890" cy="1913890"/>
            </a:xfrm>
          </p:grpSpPr>
          <p:sp>
            <p:nvSpPr>
              <p:cNvPr id="138" name="Freeform 138"/>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139" name="Group 139"/>
            <p:cNvGrpSpPr/>
            <p:nvPr/>
          </p:nvGrpSpPr>
          <p:grpSpPr>
            <a:xfrm>
              <a:off x="3247943" y="7998564"/>
              <a:ext cx="82785" cy="82785"/>
              <a:chOff x="0" y="0"/>
              <a:chExt cx="1913890" cy="1913890"/>
            </a:xfrm>
          </p:grpSpPr>
          <p:sp>
            <p:nvSpPr>
              <p:cNvPr id="140" name="Freeform 14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141" name="Group 141"/>
            <p:cNvGrpSpPr/>
            <p:nvPr/>
          </p:nvGrpSpPr>
          <p:grpSpPr>
            <a:xfrm>
              <a:off x="3247943" y="4805780"/>
              <a:ext cx="82785" cy="82785"/>
              <a:chOff x="0" y="0"/>
              <a:chExt cx="1913890" cy="1913890"/>
            </a:xfrm>
          </p:grpSpPr>
          <p:sp>
            <p:nvSpPr>
              <p:cNvPr id="142" name="Freeform 142"/>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143" name="Group 143"/>
            <p:cNvGrpSpPr/>
            <p:nvPr/>
          </p:nvGrpSpPr>
          <p:grpSpPr>
            <a:xfrm>
              <a:off x="538739" y="537155"/>
              <a:ext cx="82785" cy="82785"/>
              <a:chOff x="0" y="0"/>
              <a:chExt cx="1913890" cy="1913890"/>
            </a:xfrm>
          </p:grpSpPr>
          <p:sp>
            <p:nvSpPr>
              <p:cNvPr id="144" name="Freeform 144"/>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145" name="Group 145"/>
            <p:cNvGrpSpPr/>
            <p:nvPr/>
          </p:nvGrpSpPr>
          <p:grpSpPr>
            <a:xfrm>
              <a:off x="538739" y="6917640"/>
              <a:ext cx="82785" cy="82785"/>
              <a:chOff x="0" y="0"/>
              <a:chExt cx="1913890" cy="1913890"/>
            </a:xfrm>
          </p:grpSpPr>
          <p:sp>
            <p:nvSpPr>
              <p:cNvPr id="146" name="Freeform 146"/>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147" name="Group 147"/>
            <p:cNvGrpSpPr/>
            <p:nvPr/>
          </p:nvGrpSpPr>
          <p:grpSpPr>
            <a:xfrm>
              <a:off x="538739" y="3724855"/>
              <a:ext cx="82785" cy="82785"/>
              <a:chOff x="0" y="0"/>
              <a:chExt cx="1913890" cy="1913890"/>
            </a:xfrm>
          </p:grpSpPr>
          <p:sp>
            <p:nvSpPr>
              <p:cNvPr id="148" name="Freeform 148"/>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149" name="Group 149"/>
            <p:cNvGrpSpPr/>
            <p:nvPr/>
          </p:nvGrpSpPr>
          <p:grpSpPr>
            <a:xfrm>
              <a:off x="538739" y="10105340"/>
              <a:ext cx="82785" cy="82785"/>
              <a:chOff x="0" y="0"/>
              <a:chExt cx="1913890" cy="1913890"/>
            </a:xfrm>
          </p:grpSpPr>
          <p:sp>
            <p:nvSpPr>
              <p:cNvPr id="150" name="Freeform 15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151" name="Group 151"/>
            <p:cNvGrpSpPr/>
            <p:nvPr/>
          </p:nvGrpSpPr>
          <p:grpSpPr>
            <a:xfrm>
              <a:off x="538739" y="2155235"/>
              <a:ext cx="82785" cy="82785"/>
              <a:chOff x="0" y="0"/>
              <a:chExt cx="1913890" cy="1913890"/>
            </a:xfrm>
          </p:grpSpPr>
          <p:sp>
            <p:nvSpPr>
              <p:cNvPr id="152" name="Freeform 152"/>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153" name="Group 153"/>
            <p:cNvGrpSpPr/>
            <p:nvPr/>
          </p:nvGrpSpPr>
          <p:grpSpPr>
            <a:xfrm>
              <a:off x="538739" y="8535719"/>
              <a:ext cx="82785" cy="82785"/>
              <a:chOff x="0" y="0"/>
              <a:chExt cx="1913890" cy="1913890"/>
            </a:xfrm>
          </p:grpSpPr>
          <p:sp>
            <p:nvSpPr>
              <p:cNvPr id="154" name="Freeform 154"/>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155" name="Group 155"/>
            <p:cNvGrpSpPr/>
            <p:nvPr/>
          </p:nvGrpSpPr>
          <p:grpSpPr>
            <a:xfrm>
              <a:off x="538739" y="5342935"/>
              <a:ext cx="82785" cy="82785"/>
              <a:chOff x="0" y="0"/>
              <a:chExt cx="1913890" cy="1913890"/>
            </a:xfrm>
          </p:grpSpPr>
          <p:sp>
            <p:nvSpPr>
              <p:cNvPr id="156" name="Freeform 156"/>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157" name="Group 157"/>
            <p:cNvGrpSpPr/>
            <p:nvPr/>
          </p:nvGrpSpPr>
          <p:grpSpPr>
            <a:xfrm>
              <a:off x="3786604" y="537155"/>
              <a:ext cx="82785" cy="82785"/>
              <a:chOff x="0" y="0"/>
              <a:chExt cx="1913890" cy="1913890"/>
            </a:xfrm>
          </p:grpSpPr>
          <p:sp>
            <p:nvSpPr>
              <p:cNvPr id="158" name="Freeform 158"/>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159" name="Group 159"/>
            <p:cNvGrpSpPr/>
            <p:nvPr/>
          </p:nvGrpSpPr>
          <p:grpSpPr>
            <a:xfrm>
              <a:off x="3786604" y="6917640"/>
              <a:ext cx="82785" cy="82785"/>
              <a:chOff x="0" y="0"/>
              <a:chExt cx="1913890" cy="1913890"/>
            </a:xfrm>
          </p:grpSpPr>
          <p:sp>
            <p:nvSpPr>
              <p:cNvPr id="160" name="Freeform 16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161" name="Group 161"/>
            <p:cNvGrpSpPr/>
            <p:nvPr/>
          </p:nvGrpSpPr>
          <p:grpSpPr>
            <a:xfrm>
              <a:off x="3786604" y="3724855"/>
              <a:ext cx="82785" cy="82785"/>
              <a:chOff x="0" y="0"/>
              <a:chExt cx="1913890" cy="1913890"/>
            </a:xfrm>
          </p:grpSpPr>
          <p:sp>
            <p:nvSpPr>
              <p:cNvPr id="162" name="Freeform 162"/>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163" name="Group 163"/>
            <p:cNvGrpSpPr/>
            <p:nvPr/>
          </p:nvGrpSpPr>
          <p:grpSpPr>
            <a:xfrm>
              <a:off x="3786604" y="10105340"/>
              <a:ext cx="82785" cy="82785"/>
              <a:chOff x="0" y="0"/>
              <a:chExt cx="1913890" cy="1913890"/>
            </a:xfrm>
          </p:grpSpPr>
          <p:sp>
            <p:nvSpPr>
              <p:cNvPr id="164" name="Freeform 164"/>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165" name="Group 165"/>
            <p:cNvGrpSpPr/>
            <p:nvPr/>
          </p:nvGrpSpPr>
          <p:grpSpPr>
            <a:xfrm>
              <a:off x="3786604" y="2155235"/>
              <a:ext cx="82785" cy="82785"/>
              <a:chOff x="0" y="0"/>
              <a:chExt cx="1913890" cy="1913890"/>
            </a:xfrm>
          </p:grpSpPr>
          <p:sp>
            <p:nvSpPr>
              <p:cNvPr id="166" name="Freeform 166"/>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167" name="Group 167"/>
            <p:cNvGrpSpPr/>
            <p:nvPr/>
          </p:nvGrpSpPr>
          <p:grpSpPr>
            <a:xfrm>
              <a:off x="3786604" y="8535719"/>
              <a:ext cx="82785" cy="82785"/>
              <a:chOff x="0" y="0"/>
              <a:chExt cx="1913890" cy="1913890"/>
            </a:xfrm>
          </p:grpSpPr>
          <p:sp>
            <p:nvSpPr>
              <p:cNvPr id="168" name="Freeform 168"/>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169" name="Group 169"/>
            <p:cNvGrpSpPr/>
            <p:nvPr/>
          </p:nvGrpSpPr>
          <p:grpSpPr>
            <a:xfrm>
              <a:off x="3786604" y="5342935"/>
              <a:ext cx="82785" cy="82785"/>
              <a:chOff x="0" y="0"/>
              <a:chExt cx="1913890" cy="1913890"/>
            </a:xfrm>
          </p:grpSpPr>
          <p:sp>
            <p:nvSpPr>
              <p:cNvPr id="170" name="Freeform 17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171" name="Group 171"/>
            <p:cNvGrpSpPr/>
            <p:nvPr/>
          </p:nvGrpSpPr>
          <p:grpSpPr>
            <a:xfrm>
              <a:off x="1078600" y="1075351"/>
              <a:ext cx="82785" cy="82785"/>
              <a:chOff x="0" y="0"/>
              <a:chExt cx="1913890" cy="1913890"/>
            </a:xfrm>
          </p:grpSpPr>
          <p:sp>
            <p:nvSpPr>
              <p:cNvPr id="172" name="Freeform 172"/>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173" name="Group 173"/>
            <p:cNvGrpSpPr/>
            <p:nvPr/>
          </p:nvGrpSpPr>
          <p:grpSpPr>
            <a:xfrm>
              <a:off x="1078600" y="7455836"/>
              <a:ext cx="82785" cy="82785"/>
              <a:chOff x="0" y="0"/>
              <a:chExt cx="1913890" cy="1913890"/>
            </a:xfrm>
          </p:grpSpPr>
          <p:sp>
            <p:nvSpPr>
              <p:cNvPr id="174" name="Freeform 174"/>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175" name="Group 175"/>
            <p:cNvGrpSpPr/>
            <p:nvPr/>
          </p:nvGrpSpPr>
          <p:grpSpPr>
            <a:xfrm>
              <a:off x="1078600" y="4263051"/>
              <a:ext cx="82785" cy="82785"/>
              <a:chOff x="0" y="0"/>
              <a:chExt cx="1913890" cy="1913890"/>
            </a:xfrm>
          </p:grpSpPr>
          <p:sp>
            <p:nvSpPr>
              <p:cNvPr id="176" name="Freeform 176"/>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177" name="Group 177"/>
            <p:cNvGrpSpPr/>
            <p:nvPr/>
          </p:nvGrpSpPr>
          <p:grpSpPr>
            <a:xfrm>
              <a:off x="1078600" y="10643536"/>
              <a:ext cx="82785" cy="82785"/>
              <a:chOff x="0" y="0"/>
              <a:chExt cx="1913890" cy="1913890"/>
            </a:xfrm>
          </p:grpSpPr>
          <p:sp>
            <p:nvSpPr>
              <p:cNvPr id="178" name="Freeform 178"/>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179" name="Group 179"/>
            <p:cNvGrpSpPr/>
            <p:nvPr/>
          </p:nvGrpSpPr>
          <p:grpSpPr>
            <a:xfrm>
              <a:off x="1078600" y="2693431"/>
              <a:ext cx="82785" cy="82785"/>
              <a:chOff x="0" y="0"/>
              <a:chExt cx="1913890" cy="1913890"/>
            </a:xfrm>
          </p:grpSpPr>
          <p:sp>
            <p:nvSpPr>
              <p:cNvPr id="180" name="Freeform 18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181" name="Group 181"/>
            <p:cNvGrpSpPr/>
            <p:nvPr/>
          </p:nvGrpSpPr>
          <p:grpSpPr>
            <a:xfrm>
              <a:off x="1078600" y="9073915"/>
              <a:ext cx="82785" cy="82785"/>
              <a:chOff x="0" y="0"/>
              <a:chExt cx="1913890" cy="1913890"/>
            </a:xfrm>
          </p:grpSpPr>
          <p:sp>
            <p:nvSpPr>
              <p:cNvPr id="182" name="Freeform 182"/>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183" name="Group 183"/>
            <p:cNvGrpSpPr/>
            <p:nvPr/>
          </p:nvGrpSpPr>
          <p:grpSpPr>
            <a:xfrm>
              <a:off x="1078600" y="5881131"/>
              <a:ext cx="82785" cy="82785"/>
              <a:chOff x="0" y="0"/>
              <a:chExt cx="1913890" cy="1913890"/>
            </a:xfrm>
          </p:grpSpPr>
          <p:sp>
            <p:nvSpPr>
              <p:cNvPr id="184" name="Freeform 184"/>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185" name="Group 185"/>
            <p:cNvGrpSpPr/>
            <p:nvPr/>
          </p:nvGrpSpPr>
          <p:grpSpPr>
            <a:xfrm>
              <a:off x="2709204" y="1075351"/>
              <a:ext cx="82785" cy="82785"/>
              <a:chOff x="0" y="0"/>
              <a:chExt cx="1913890" cy="1913890"/>
            </a:xfrm>
          </p:grpSpPr>
          <p:sp>
            <p:nvSpPr>
              <p:cNvPr id="186" name="Freeform 186"/>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187" name="Group 187"/>
            <p:cNvGrpSpPr/>
            <p:nvPr/>
          </p:nvGrpSpPr>
          <p:grpSpPr>
            <a:xfrm>
              <a:off x="2709204" y="7455836"/>
              <a:ext cx="82785" cy="82785"/>
              <a:chOff x="0" y="0"/>
              <a:chExt cx="1913890" cy="1913890"/>
            </a:xfrm>
          </p:grpSpPr>
          <p:sp>
            <p:nvSpPr>
              <p:cNvPr id="188" name="Freeform 188"/>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189" name="Group 189"/>
            <p:cNvGrpSpPr/>
            <p:nvPr/>
          </p:nvGrpSpPr>
          <p:grpSpPr>
            <a:xfrm>
              <a:off x="2709204" y="4263051"/>
              <a:ext cx="82785" cy="82785"/>
              <a:chOff x="0" y="0"/>
              <a:chExt cx="1913890" cy="1913890"/>
            </a:xfrm>
          </p:grpSpPr>
          <p:sp>
            <p:nvSpPr>
              <p:cNvPr id="190" name="Freeform 19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191" name="Group 191"/>
            <p:cNvGrpSpPr/>
            <p:nvPr/>
          </p:nvGrpSpPr>
          <p:grpSpPr>
            <a:xfrm>
              <a:off x="2709204" y="10643536"/>
              <a:ext cx="82785" cy="82785"/>
              <a:chOff x="0" y="0"/>
              <a:chExt cx="1913890" cy="1913890"/>
            </a:xfrm>
          </p:grpSpPr>
          <p:sp>
            <p:nvSpPr>
              <p:cNvPr id="192" name="Freeform 192"/>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193" name="Group 193"/>
            <p:cNvGrpSpPr/>
            <p:nvPr/>
          </p:nvGrpSpPr>
          <p:grpSpPr>
            <a:xfrm>
              <a:off x="2709204" y="2693431"/>
              <a:ext cx="82785" cy="82785"/>
              <a:chOff x="0" y="0"/>
              <a:chExt cx="1913890" cy="1913890"/>
            </a:xfrm>
          </p:grpSpPr>
          <p:sp>
            <p:nvSpPr>
              <p:cNvPr id="194" name="Freeform 194"/>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195" name="Group 195"/>
            <p:cNvGrpSpPr/>
            <p:nvPr/>
          </p:nvGrpSpPr>
          <p:grpSpPr>
            <a:xfrm>
              <a:off x="2709204" y="9073915"/>
              <a:ext cx="82785" cy="82785"/>
              <a:chOff x="0" y="0"/>
              <a:chExt cx="1913890" cy="1913890"/>
            </a:xfrm>
          </p:grpSpPr>
          <p:sp>
            <p:nvSpPr>
              <p:cNvPr id="196" name="Freeform 196"/>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197" name="Group 197"/>
            <p:cNvGrpSpPr/>
            <p:nvPr/>
          </p:nvGrpSpPr>
          <p:grpSpPr>
            <a:xfrm>
              <a:off x="2709204" y="5881131"/>
              <a:ext cx="82785" cy="82785"/>
              <a:chOff x="0" y="0"/>
              <a:chExt cx="1913890" cy="1913890"/>
            </a:xfrm>
          </p:grpSpPr>
          <p:sp>
            <p:nvSpPr>
              <p:cNvPr id="198" name="Freeform 198"/>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199" name="Group 199"/>
            <p:cNvGrpSpPr/>
            <p:nvPr/>
          </p:nvGrpSpPr>
          <p:grpSpPr>
            <a:xfrm>
              <a:off x="1627565" y="0"/>
              <a:ext cx="82785" cy="82785"/>
              <a:chOff x="0" y="0"/>
              <a:chExt cx="1913890" cy="1913890"/>
            </a:xfrm>
          </p:grpSpPr>
          <p:sp>
            <p:nvSpPr>
              <p:cNvPr id="200" name="Freeform 20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201" name="Group 201"/>
            <p:cNvGrpSpPr/>
            <p:nvPr/>
          </p:nvGrpSpPr>
          <p:grpSpPr>
            <a:xfrm>
              <a:off x="1627565" y="6380485"/>
              <a:ext cx="82785" cy="82785"/>
              <a:chOff x="0" y="0"/>
              <a:chExt cx="1913890" cy="1913890"/>
            </a:xfrm>
          </p:grpSpPr>
          <p:sp>
            <p:nvSpPr>
              <p:cNvPr id="202" name="Freeform 202"/>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203" name="Group 203"/>
            <p:cNvGrpSpPr/>
            <p:nvPr/>
          </p:nvGrpSpPr>
          <p:grpSpPr>
            <a:xfrm>
              <a:off x="1627565" y="3187700"/>
              <a:ext cx="82785" cy="82785"/>
              <a:chOff x="0" y="0"/>
              <a:chExt cx="1913890" cy="1913890"/>
            </a:xfrm>
          </p:grpSpPr>
          <p:sp>
            <p:nvSpPr>
              <p:cNvPr id="204" name="Freeform 204"/>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205" name="Group 205"/>
            <p:cNvGrpSpPr/>
            <p:nvPr/>
          </p:nvGrpSpPr>
          <p:grpSpPr>
            <a:xfrm>
              <a:off x="1627565" y="9568185"/>
              <a:ext cx="82785" cy="82785"/>
              <a:chOff x="0" y="0"/>
              <a:chExt cx="1913890" cy="1913890"/>
            </a:xfrm>
          </p:grpSpPr>
          <p:sp>
            <p:nvSpPr>
              <p:cNvPr id="206" name="Freeform 206"/>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207" name="Group 207"/>
            <p:cNvGrpSpPr/>
            <p:nvPr/>
          </p:nvGrpSpPr>
          <p:grpSpPr>
            <a:xfrm>
              <a:off x="1627565" y="1618080"/>
              <a:ext cx="82785" cy="82785"/>
              <a:chOff x="0" y="0"/>
              <a:chExt cx="1913890" cy="1913890"/>
            </a:xfrm>
          </p:grpSpPr>
          <p:sp>
            <p:nvSpPr>
              <p:cNvPr id="208" name="Freeform 208"/>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209" name="Group 209"/>
            <p:cNvGrpSpPr/>
            <p:nvPr/>
          </p:nvGrpSpPr>
          <p:grpSpPr>
            <a:xfrm>
              <a:off x="1627565" y="7998564"/>
              <a:ext cx="82785" cy="82785"/>
              <a:chOff x="0" y="0"/>
              <a:chExt cx="1913890" cy="1913890"/>
            </a:xfrm>
          </p:grpSpPr>
          <p:sp>
            <p:nvSpPr>
              <p:cNvPr id="210" name="Freeform 21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211" name="Group 211"/>
            <p:cNvGrpSpPr/>
            <p:nvPr/>
          </p:nvGrpSpPr>
          <p:grpSpPr>
            <a:xfrm>
              <a:off x="1627565" y="4805780"/>
              <a:ext cx="82785" cy="82785"/>
              <a:chOff x="0" y="0"/>
              <a:chExt cx="1913890" cy="1913890"/>
            </a:xfrm>
          </p:grpSpPr>
          <p:sp>
            <p:nvSpPr>
              <p:cNvPr id="212" name="Freeform 212"/>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213" name="Group 213"/>
            <p:cNvGrpSpPr/>
            <p:nvPr/>
          </p:nvGrpSpPr>
          <p:grpSpPr>
            <a:xfrm>
              <a:off x="2166226" y="537155"/>
              <a:ext cx="82785" cy="82785"/>
              <a:chOff x="0" y="0"/>
              <a:chExt cx="1913890" cy="1913890"/>
            </a:xfrm>
          </p:grpSpPr>
          <p:sp>
            <p:nvSpPr>
              <p:cNvPr id="214" name="Freeform 214"/>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215" name="Group 215"/>
            <p:cNvGrpSpPr/>
            <p:nvPr/>
          </p:nvGrpSpPr>
          <p:grpSpPr>
            <a:xfrm>
              <a:off x="2166226" y="6917640"/>
              <a:ext cx="82785" cy="82785"/>
              <a:chOff x="0" y="0"/>
              <a:chExt cx="1913890" cy="1913890"/>
            </a:xfrm>
          </p:grpSpPr>
          <p:sp>
            <p:nvSpPr>
              <p:cNvPr id="216" name="Freeform 216"/>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217" name="Group 217"/>
            <p:cNvGrpSpPr/>
            <p:nvPr/>
          </p:nvGrpSpPr>
          <p:grpSpPr>
            <a:xfrm>
              <a:off x="2166226" y="3724855"/>
              <a:ext cx="82785" cy="82785"/>
              <a:chOff x="0" y="0"/>
              <a:chExt cx="1913890" cy="1913890"/>
            </a:xfrm>
          </p:grpSpPr>
          <p:sp>
            <p:nvSpPr>
              <p:cNvPr id="218" name="Freeform 218"/>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219" name="Group 219"/>
            <p:cNvGrpSpPr/>
            <p:nvPr/>
          </p:nvGrpSpPr>
          <p:grpSpPr>
            <a:xfrm>
              <a:off x="2166226" y="10105340"/>
              <a:ext cx="82785" cy="82785"/>
              <a:chOff x="0" y="0"/>
              <a:chExt cx="1913890" cy="1913890"/>
            </a:xfrm>
          </p:grpSpPr>
          <p:sp>
            <p:nvSpPr>
              <p:cNvPr id="220" name="Freeform 22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221" name="Group 221"/>
            <p:cNvGrpSpPr/>
            <p:nvPr/>
          </p:nvGrpSpPr>
          <p:grpSpPr>
            <a:xfrm>
              <a:off x="2166226" y="2155235"/>
              <a:ext cx="82785" cy="82785"/>
              <a:chOff x="0" y="0"/>
              <a:chExt cx="1913890" cy="1913890"/>
            </a:xfrm>
          </p:grpSpPr>
          <p:sp>
            <p:nvSpPr>
              <p:cNvPr id="222" name="Freeform 222"/>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223" name="Group 223"/>
            <p:cNvGrpSpPr/>
            <p:nvPr/>
          </p:nvGrpSpPr>
          <p:grpSpPr>
            <a:xfrm>
              <a:off x="2166226" y="8535719"/>
              <a:ext cx="82785" cy="82785"/>
              <a:chOff x="0" y="0"/>
              <a:chExt cx="1913890" cy="1913890"/>
            </a:xfrm>
          </p:grpSpPr>
          <p:sp>
            <p:nvSpPr>
              <p:cNvPr id="224" name="Freeform 224"/>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225" name="Group 225"/>
            <p:cNvGrpSpPr/>
            <p:nvPr/>
          </p:nvGrpSpPr>
          <p:grpSpPr>
            <a:xfrm>
              <a:off x="2166226" y="5342935"/>
              <a:ext cx="82785" cy="82785"/>
              <a:chOff x="0" y="0"/>
              <a:chExt cx="1913890" cy="1913890"/>
            </a:xfrm>
          </p:grpSpPr>
          <p:sp>
            <p:nvSpPr>
              <p:cNvPr id="226" name="Freeform 226"/>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227" name="Group 227"/>
            <p:cNvGrpSpPr>
              <a:grpSpLocks noChangeAspect="1"/>
            </p:cNvGrpSpPr>
            <p:nvPr/>
          </p:nvGrpSpPr>
          <p:grpSpPr>
            <a:xfrm>
              <a:off x="538818" y="0"/>
              <a:ext cx="95594" cy="82785"/>
              <a:chOff x="0" y="0"/>
              <a:chExt cx="6350000" cy="5499100"/>
            </a:xfrm>
          </p:grpSpPr>
          <p:sp>
            <p:nvSpPr>
              <p:cNvPr id="228" name="Freeform 22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229" name="Group 229"/>
            <p:cNvGrpSpPr>
              <a:grpSpLocks noChangeAspect="1"/>
            </p:cNvGrpSpPr>
            <p:nvPr/>
          </p:nvGrpSpPr>
          <p:grpSpPr>
            <a:xfrm>
              <a:off x="538818" y="6380485"/>
              <a:ext cx="95594" cy="82785"/>
              <a:chOff x="0" y="0"/>
              <a:chExt cx="6350000" cy="5499100"/>
            </a:xfrm>
          </p:grpSpPr>
          <p:sp>
            <p:nvSpPr>
              <p:cNvPr id="230" name="Freeform 23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231" name="Group 231"/>
            <p:cNvGrpSpPr>
              <a:grpSpLocks noChangeAspect="1"/>
            </p:cNvGrpSpPr>
            <p:nvPr/>
          </p:nvGrpSpPr>
          <p:grpSpPr>
            <a:xfrm>
              <a:off x="538818" y="3187700"/>
              <a:ext cx="95594" cy="82785"/>
              <a:chOff x="0" y="0"/>
              <a:chExt cx="6350000" cy="5499100"/>
            </a:xfrm>
          </p:grpSpPr>
          <p:sp>
            <p:nvSpPr>
              <p:cNvPr id="232" name="Freeform 232"/>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233" name="Group 233"/>
            <p:cNvGrpSpPr>
              <a:grpSpLocks noChangeAspect="1"/>
            </p:cNvGrpSpPr>
            <p:nvPr/>
          </p:nvGrpSpPr>
          <p:grpSpPr>
            <a:xfrm>
              <a:off x="538818" y="9568185"/>
              <a:ext cx="95594" cy="82785"/>
              <a:chOff x="0" y="0"/>
              <a:chExt cx="6350000" cy="5499100"/>
            </a:xfrm>
          </p:grpSpPr>
          <p:sp>
            <p:nvSpPr>
              <p:cNvPr id="234" name="Freeform 234"/>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235" name="Group 235"/>
            <p:cNvGrpSpPr>
              <a:grpSpLocks noChangeAspect="1"/>
            </p:cNvGrpSpPr>
            <p:nvPr/>
          </p:nvGrpSpPr>
          <p:grpSpPr>
            <a:xfrm>
              <a:off x="538818" y="1618080"/>
              <a:ext cx="95594" cy="82785"/>
              <a:chOff x="0" y="0"/>
              <a:chExt cx="6350000" cy="5499100"/>
            </a:xfrm>
          </p:grpSpPr>
          <p:sp>
            <p:nvSpPr>
              <p:cNvPr id="236" name="Freeform 23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237" name="Group 237"/>
            <p:cNvGrpSpPr>
              <a:grpSpLocks noChangeAspect="1"/>
            </p:cNvGrpSpPr>
            <p:nvPr/>
          </p:nvGrpSpPr>
          <p:grpSpPr>
            <a:xfrm>
              <a:off x="538818" y="7998564"/>
              <a:ext cx="95594" cy="82785"/>
              <a:chOff x="0" y="0"/>
              <a:chExt cx="6350000" cy="5499100"/>
            </a:xfrm>
          </p:grpSpPr>
          <p:sp>
            <p:nvSpPr>
              <p:cNvPr id="238" name="Freeform 23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239" name="Group 239"/>
            <p:cNvGrpSpPr>
              <a:grpSpLocks noChangeAspect="1"/>
            </p:cNvGrpSpPr>
            <p:nvPr/>
          </p:nvGrpSpPr>
          <p:grpSpPr>
            <a:xfrm>
              <a:off x="538818" y="4805780"/>
              <a:ext cx="95594" cy="82785"/>
              <a:chOff x="0" y="0"/>
              <a:chExt cx="6350000" cy="5499100"/>
            </a:xfrm>
          </p:grpSpPr>
          <p:sp>
            <p:nvSpPr>
              <p:cNvPr id="240" name="Freeform 24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241" name="Group 241"/>
            <p:cNvGrpSpPr>
              <a:grpSpLocks noChangeAspect="1"/>
            </p:cNvGrpSpPr>
            <p:nvPr/>
          </p:nvGrpSpPr>
          <p:grpSpPr>
            <a:xfrm>
              <a:off x="3786682" y="0"/>
              <a:ext cx="95594" cy="82785"/>
              <a:chOff x="0" y="0"/>
              <a:chExt cx="6350000" cy="5499100"/>
            </a:xfrm>
          </p:grpSpPr>
          <p:sp>
            <p:nvSpPr>
              <p:cNvPr id="242" name="Freeform 242"/>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243" name="Group 243"/>
            <p:cNvGrpSpPr>
              <a:grpSpLocks noChangeAspect="1"/>
            </p:cNvGrpSpPr>
            <p:nvPr/>
          </p:nvGrpSpPr>
          <p:grpSpPr>
            <a:xfrm>
              <a:off x="3786682" y="6380485"/>
              <a:ext cx="95594" cy="82785"/>
              <a:chOff x="0" y="0"/>
              <a:chExt cx="6350000" cy="5499100"/>
            </a:xfrm>
          </p:grpSpPr>
          <p:sp>
            <p:nvSpPr>
              <p:cNvPr id="244" name="Freeform 244"/>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245" name="Group 245"/>
            <p:cNvGrpSpPr>
              <a:grpSpLocks noChangeAspect="1"/>
            </p:cNvGrpSpPr>
            <p:nvPr/>
          </p:nvGrpSpPr>
          <p:grpSpPr>
            <a:xfrm>
              <a:off x="3786682" y="3187700"/>
              <a:ext cx="95594" cy="82785"/>
              <a:chOff x="0" y="0"/>
              <a:chExt cx="6350000" cy="5499100"/>
            </a:xfrm>
          </p:grpSpPr>
          <p:sp>
            <p:nvSpPr>
              <p:cNvPr id="246" name="Freeform 24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247" name="Group 247"/>
            <p:cNvGrpSpPr>
              <a:grpSpLocks noChangeAspect="1"/>
            </p:cNvGrpSpPr>
            <p:nvPr/>
          </p:nvGrpSpPr>
          <p:grpSpPr>
            <a:xfrm>
              <a:off x="3786682" y="9568185"/>
              <a:ext cx="95594" cy="82785"/>
              <a:chOff x="0" y="0"/>
              <a:chExt cx="6350000" cy="5499100"/>
            </a:xfrm>
          </p:grpSpPr>
          <p:sp>
            <p:nvSpPr>
              <p:cNvPr id="248" name="Freeform 24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249" name="Group 249"/>
            <p:cNvGrpSpPr>
              <a:grpSpLocks noChangeAspect="1"/>
            </p:cNvGrpSpPr>
            <p:nvPr/>
          </p:nvGrpSpPr>
          <p:grpSpPr>
            <a:xfrm>
              <a:off x="3786682" y="1618080"/>
              <a:ext cx="95594" cy="82785"/>
              <a:chOff x="0" y="0"/>
              <a:chExt cx="6350000" cy="5499100"/>
            </a:xfrm>
          </p:grpSpPr>
          <p:sp>
            <p:nvSpPr>
              <p:cNvPr id="250" name="Freeform 25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251" name="Group 251"/>
            <p:cNvGrpSpPr>
              <a:grpSpLocks noChangeAspect="1"/>
            </p:cNvGrpSpPr>
            <p:nvPr/>
          </p:nvGrpSpPr>
          <p:grpSpPr>
            <a:xfrm>
              <a:off x="3786682" y="7998564"/>
              <a:ext cx="95594" cy="82785"/>
              <a:chOff x="0" y="0"/>
              <a:chExt cx="6350000" cy="5499100"/>
            </a:xfrm>
          </p:grpSpPr>
          <p:sp>
            <p:nvSpPr>
              <p:cNvPr id="252" name="Freeform 252"/>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253" name="Group 253"/>
            <p:cNvGrpSpPr>
              <a:grpSpLocks noChangeAspect="1"/>
            </p:cNvGrpSpPr>
            <p:nvPr/>
          </p:nvGrpSpPr>
          <p:grpSpPr>
            <a:xfrm>
              <a:off x="3786682" y="4805780"/>
              <a:ext cx="95594" cy="82785"/>
              <a:chOff x="0" y="0"/>
              <a:chExt cx="6350000" cy="5499100"/>
            </a:xfrm>
          </p:grpSpPr>
          <p:sp>
            <p:nvSpPr>
              <p:cNvPr id="254" name="Freeform 254"/>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255" name="Group 255"/>
            <p:cNvGrpSpPr>
              <a:grpSpLocks noChangeAspect="1"/>
            </p:cNvGrpSpPr>
            <p:nvPr/>
          </p:nvGrpSpPr>
          <p:grpSpPr>
            <a:xfrm>
              <a:off x="1077478" y="537155"/>
              <a:ext cx="95594" cy="82785"/>
              <a:chOff x="0" y="0"/>
              <a:chExt cx="6350000" cy="5499100"/>
            </a:xfrm>
          </p:grpSpPr>
          <p:sp>
            <p:nvSpPr>
              <p:cNvPr id="256" name="Freeform 25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257" name="Group 257"/>
            <p:cNvGrpSpPr>
              <a:grpSpLocks noChangeAspect="1"/>
            </p:cNvGrpSpPr>
            <p:nvPr/>
          </p:nvGrpSpPr>
          <p:grpSpPr>
            <a:xfrm>
              <a:off x="1077478" y="6917640"/>
              <a:ext cx="95594" cy="82785"/>
              <a:chOff x="0" y="0"/>
              <a:chExt cx="6350000" cy="5499100"/>
            </a:xfrm>
          </p:grpSpPr>
          <p:sp>
            <p:nvSpPr>
              <p:cNvPr id="258" name="Freeform 25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259" name="Group 259"/>
            <p:cNvGrpSpPr>
              <a:grpSpLocks noChangeAspect="1"/>
            </p:cNvGrpSpPr>
            <p:nvPr/>
          </p:nvGrpSpPr>
          <p:grpSpPr>
            <a:xfrm>
              <a:off x="1077478" y="3724855"/>
              <a:ext cx="95594" cy="82785"/>
              <a:chOff x="0" y="0"/>
              <a:chExt cx="6350000" cy="5499100"/>
            </a:xfrm>
          </p:grpSpPr>
          <p:sp>
            <p:nvSpPr>
              <p:cNvPr id="260" name="Freeform 26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261" name="Group 261"/>
            <p:cNvGrpSpPr>
              <a:grpSpLocks noChangeAspect="1"/>
            </p:cNvGrpSpPr>
            <p:nvPr/>
          </p:nvGrpSpPr>
          <p:grpSpPr>
            <a:xfrm>
              <a:off x="1077478" y="10105340"/>
              <a:ext cx="95594" cy="82785"/>
              <a:chOff x="0" y="0"/>
              <a:chExt cx="6350000" cy="5499100"/>
            </a:xfrm>
          </p:grpSpPr>
          <p:sp>
            <p:nvSpPr>
              <p:cNvPr id="262" name="Freeform 262"/>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263" name="Group 263"/>
            <p:cNvGrpSpPr>
              <a:grpSpLocks noChangeAspect="1"/>
            </p:cNvGrpSpPr>
            <p:nvPr/>
          </p:nvGrpSpPr>
          <p:grpSpPr>
            <a:xfrm>
              <a:off x="1077478" y="2155235"/>
              <a:ext cx="95594" cy="82785"/>
              <a:chOff x="0" y="0"/>
              <a:chExt cx="6350000" cy="5499100"/>
            </a:xfrm>
          </p:grpSpPr>
          <p:sp>
            <p:nvSpPr>
              <p:cNvPr id="264" name="Freeform 264"/>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265" name="Group 265"/>
            <p:cNvGrpSpPr>
              <a:grpSpLocks noChangeAspect="1"/>
            </p:cNvGrpSpPr>
            <p:nvPr/>
          </p:nvGrpSpPr>
          <p:grpSpPr>
            <a:xfrm>
              <a:off x="1077478" y="8535719"/>
              <a:ext cx="95594" cy="82785"/>
              <a:chOff x="0" y="0"/>
              <a:chExt cx="6350000" cy="5499100"/>
            </a:xfrm>
          </p:grpSpPr>
          <p:sp>
            <p:nvSpPr>
              <p:cNvPr id="266" name="Freeform 26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267" name="Group 267"/>
            <p:cNvGrpSpPr>
              <a:grpSpLocks noChangeAspect="1"/>
            </p:cNvGrpSpPr>
            <p:nvPr/>
          </p:nvGrpSpPr>
          <p:grpSpPr>
            <a:xfrm>
              <a:off x="1077478" y="5342935"/>
              <a:ext cx="95594" cy="82785"/>
              <a:chOff x="0" y="0"/>
              <a:chExt cx="6350000" cy="5499100"/>
            </a:xfrm>
          </p:grpSpPr>
          <p:sp>
            <p:nvSpPr>
              <p:cNvPr id="268" name="Freeform 26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269" name="Group 269"/>
            <p:cNvGrpSpPr>
              <a:grpSpLocks noChangeAspect="1"/>
            </p:cNvGrpSpPr>
            <p:nvPr/>
          </p:nvGrpSpPr>
          <p:grpSpPr>
            <a:xfrm>
              <a:off x="1617339" y="1075351"/>
              <a:ext cx="95594" cy="82785"/>
              <a:chOff x="0" y="0"/>
              <a:chExt cx="6350000" cy="5499100"/>
            </a:xfrm>
          </p:grpSpPr>
          <p:sp>
            <p:nvSpPr>
              <p:cNvPr id="270" name="Freeform 27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271" name="Group 271"/>
            <p:cNvGrpSpPr>
              <a:grpSpLocks noChangeAspect="1"/>
            </p:cNvGrpSpPr>
            <p:nvPr/>
          </p:nvGrpSpPr>
          <p:grpSpPr>
            <a:xfrm>
              <a:off x="1617339" y="7455836"/>
              <a:ext cx="95594" cy="82785"/>
              <a:chOff x="0" y="0"/>
              <a:chExt cx="6350000" cy="5499100"/>
            </a:xfrm>
          </p:grpSpPr>
          <p:sp>
            <p:nvSpPr>
              <p:cNvPr id="272" name="Freeform 272"/>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273" name="Group 273"/>
            <p:cNvGrpSpPr>
              <a:grpSpLocks noChangeAspect="1"/>
            </p:cNvGrpSpPr>
            <p:nvPr/>
          </p:nvGrpSpPr>
          <p:grpSpPr>
            <a:xfrm>
              <a:off x="1617339" y="4263051"/>
              <a:ext cx="95594" cy="82785"/>
              <a:chOff x="0" y="0"/>
              <a:chExt cx="6350000" cy="5499100"/>
            </a:xfrm>
          </p:grpSpPr>
          <p:sp>
            <p:nvSpPr>
              <p:cNvPr id="274" name="Freeform 274"/>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275" name="Group 275"/>
            <p:cNvGrpSpPr>
              <a:grpSpLocks noChangeAspect="1"/>
            </p:cNvGrpSpPr>
            <p:nvPr/>
          </p:nvGrpSpPr>
          <p:grpSpPr>
            <a:xfrm>
              <a:off x="1617339" y="10643536"/>
              <a:ext cx="95594" cy="82785"/>
              <a:chOff x="0" y="0"/>
              <a:chExt cx="6350000" cy="5499100"/>
            </a:xfrm>
          </p:grpSpPr>
          <p:sp>
            <p:nvSpPr>
              <p:cNvPr id="276" name="Freeform 27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277" name="Group 277"/>
            <p:cNvGrpSpPr>
              <a:grpSpLocks noChangeAspect="1"/>
            </p:cNvGrpSpPr>
            <p:nvPr/>
          </p:nvGrpSpPr>
          <p:grpSpPr>
            <a:xfrm>
              <a:off x="1617339" y="2693431"/>
              <a:ext cx="95594" cy="82785"/>
              <a:chOff x="0" y="0"/>
              <a:chExt cx="6350000" cy="5499100"/>
            </a:xfrm>
          </p:grpSpPr>
          <p:sp>
            <p:nvSpPr>
              <p:cNvPr id="278" name="Freeform 27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279" name="Group 279"/>
            <p:cNvGrpSpPr>
              <a:grpSpLocks noChangeAspect="1"/>
            </p:cNvGrpSpPr>
            <p:nvPr/>
          </p:nvGrpSpPr>
          <p:grpSpPr>
            <a:xfrm>
              <a:off x="1617339" y="9073915"/>
              <a:ext cx="95594" cy="82785"/>
              <a:chOff x="0" y="0"/>
              <a:chExt cx="6350000" cy="5499100"/>
            </a:xfrm>
          </p:grpSpPr>
          <p:sp>
            <p:nvSpPr>
              <p:cNvPr id="280" name="Freeform 28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281" name="Group 281"/>
            <p:cNvGrpSpPr>
              <a:grpSpLocks noChangeAspect="1"/>
            </p:cNvGrpSpPr>
            <p:nvPr/>
          </p:nvGrpSpPr>
          <p:grpSpPr>
            <a:xfrm>
              <a:off x="1617339" y="5881131"/>
              <a:ext cx="95594" cy="82785"/>
              <a:chOff x="0" y="0"/>
              <a:chExt cx="6350000" cy="5499100"/>
            </a:xfrm>
          </p:grpSpPr>
          <p:sp>
            <p:nvSpPr>
              <p:cNvPr id="282" name="Freeform 282"/>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283" name="Group 283"/>
            <p:cNvGrpSpPr>
              <a:grpSpLocks noChangeAspect="1"/>
            </p:cNvGrpSpPr>
            <p:nvPr/>
          </p:nvGrpSpPr>
          <p:grpSpPr>
            <a:xfrm>
              <a:off x="78" y="1075351"/>
              <a:ext cx="95594" cy="82785"/>
              <a:chOff x="0" y="0"/>
              <a:chExt cx="6350000" cy="5499100"/>
            </a:xfrm>
          </p:grpSpPr>
          <p:sp>
            <p:nvSpPr>
              <p:cNvPr id="284" name="Freeform 284"/>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285" name="Group 285"/>
            <p:cNvGrpSpPr>
              <a:grpSpLocks noChangeAspect="1"/>
            </p:cNvGrpSpPr>
            <p:nvPr/>
          </p:nvGrpSpPr>
          <p:grpSpPr>
            <a:xfrm>
              <a:off x="78" y="7455836"/>
              <a:ext cx="95594" cy="82785"/>
              <a:chOff x="0" y="0"/>
              <a:chExt cx="6350000" cy="5499100"/>
            </a:xfrm>
          </p:grpSpPr>
          <p:sp>
            <p:nvSpPr>
              <p:cNvPr id="286" name="Freeform 28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287" name="Group 287"/>
            <p:cNvGrpSpPr>
              <a:grpSpLocks noChangeAspect="1"/>
            </p:cNvGrpSpPr>
            <p:nvPr/>
          </p:nvGrpSpPr>
          <p:grpSpPr>
            <a:xfrm>
              <a:off x="78" y="4263051"/>
              <a:ext cx="95594" cy="82785"/>
              <a:chOff x="0" y="0"/>
              <a:chExt cx="6350000" cy="5499100"/>
            </a:xfrm>
          </p:grpSpPr>
          <p:sp>
            <p:nvSpPr>
              <p:cNvPr id="288" name="Freeform 28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289" name="Group 289"/>
            <p:cNvGrpSpPr>
              <a:grpSpLocks noChangeAspect="1"/>
            </p:cNvGrpSpPr>
            <p:nvPr/>
          </p:nvGrpSpPr>
          <p:grpSpPr>
            <a:xfrm>
              <a:off x="78" y="10643536"/>
              <a:ext cx="95594" cy="82785"/>
              <a:chOff x="0" y="0"/>
              <a:chExt cx="6350000" cy="5499100"/>
            </a:xfrm>
          </p:grpSpPr>
          <p:sp>
            <p:nvSpPr>
              <p:cNvPr id="290" name="Freeform 29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291" name="Group 291"/>
            <p:cNvGrpSpPr>
              <a:grpSpLocks noChangeAspect="1"/>
            </p:cNvGrpSpPr>
            <p:nvPr/>
          </p:nvGrpSpPr>
          <p:grpSpPr>
            <a:xfrm>
              <a:off x="78" y="2693431"/>
              <a:ext cx="95594" cy="82785"/>
              <a:chOff x="0" y="0"/>
              <a:chExt cx="6350000" cy="5499100"/>
            </a:xfrm>
          </p:grpSpPr>
          <p:sp>
            <p:nvSpPr>
              <p:cNvPr id="292" name="Freeform 292"/>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293" name="Group 293"/>
            <p:cNvGrpSpPr>
              <a:grpSpLocks noChangeAspect="1"/>
            </p:cNvGrpSpPr>
            <p:nvPr/>
          </p:nvGrpSpPr>
          <p:grpSpPr>
            <a:xfrm>
              <a:off x="78" y="9073915"/>
              <a:ext cx="95594" cy="82785"/>
              <a:chOff x="0" y="0"/>
              <a:chExt cx="6350000" cy="5499100"/>
            </a:xfrm>
          </p:grpSpPr>
          <p:sp>
            <p:nvSpPr>
              <p:cNvPr id="294" name="Freeform 294"/>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295" name="Group 295"/>
            <p:cNvGrpSpPr>
              <a:grpSpLocks noChangeAspect="1"/>
            </p:cNvGrpSpPr>
            <p:nvPr/>
          </p:nvGrpSpPr>
          <p:grpSpPr>
            <a:xfrm>
              <a:off x="78" y="5881131"/>
              <a:ext cx="95594" cy="82785"/>
              <a:chOff x="0" y="0"/>
              <a:chExt cx="6350000" cy="5499100"/>
            </a:xfrm>
          </p:grpSpPr>
          <p:sp>
            <p:nvSpPr>
              <p:cNvPr id="296" name="Freeform 29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297" name="Group 297"/>
            <p:cNvGrpSpPr>
              <a:grpSpLocks noChangeAspect="1"/>
            </p:cNvGrpSpPr>
            <p:nvPr/>
          </p:nvGrpSpPr>
          <p:grpSpPr>
            <a:xfrm>
              <a:off x="3247943" y="1075351"/>
              <a:ext cx="95594" cy="82785"/>
              <a:chOff x="0" y="0"/>
              <a:chExt cx="6350000" cy="5499100"/>
            </a:xfrm>
          </p:grpSpPr>
          <p:sp>
            <p:nvSpPr>
              <p:cNvPr id="298" name="Freeform 29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299" name="Group 299"/>
            <p:cNvGrpSpPr>
              <a:grpSpLocks noChangeAspect="1"/>
            </p:cNvGrpSpPr>
            <p:nvPr/>
          </p:nvGrpSpPr>
          <p:grpSpPr>
            <a:xfrm>
              <a:off x="3247943" y="7455836"/>
              <a:ext cx="95594" cy="82785"/>
              <a:chOff x="0" y="0"/>
              <a:chExt cx="6350000" cy="5499100"/>
            </a:xfrm>
          </p:grpSpPr>
          <p:sp>
            <p:nvSpPr>
              <p:cNvPr id="300" name="Freeform 30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301" name="Group 301"/>
            <p:cNvGrpSpPr>
              <a:grpSpLocks noChangeAspect="1"/>
            </p:cNvGrpSpPr>
            <p:nvPr/>
          </p:nvGrpSpPr>
          <p:grpSpPr>
            <a:xfrm>
              <a:off x="3247943" y="4263051"/>
              <a:ext cx="95594" cy="82785"/>
              <a:chOff x="0" y="0"/>
              <a:chExt cx="6350000" cy="5499100"/>
            </a:xfrm>
          </p:grpSpPr>
          <p:sp>
            <p:nvSpPr>
              <p:cNvPr id="302" name="Freeform 302"/>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303" name="Group 303"/>
            <p:cNvGrpSpPr>
              <a:grpSpLocks noChangeAspect="1"/>
            </p:cNvGrpSpPr>
            <p:nvPr/>
          </p:nvGrpSpPr>
          <p:grpSpPr>
            <a:xfrm>
              <a:off x="3247943" y="10643536"/>
              <a:ext cx="95594" cy="82785"/>
              <a:chOff x="0" y="0"/>
              <a:chExt cx="6350000" cy="5499100"/>
            </a:xfrm>
          </p:grpSpPr>
          <p:sp>
            <p:nvSpPr>
              <p:cNvPr id="304" name="Freeform 304"/>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305" name="Group 305"/>
            <p:cNvGrpSpPr>
              <a:grpSpLocks noChangeAspect="1"/>
            </p:cNvGrpSpPr>
            <p:nvPr/>
          </p:nvGrpSpPr>
          <p:grpSpPr>
            <a:xfrm>
              <a:off x="3247943" y="2693431"/>
              <a:ext cx="95594" cy="82785"/>
              <a:chOff x="0" y="0"/>
              <a:chExt cx="6350000" cy="5499100"/>
            </a:xfrm>
          </p:grpSpPr>
          <p:sp>
            <p:nvSpPr>
              <p:cNvPr id="306" name="Freeform 30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307" name="Group 307"/>
            <p:cNvGrpSpPr>
              <a:grpSpLocks noChangeAspect="1"/>
            </p:cNvGrpSpPr>
            <p:nvPr/>
          </p:nvGrpSpPr>
          <p:grpSpPr>
            <a:xfrm>
              <a:off x="3247943" y="9073915"/>
              <a:ext cx="95594" cy="82785"/>
              <a:chOff x="0" y="0"/>
              <a:chExt cx="6350000" cy="5499100"/>
            </a:xfrm>
          </p:grpSpPr>
          <p:sp>
            <p:nvSpPr>
              <p:cNvPr id="308" name="Freeform 30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309" name="Group 309"/>
            <p:cNvGrpSpPr>
              <a:grpSpLocks noChangeAspect="1"/>
            </p:cNvGrpSpPr>
            <p:nvPr/>
          </p:nvGrpSpPr>
          <p:grpSpPr>
            <a:xfrm>
              <a:off x="3247943" y="5881131"/>
              <a:ext cx="95594" cy="82785"/>
              <a:chOff x="0" y="0"/>
              <a:chExt cx="6350000" cy="5499100"/>
            </a:xfrm>
          </p:grpSpPr>
          <p:sp>
            <p:nvSpPr>
              <p:cNvPr id="310" name="Freeform 31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311" name="Group 311"/>
            <p:cNvGrpSpPr>
              <a:grpSpLocks noChangeAspect="1"/>
            </p:cNvGrpSpPr>
            <p:nvPr/>
          </p:nvGrpSpPr>
          <p:grpSpPr>
            <a:xfrm>
              <a:off x="2166304" y="0"/>
              <a:ext cx="95594" cy="82785"/>
              <a:chOff x="0" y="0"/>
              <a:chExt cx="6350000" cy="5499100"/>
            </a:xfrm>
          </p:grpSpPr>
          <p:sp>
            <p:nvSpPr>
              <p:cNvPr id="312" name="Freeform 312"/>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313" name="Group 313"/>
            <p:cNvGrpSpPr>
              <a:grpSpLocks noChangeAspect="1"/>
            </p:cNvGrpSpPr>
            <p:nvPr/>
          </p:nvGrpSpPr>
          <p:grpSpPr>
            <a:xfrm>
              <a:off x="2166304" y="6380485"/>
              <a:ext cx="95594" cy="82785"/>
              <a:chOff x="0" y="0"/>
              <a:chExt cx="6350000" cy="5499100"/>
            </a:xfrm>
          </p:grpSpPr>
          <p:sp>
            <p:nvSpPr>
              <p:cNvPr id="314" name="Freeform 314"/>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315" name="Group 315"/>
            <p:cNvGrpSpPr>
              <a:grpSpLocks noChangeAspect="1"/>
            </p:cNvGrpSpPr>
            <p:nvPr/>
          </p:nvGrpSpPr>
          <p:grpSpPr>
            <a:xfrm>
              <a:off x="2166304" y="3187700"/>
              <a:ext cx="95594" cy="82785"/>
              <a:chOff x="0" y="0"/>
              <a:chExt cx="6350000" cy="5499100"/>
            </a:xfrm>
          </p:grpSpPr>
          <p:sp>
            <p:nvSpPr>
              <p:cNvPr id="316" name="Freeform 31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317" name="Group 317"/>
            <p:cNvGrpSpPr>
              <a:grpSpLocks noChangeAspect="1"/>
            </p:cNvGrpSpPr>
            <p:nvPr/>
          </p:nvGrpSpPr>
          <p:grpSpPr>
            <a:xfrm>
              <a:off x="2166304" y="9568185"/>
              <a:ext cx="95594" cy="82785"/>
              <a:chOff x="0" y="0"/>
              <a:chExt cx="6350000" cy="5499100"/>
            </a:xfrm>
          </p:grpSpPr>
          <p:sp>
            <p:nvSpPr>
              <p:cNvPr id="318" name="Freeform 31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319" name="Group 319"/>
            <p:cNvGrpSpPr>
              <a:grpSpLocks noChangeAspect="1"/>
            </p:cNvGrpSpPr>
            <p:nvPr/>
          </p:nvGrpSpPr>
          <p:grpSpPr>
            <a:xfrm>
              <a:off x="2166304" y="1618080"/>
              <a:ext cx="95594" cy="82785"/>
              <a:chOff x="0" y="0"/>
              <a:chExt cx="6350000" cy="5499100"/>
            </a:xfrm>
          </p:grpSpPr>
          <p:sp>
            <p:nvSpPr>
              <p:cNvPr id="320" name="Freeform 32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321" name="Group 321"/>
            <p:cNvGrpSpPr>
              <a:grpSpLocks noChangeAspect="1"/>
            </p:cNvGrpSpPr>
            <p:nvPr/>
          </p:nvGrpSpPr>
          <p:grpSpPr>
            <a:xfrm>
              <a:off x="2166304" y="7998564"/>
              <a:ext cx="95594" cy="82785"/>
              <a:chOff x="0" y="0"/>
              <a:chExt cx="6350000" cy="5499100"/>
            </a:xfrm>
          </p:grpSpPr>
          <p:sp>
            <p:nvSpPr>
              <p:cNvPr id="322" name="Freeform 322"/>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323" name="Group 323"/>
            <p:cNvGrpSpPr>
              <a:grpSpLocks noChangeAspect="1"/>
            </p:cNvGrpSpPr>
            <p:nvPr/>
          </p:nvGrpSpPr>
          <p:grpSpPr>
            <a:xfrm>
              <a:off x="2166304" y="4805780"/>
              <a:ext cx="95594" cy="82785"/>
              <a:chOff x="0" y="0"/>
              <a:chExt cx="6350000" cy="5499100"/>
            </a:xfrm>
          </p:grpSpPr>
          <p:sp>
            <p:nvSpPr>
              <p:cNvPr id="324" name="Freeform 324"/>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325" name="Group 325"/>
            <p:cNvGrpSpPr>
              <a:grpSpLocks noChangeAspect="1"/>
            </p:cNvGrpSpPr>
            <p:nvPr/>
          </p:nvGrpSpPr>
          <p:grpSpPr>
            <a:xfrm>
              <a:off x="2702799" y="537155"/>
              <a:ext cx="95594" cy="82785"/>
              <a:chOff x="0" y="0"/>
              <a:chExt cx="6350000" cy="5499100"/>
            </a:xfrm>
          </p:grpSpPr>
          <p:sp>
            <p:nvSpPr>
              <p:cNvPr id="326" name="Freeform 32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327" name="Group 327"/>
            <p:cNvGrpSpPr>
              <a:grpSpLocks noChangeAspect="1"/>
            </p:cNvGrpSpPr>
            <p:nvPr/>
          </p:nvGrpSpPr>
          <p:grpSpPr>
            <a:xfrm>
              <a:off x="2702799" y="6917640"/>
              <a:ext cx="95594" cy="82785"/>
              <a:chOff x="0" y="0"/>
              <a:chExt cx="6350000" cy="5499100"/>
            </a:xfrm>
          </p:grpSpPr>
          <p:sp>
            <p:nvSpPr>
              <p:cNvPr id="328" name="Freeform 32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329" name="Group 329"/>
            <p:cNvGrpSpPr>
              <a:grpSpLocks noChangeAspect="1"/>
            </p:cNvGrpSpPr>
            <p:nvPr/>
          </p:nvGrpSpPr>
          <p:grpSpPr>
            <a:xfrm>
              <a:off x="2702799" y="3724855"/>
              <a:ext cx="95594" cy="82785"/>
              <a:chOff x="0" y="0"/>
              <a:chExt cx="6350000" cy="5499100"/>
            </a:xfrm>
          </p:grpSpPr>
          <p:sp>
            <p:nvSpPr>
              <p:cNvPr id="330" name="Freeform 33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331" name="Group 331"/>
            <p:cNvGrpSpPr>
              <a:grpSpLocks noChangeAspect="1"/>
            </p:cNvGrpSpPr>
            <p:nvPr/>
          </p:nvGrpSpPr>
          <p:grpSpPr>
            <a:xfrm>
              <a:off x="2702799" y="10105340"/>
              <a:ext cx="95594" cy="82785"/>
              <a:chOff x="0" y="0"/>
              <a:chExt cx="6350000" cy="5499100"/>
            </a:xfrm>
          </p:grpSpPr>
          <p:sp>
            <p:nvSpPr>
              <p:cNvPr id="332" name="Freeform 332"/>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333" name="Group 333"/>
            <p:cNvGrpSpPr>
              <a:grpSpLocks noChangeAspect="1"/>
            </p:cNvGrpSpPr>
            <p:nvPr/>
          </p:nvGrpSpPr>
          <p:grpSpPr>
            <a:xfrm>
              <a:off x="2702799" y="2155235"/>
              <a:ext cx="95594" cy="82785"/>
              <a:chOff x="0" y="0"/>
              <a:chExt cx="6350000" cy="5499100"/>
            </a:xfrm>
          </p:grpSpPr>
          <p:sp>
            <p:nvSpPr>
              <p:cNvPr id="334" name="Freeform 334"/>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335" name="Group 335"/>
            <p:cNvGrpSpPr>
              <a:grpSpLocks noChangeAspect="1"/>
            </p:cNvGrpSpPr>
            <p:nvPr/>
          </p:nvGrpSpPr>
          <p:grpSpPr>
            <a:xfrm>
              <a:off x="2702799" y="8535719"/>
              <a:ext cx="95594" cy="82785"/>
              <a:chOff x="0" y="0"/>
              <a:chExt cx="6350000" cy="5499100"/>
            </a:xfrm>
          </p:grpSpPr>
          <p:sp>
            <p:nvSpPr>
              <p:cNvPr id="336" name="Freeform 33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337" name="Group 337"/>
            <p:cNvGrpSpPr>
              <a:grpSpLocks noChangeAspect="1"/>
            </p:cNvGrpSpPr>
            <p:nvPr/>
          </p:nvGrpSpPr>
          <p:grpSpPr>
            <a:xfrm>
              <a:off x="2702799" y="5342935"/>
              <a:ext cx="95594" cy="82785"/>
              <a:chOff x="0" y="0"/>
              <a:chExt cx="6350000" cy="5499100"/>
            </a:xfrm>
          </p:grpSpPr>
          <p:sp>
            <p:nvSpPr>
              <p:cNvPr id="338" name="Freeform 33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sp>
        <p:nvSpPr>
          <p:cNvPr id="339" name="TextBox 339"/>
          <p:cNvSpPr txBox="1"/>
          <p:nvPr/>
        </p:nvSpPr>
        <p:spPr>
          <a:xfrm>
            <a:off x="685800" y="712091"/>
            <a:ext cx="18717972" cy="2410916"/>
          </a:xfrm>
          <a:prstGeom prst="rect">
            <a:avLst/>
          </a:prstGeom>
        </p:spPr>
        <p:txBody>
          <a:bodyPr wrap="square" lIns="0" tIns="0" rIns="0" bIns="0" rtlCol="0" anchor="t">
            <a:spAutoFit/>
          </a:bodyPr>
          <a:lstStyle/>
          <a:p>
            <a:pPr>
              <a:lnSpc>
                <a:spcPts val="9375"/>
              </a:lnSpc>
            </a:pPr>
            <a:r>
              <a:rPr lang="fr-FR" sz="6600" dirty="0">
                <a:solidFill>
                  <a:srgbClr val="1B1B1B"/>
                </a:solidFill>
                <a:latin typeface="League Spartan Bold"/>
              </a:rPr>
              <a:t>Échelle de la stigmatisation ressentie : </a:t>
            </a:r>
            <a:r>
              <a:rPr lang="fr-FR" sz="6600" dirty="0">
                <a:solidFill>
                  <a:srgbClr val="FFFFFF"/>
                </a:solidFill>
                <a:latin typeface="League Spartan"/>
              </a:rPr>
              <a:t>Calculer</a:t>
            </a:r>
          </a:p>
        </p:txBody>
      </p:sp>
      <p:grpSp>
        <p:nvGrpSpPr>
          <p:cNvPr id="340" name="Group 340"/>
          <p:cNvGrpSpPr/>
          <p:nvPr/>
        </p:nvGrpSpPr>
        <p:grpSpPr>
          <a:xfrm>
            <a:off x="2639777" y="3408560"/>
            <a:ext cx="5719654" cy="2286406"/>
            <a:chOff x="106903" y="-19052"/>
            <a:chExt cx="7626205" cy="3048543"/>
          </a:xfrm>
        </p:grpSpPr>
        <p:sp>
          <p:nvSpPr>
            <p:cNvPr id="341" name="TextBox 341"/>
            <p:cNvSpPr txBox="1"/>
            <p:nvPr/>
          </p:nvSpPr>
          <p:spPr>
            <a:xfrm>
              <a:off x="144840" y="-19052"/>
              <a:ext cx="7588268" cy="541173"/>
            </a:xfrm>
            <a:prstGeom prst="rect">
              <a:avLst/>
            </a:prstGeom>
          </p:spPr>
          <p:txBody>
            <a:bodyPr lIns="0" tIns="0" rIns="0" bIns="0" rtlCol="0" anchor="t">
              <a:spAutoFit/>
            </a:bodyPr>
            <a:lstStyle/>
            <a:p>
              <a:pPr>
                <a:lnSpc>
                  <a:spcPts val="3125"/>
                </a:lnSpc>
              </a:pPr>
              <a:r>
                <a:rPr lang="fr-FR" sz="2400" b="1">
                  <a:solidFill>
                    <a:srgbClr val="1B1B1B"/>
                  </a:solidFill>
                  <a:latin typeface="League Spartan" panose="020B0604020202020204" charset="0"/>
                </a:rPr>
                <a:t>Barème en 4 points </a:t>
              </a:r>
            </a:p>
          </p:txBody>
        </p:sp>
        <p:sp>
          <p:nvSpPr>
            <p:cNvPr id="342" name="TextBox 342"/>
            <p:cNvSpPr txBox="1"/>
            <p:nvPr/>
          </p:nvSpPr>
          <p:spPr>
            <a:xfrm>
              <a:off x="106903" y="713471"/>
              <a:ext cx="7588268" cy="2316020"/>
            </a:xfrm>
            <a:prstGeom prst="rect">
              <a:avLst/>
            </a:prstGeom>
          </p:spPr>
          <p:txBody>
            <a:bodyPr lIns="0" tIns="0" rIns="0" bIns="0" rtlCol="0" anchor="t">
              <a:spAutoFit/>
            </a:bodyPr>
            <a:lstStyle/>
            <a:p>
              <a:pPr>
                <a:lnSpc>
                  <a:spcPts val="2659"/>
                </a:lnSpc>
              </a:pPr>
              <a:r>
                <a:rPr lang="fr-FR" sz="2400" dirty="0">
                  <a:solidFill>
                    <a:srgbClr val="1B1B1B"/>
                  </a:solidFill>
                  <a:latin typeface="League Spartan" panose="020B0604020202020204" charset="0"/>
                </a:rPr>
                <a:t>Pas du tout (0 point)</a:t>
              </a:r>
            </a:p>
            <a:p>
              <a:pPr lvl="0">
                <a:lnSpc>
                  <a:spcPts val="2659"/>
                </a:lnSpc>
              </a:pPr>
              <a:r>
                <a:rPr lang="fr-FR" sz="2400" dirty="0">
                  <a:solidFill>
                    <a:srgbClr val="1B1B1B"/>
                  </a:solidFill>
                  <a:latin typeface="League Spartan" panose="020B0604020202020204" charset="0"/>
                </a:rPr>
                <a:t>Légèrement (1 point)</a:t>
              </a:r>
            </a:p>
            <a:p>
              <a:pPr lvl="0">
                <a:lnSpc>
                  <a:spcPts val="2659"/>
                </a:lnSpc>
              </a:pPr>
              <a:r>
                <a:rPr lang="fr-FR" sz="2400" dirty="0">
                  <a:solidFill>
                    <a:srgbClr val="1B1B1B"/>
                  </a:solidFill>
                  <a:latin typeface="League Spartan" panose="020B0604020202020204" charset="0"/>
                </a:rPr>
                <a:t>De façon modérée (2 points) </a:t>
              </a:r>
            </a:p>
            <a:p>
              <a:pPr lvl="0">
                <a:lnSpc>
                  <a:spcPts val="2659"/>
                </a:lnSpc>
              </a:pPr>
              <a:r>
                <a:rPr lang="fr-FR" sz="2400" dirty="0">
                  <a:solidFill>
                    <a:srgbClr val="1B1B1B"/>
                  </a:solidFill>
                  <a:latin typeface="League Spartan" panose="020B0604020202020204" charset="0"/>
                </a:rPr>
                <a:t>Beaucoup (3 points)</a:t>
              </a:r>
            </a:p>
            <a:p>
              <a:pPr lvl="0">
                <a:lnSpc>
                  <a:spcPts val="2659"/>
                </a:lnSpc>
              </a:pPr>
              <a:endParaRPr lang="fr-FR" sz="2400" dirty="0">
                <a:solidFill>
                  <a:srgbClr val="1B1B1B"/>
                </a:solidFill>
                <a:latin typeface="League Spartan" panose="020B0604020202020204" charset="0"/>
              </a:endParaRPr>
            </a:p>
          </p:txBody>
        </p:sp>
      </p:grpSp>
      <p:sp>
        <p:nvSpPr>
          <p:cNvPr id="343" name="TextBox 343"/>
          <p:cNvSpPr txBox="1"/>
          <p:nvPr/>
        </p:nvSpPr>
        <p:spPr>
          <a:xfrm>
            <a:off x="1784920" y="3440237"/>
            <a:ext cx="552287" cy="361637"/>
          </a:xfrm>
          <a:prstGeom prst="rect">
            <a:avLst/>
          </a:prstGeom>
        </p:spPr>
        <p:txBody>
          <a:bodyPr lIns="0" tIns="0" rIns="0" bIns="0" rtlCol="0" anchor="t">
            <a:spAutoFit/>
          </a:bodyPr>
          <a:lstStyle/>
          <a:p>
            <a:pPr>
              <a:lnSpc>
                <a:spcPts val="2750"/>
              </a:lnSpc>
            </a:pPr>
            <a:r>
              <a:rPr lang="fr-FR" sz="2400">
                <a:solidFill>
                  <a:srgbClr val="1B1B1B"/>
                </a:solidFill>
                <a:latin typeface="League Spartan" panose="020B0604020202020204" charset="0"/>
              </a:rPr>
              <a:t>01.</a:t>
            </a:r>
          </a:p>
        </p:txBody>
      </p:sp>
      <p:sp>
        <p:nvSpPr>
          <p:cNvPr id="344" name="TextBox 344"/>
          <p:cNvSpPr txBox="1"/>
          <p:nvPr/>
        </p:nvSpPr>
        <p:spPr>
          <a:xfrm>
            <a:off x="2639777" y="5917945"/>
            <a:ext cx="6063604" cy="397545"/>
          </a:xfrm>
          <a:prstGeom prst="rect">
            <a:avLst/>
          </a:prstGeom>
        </p:spPr>
        <p:txBody>
          <a:bodyPr lIns="0" tIns="0" rIns="0" bIns="0" rtlCol="0" anchor="t">
            <a:spAutoFit/>
          </a:bodyPr>
          <a:lstStyle/>
          <a:p>
            <a:pPr>
              <a:lnSpc>
                <a:spcPts val="3125"/>
              </a:lnSpc>
            </a:pPr>
            <a:r>
              <a:rPr lang="fr-FR" sz="2400" b="1">
                <a:solidFill>
                  <a:srgbClr val="1B1B1B"/>
                </a:solidFill>
                <a:latin typeface="League Spartan" panose="020B0604020202020204" charset="0"/>
              </a:rPr>
              <a:t>Additionner les points des 10 éléments</a:t>
            </a:r>
          </a:p>
        </p:txBody>
      </p:sp>
      <p:sp>
        <p:nvSpPr>
          <p:cNvPr id="345" name="TextBox 345"/>
          <p:cNvSpPr txBox="1"/>
          <p:nvPr/>
        </p:nvSpPr>
        <p:spPr>
          <a:xfrm>
            <a:off x="1784920" y="5917945"/>
            <a:ext cx="681435" cy="361637"/>
          </a:xfrm>
          <a:prstGeom prst="rect">
            <a:avLst/>
          </a:prstGeom>
        </p:spPr>
        <p:txBody>
          <a:bodyPr wrap="square" lIns="0" tIns="0" rIns="0" bIns="0" rtlCol="0" anchor="t">
            <a:spAutoFit/>
          </a:bodyPr>
          <a:lstStyle/>
          <a:p>
            <a:pPr>
              <a:lnSpc>
                <a:spcPts val="2750"/>
              </a:lnSpc>
            </a:pPr>
            <a:r>
              <a:rPr lang="fr-FR" sz="2400">
                <a:solidFill>
                  <a:srgbClr val="1B1B1B"/>
                </a:solidFill>
                <a:latin typeface="League Spartan" panose="020B0604020202020204" charset="0"/>
              </a:rPr>
              <a:t>02.</a:t>
            </a:r>
          </a:p>
        </p:txBody>
      </p:sp>
      <p:grpSp>
        <p:nvGrpSpPr>
          <p:cNvPr id="346" name="Group 346"/>
          <p:cNvGrpSpPr/>
          <p:nvPr/>
        </p:nvGrpSpPr>
        <p:grpSpPr>
          <a:xfrm>
            <a:off x="2639777" y="6869329"/>
            <a:ext cx="8418230" cy="3325152"/>
            <a:chOff x="0" y="-19051"/>
            <a:chExt cx="8084805" cy="4433537"/>
          </a:xfrm>
        </p:grpSpPr>
        <p:sp>
          <p:nvSpPr>
            <p:cNvPr id="347" name="TextBox 347"/>
            <p:cNvSpPr txBox="1"/>
            <p:nvPr/>
          </p:nvSpPr>
          <p:spPr>
            <a:xfrm>
              <a:off x="0" y="-19051"/>
              <a:ext cx="8084805" cy="541173"/>
            </a:xfrm>
            <a:prstGeom prst="rect">
              <a:avLst/>
            </a:prstGeom>
          </p:spPr>
          <p:txBody>
            <a:bodyPr lIns="0" tIns="0" rIns="0" bIns="0" rtlCol="0" anchor="t">
              <a:spAutoFit/>
            </a:bodyPr>
            <a:lstStyle/>
            <a:p>
              <a:pPr>
                <a:lnSpc>
                  <a:spcPts val="3125"/>
                </a:lnSpc>
              </a:pPr>
              <a:r>
                <a:rPr lang="fr-FR" sz="2400" b="1">
                  <a:solidFill>
                    <a:srgbClr val="1B1B1B"/>
                  </a:solidFill>
                  <a:latin typeface="League Spartan" panose="020B0604020202020204" charset="0"/>
                </a:rPr>
                <a:t>Diviser le total par 10</a:t>
              </a:r>
            </a:p>
          </p:txBody>
        </p:sp>
        <p:sp>
          <p:nvSpPr>
            <p:cNvPr id="348" name="TextBox 348"/>
            <p:cNvSpPr txBox="1"/>
            <p:nvPr/>
          </p:nvSpPr>
          <p:spPr>
            <a:xfrm>
              <a:off x="0" y="713472"/>
              <a:ext cx="8084805" cy="3701014"/>
            </a:xfrm>
            <a:prstGeom prst="rect">
              <a:avLst/>
            </a:prstGeom>
          </p:spPr>
          <p:txBody>
            <a:bodyPr lIns="0" tIns="0" rIns="0" bIns="0" rtlCol="0" anchor="t">
              <a:spAutoFit/>
            </a:bodyPr>
            <a:lstStyle/>
            <a:p>
              <a:pPr>
                <a:lnSpc>
                  <a:spcPts val="2659"/>
                </a:lnSpc>
              </a:pPr>
              <a:r>
                <a:rPr lang="fr-FR" sz="2400">
                  <a:solidFill>
                    <a:srgbClr val="1B1B1B"/>
                  </a:solidFill>
                  <a:latin typeface="League Spartan" panose="020B0604020202020204" charset="0"/>
                </a:rPr>
                <a:t>Si la survivante n'a pas répondu à une ou plusieurs questions du questionnaire, additionnez les points pour toutes les questions auxquelles elle a répondu et divisez par le nombre total de questions auxquelles elle a répondu. </a:t>
              </a:r>
            </a:p>
            <a:p>
              <a:pPr>
                <a:lnSpc>
                  <a:spcPts val="2659"/>
                </a:lnSpc>
              </a:pPr>
              <a:r>
                <a:rPr lang="fr-FR" sz="2400">
                  <a:solidFill>
                    <a:srgbClr val="1B1B1B"/>
                  </a:solidFill>
                  <a:latin typeface="League Spartan" panose="020B0604020202020204" charset="0"/>
                </a:rPr>
                <a:t>Par exemple, si la survivante a répondu à 8 questions, divisez la somme par 8. </a:t>
              </a:r>
            </a:p>
            <a:p>
              <a:pPr>
                <a:lnSpc>
                  <a:spcPts val="2659"/>
                </a:lnSpc>
              </a:pPr>
              <a:endParaRPr lang="fr-FR" sz="2400">
                <a:solidFill>
                  <a:srgbClr val="1B1B1B"/>
                </a:solidFill>
                <a:latin typeface="League Spartan" panose="020B0604020202020204" charset="0"/>
              </a:endParaRPr>
            </a:p>
          </p:txBody>
        </p:sp>
      </p:grpSp>
      <p:sp>
        <p:nvSpPr>
          <p:cNvPr id="349" name="TextBox 349"/>
          <p:cNvSpPr txBox="1"/>
          <p:nvPr/>
        </p:nvSpPr>
        <p:spPr>
          <a:xfrm>
            <a:off x="1784920" y="6891450"/>
            <a:ext cx="552287" cy="361637"/>
          </a:xfrm>
          <a:prstGeom prst="rect">
            <a:avLst/>
          </a:prstGeom>
        </p:spPr>
        <p:txBody>
          <a:bodyPr lIns="0" tIns="0" rIns="0" bIns="0" rtlCol="0" anchor="t">
            <a:spAutoFit/>
          </a:bodyPr>
          <a:lstStyle/>
          <a:p>
            <a:pPr>
              <a:lnSpc>
                <a:spcPts val="2750"/>
              </a:lnSpc>
            </a:pPr>
            <a:r>
              <a:rPr lang="fr-FR" sz="2400">
                <a:solidFill>
                  <a:srgbClr val="1B1B1B"/>
                </a:solidFill>
                <a:latin typeface="League Spartan" panose="020B0604020202020204" charset="0"/>
              </a:rPr>
              <a:t>03.</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FEBA3D"/>
        </a:solidFill>
        <a:effectLst/>
      </p:bgPr>
    </p:bg>
    <p:spTree>
      <p:nvGrpSpPr>
        <p:cNvPr id="1" name=""/>
        <p:cNvGrpSpPr/>
        <p:nvPr/>
      </p:nvGrpSpPr>
      <p:grpSpPr>
        <a:xfrm>
          <a:off x="0" y="0"/>
          <a:ext cx="0" cy="0"/>
          <a:chOff x="0" y="0"/>
          <a:chExt cx="0" cy="0"/>
        </a:xfrm>
      </p:grpSpPr>
      <p:grpSp>
        <p:nvGrpSpPr>
          <p:cNvPr id="2" name="Group 2"/>
          <p:cNvGrpSpPr/>
          <p:nvPr/>
        </p:nvGrpSpPr>
        <p:grpSpPr>
          <a:xfrm rot="5400000">
            <a:off x="3097096" y="3782120"/>
            <a:ext cx="2911708" cy="7048500"/>
            <a:chOff x="0" y="0"/>
            <a:chExt cx="3882277" cy="10726320"/>
          </a:xfrm>
        </p:grpSpPr>
        <p:grpSp>
          <p:nvGrpSpPr>
            <p:cNvPr id="3" name="Group 3"/>
            <p:cNvGrpSpPr/>
            <p:nvPr/>
          </p:nvGrpSpPr>
          <p:grpSpPr>
            <a:xfrm>
              <a:off x="2709204" y="0"/>
              <a:ext cx="82785" cy="82785"/>
              <a:chOff x="0" y="0"/>
              <a:chExt cx="6350000" cy="6350000"/>
            </a:xfrm>
          </p:grpSpPr>
          <p:sp>
            <p:nvSpPr>
              <p:cNvPr id="4" name="Freeform 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5" name="Group 5"/>
            <p:cNvGrpSpPr/>
            <p:nvPr/>
          </p:nvGrpSpPr>
          <p:grpSpPr>
            <a:xfrm>
              <a:off x="2709204" y="6380485"/>
              <a:ext cx="82785" cy="82785"/>
              <a:chOff x="0" y="0"/>
              <a:chExt cx="6350000" cy="6350000"/>
            </a:xfrm>
          </p:grpSpPr>
          <p:sp>
            <p:nvSpPr>
              <p:cNvPr id="6" name="Freeform 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7" name="Group 7"/>
            <p:cNvGrpSpPr/>
            <p:nvPr/>
          </p:nvGrpSpPr>
          <p:grpSpPr>
            <a:xfrm>
              <a:off x="2709204" y="3187700"/>
              <a:ext cx="82785" cy="82785"/>
              <a:chOff x="0" y="0"/>
              <a:chExt cx="6350000" cy="6350000"/>
            </a:xfrm>
          </p:grpSpPr>
          <p:sp>
            <p:nvSpPr>
              <p:cNvPr id="8" name="Freeform 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9" name="Group 9"/>
            <p:cNvGrpSpPr/>
            <p:nvPr/>
          </p:nvGrpSpPr>
          <p:grpSpPr>
            <a:xfrm>
              <a:off x="2709204" y="9568185"/>
              <a:ext cx="82785" cy="82785"/>
              <a:chOff x="0" y="0"/>
              <a:chExt cx="6350000" cy="6350000"/>
            </a:xfrm>
          </p:grpSpPr>
          <p:sp>
            <p:nvSpPr>
              <p:cNvPr id="10" name="Freeform 1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11" name="Group 11"/>
            <p:cNvGrpSpPr/>
            <p:nvPr/>
          </p:nvGrpSpPr>
          <p:grpSpPr>
            <a:xfrm>
              <a:off x="2709204" y="1618080"/>
              <a:ext cx="82785" cy="82785"/>
              <a:chOff x="0" y="0"/>
              <a:chExt cx="6350000" cy="6350000"/>
            </a:xfrm>
          </p:grpSpPr>
          <p:sp>
            <p:nvSpPr>
              <p:cNvPr id="12" name="Freeform 1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13" name="Group 13"/>
            <p:cNvGrpSpPr/>
            <p:nvPr/>
          </p:nvGrpSpPr>
          <p:grpSpPr>
            <a:xfrm>
              <a:off x="2709204" y="7998564"/>
              <a:ext cx="82785" cy="82785"/>
              <a:chOff x="0" y="0"/>
              <a:chExt cx="6350000" cy="6350000"/>
            </a:xfrm>
          </p:grpSpPr>
          <p:sp>
            <p:nvSpPr>
              <p:cNvPr id="14" name="Freeform 1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15" name="Group 15"/>
            <p:cNvGrpSpPr/>
            <p:nvPr/>
          </p:nvGrpSpPr>
          <p:grpSpPr>
            <a:xfrm>
              <a:off x="2709204" y="4805780"/>
              <a:ext cx="82785" cy="82785"/>
              <a:chOff x="0" y="0"/>
              <a:chExt cx="6350000" cy="6350000"/>
            </a:xfrm>
          </p:grpSpPr>
          <p:sp>
            <p:nvSpPr>
              <p:cNvPr id="16" name="Freeform 1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17" name="Group 17"/>
            <p:cNvGrpSpPr/>
            <p:nvPr/>
          </p:nvGrpSpPr>
          <p:grpSpPr>
            <a:xfrm>
              <a:off x="0" y="537155"/>
              <a:ext cx="82785" cy="82785"/>
              <a:chOff x="0" y="0"/>
              <a:chExt cx="6350000" cy="6350000"/>
            </a:xfrm>
          </p:grpSpPr>
          <p:sp>
            <p:nvSpPr>
              <p:cNvPr id="18" name="Freeform 1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19" name="Group 19"/>
            <p:cNvGrpSpPr/>
            <p:nvPr/>
          </p:nvGrpSpPr>
          <p:grpSpPr>
            <a:xfrm>
              <a:off x="0" y="6917640"/>
              <a:ext cx="82785" cy="82785"/>
              <a:chOff x="0" y="0"/>
              <a:chExt cx="6350000" cy="6350000"/>
            </a:xfrm>
          </p:grpSpPr>
          <p:sp>
            <p:nvSpPr>
              <p:cNvPr id="20" name="Freeform 2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21" name="Group 21"/>
            <p:cNvGrpSpPr/>
            <p:nvPr/>
          </p:nvGrpSpPr>
          <p:grpSpPr>
            <a:xfrm>
              <a:off x="0" y="3724855"/>
              <a:ext cx="82785" cy="82785"/>
              <a:chOff x="0" y="0"/>
              <a:chExt cx="6350000" cy="6350000"/>
            </a:xfrm>
          </p:grpSpPr>
          <p:sp>
            <p:nvSpPr>
              <p:cNvPr id="22" name="Freeform 2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23" name="Group 23"/>
            <p:cNvGrpSpPr/>
            <p:nvPr/>
          </p:nvGrpSpPr>
          <p:grpSpPr>
            <a:xfrm>
              <a:off x="0" y="10105340"/>
              <a:ext cx="82785" cy="82785"/>
              <a:chOff x="0" y="0"/>
              <a:chExt cx="6350000" cy="6350000"/>
            </a:xfrm>
          </p:grpSpPr>
          <p:sp>
            <p:nvSpPr>
              <p:cNvPr id="24" name="Freeform 2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25" name="Group 25"/>
            <p:cNvGrpSpPr/>
            <p:nvPr/>
          </p:nvGrpSpPr>
          <p:grpSpPr>
            <a:xfrm>
              <a:off x="0" y="2155235"/>
              <a:ext cx="82785" cy="82785"/>
              <a:chOff x="0" y="0"/>
              <a:chExt cx="6350000" cy="6350000"/>
            </a:xfrm>
          </p:grpSpPr>
          <p:sp>
            <p:nvSpPr>
              <p:cNvPr id="26" name="Freeform 2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27" name="Group 27"/>
            <p:cNvGrpSpPr/>
            <p:nvPr/>
          </p:nvGrpSpPr>
          <p:grpSpPr>
            <a:xfrm>
              <a:off x="0" y="8535719"/>
              <a:ext cx="82785" cy="82785"/>
              <a:chOff x="0" y="0"/>
              <a:chExt cx="6350000" cy="6350000"/>
            </a:xfrm>
          </p:grpSpPr>
          <p:sp>
            <p:nvSpPr>
              <p:cNvPr id="28" name="Freeform 2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29" name="Group 29"/>
            <p:cNvGrpSpPr/>
            <p:nvPr/>
          </p:nvGrpSpPr>
          <p:grpSpPr>
            <a:xfrm>
              <a:off x="0" y="5342935"/>
              <a:ext cx="82785" cy="82785"/>
              <a:chOff x="0" y="0"/>
              <a:chExt cx="6350000" cy="6350000"/>
            </a:xfrm>
          </p:grpSpPr>
          <p:sp>
            <p:nvSpPr>
              <p:cNvPr id="30" name="Freeform 3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31" name="Group 31"/>
            <p:cNvGrpSpPr/>
            <p:nvPr/>
          </p:nvGrpSpPr>
          <p:grpSpPr>
            <a:xfrm>
              <a:off x="3247865" y="537155"/>
              <a:ext cx="82785" cy="82785"/>
              <a:chOff x="0" y="0"/>
              <a:chExt cx="6350000" cy="6350000"/>
            </a:xfrm>
          </p:grpSpPr>
          <p:sp>
            <p:nvSpPr>
              <p:cNvPr id="32" name="Freeform 3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33" name="Group 33"/>
            <p:cNvGrpSpPr/>
            <p:nvPr/>
          </p:nvGrpSpPr>
          <p:grpSpPr>
            <a:xfrm>
              <a:off x="3247865" y="6917640"/>
              <a:ext cx="82785" cy="82785"/>
              <a:chOff x="0" y="0"/>
              <a:chExt cx="6350000" cy="6350000"/>
            </a:xfrm>
          </p:grpSpPr>
          <p:sp>
            <p:nvSpPr>
              <p:cNvPr id="34" name="Freeform 3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35" name="Group 35"/>
            <p:cNvGrpSpPr/>
            <p:nvPr/>
          </p:nvGrpSpPr>
          <p:grpSpPr>
            <a:xfrm>
              <a:off x="3247865" y="3724855"/>
              <a:ext cx="82785" cy="82785"/>
              <a:chOff x="0" y="0"/>
              <a:chExt cx="6350000" cy="6350000"/>
            </a:xfrm>
          </p:grpSpPr>
          <p:sp>
            <p:nvSpPr>
              <p:cNvPr id="36" name="Freeform 3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37" name="Group 37"/>
            <p:cNvGrpSpPr/>
            <p:nvPr/>
          </p:nvGrpSpPr>
          <p:grpSpPr>
            <a:xfrm>
              <a:off x="3247865" y="10105340"/>
              <a:ext cx="82785" cy="82785"/>
              <a:chOff x="0" y="0"/>
              <a:chExt cx="6350000" cy="6350000"/>
            </a:xfrm>
          </p:grpSpPr>
          <p:sp>
            <p:nvSpPr>
              <p:cNvPr id="38" name="Freeform 3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39" name="Group 39"/>
            <p:cNvGrpSpPr/>
            <p:nvPr/>
          </p:nvGrpSpPr>
          <p:grpSpPr>
            <a:xfrm>
              <a:off x="3247865" y="2155235"/>
              <a:ext cx="82785" cy="82785"/>
              <a:chOff x="0" y="0"/>
              <a:chExt cx="6350000" cy="6350000"/>
            </a:xfrm>
          </p:grpSpPr>
          <p:sp>
            <p:nvSpPr>
              <p:cNvPr id="40" name="Freeform 4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41" name="Group 41"/>
            <p:cNvGrpSpPr/>
            <p:nvPr/>
          </p:nvGrpSpPr>
          <p:grpSpPr>
            <a:xfrm>
              <a:off x="3247865" y="8535719"/>
              <a:ext cx="82785" cy="82785"/>
              <a:chOff x="0" y="0"/>
              <a:chExt cx="6350000" cy="6350000"/>
            </a:xfrm>
          </p:grpSpPr>
          <p:sp>
            <p:nvSpPr>
              <p:cNvPr id="42" name="Freeform 4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43" name="Group 43"/>
            <p:cNvGrpSpPr/>
            <p:nvPr/>
          </p:nvGrpSpPr>
          <p:grpSpPr>
            <a:xfrm>
              <a:off x="3247865" y="5342935"/>
              <a:ext cx="82785" cy="82785"/>
              <a:chOff x="0" y="0"/>
              <a:chExt cx="6350000" cy="6350000"/>
            </a:xfrm>
          </p:grpSpPr>
          <p:sp>
            <p:nvSpPr>
              <p:cNvPr id="44" name="Freeform 4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45" name="Group 45"/>
            <p:cNvGrpSpPr/>
            <p:nvPr/>
          </p:nvGrpSpPr>
          <p:grpSpPr>
            <a:xfrm>
              <a:off x="539861" y="1075351"/>
              <a:ext cx="82785" cy="82785"/>
              <a:chOff x="0" y="0"/>
              <a:chExt cx="6350000" cy="6350000"/>
            </a:xfrm>
          </p:grpSpPr>
          <p:sp>
            <p:nvSpPr>
              <p:cNvPr id="46" name="Freeform 4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47" name="Group 47"/>
            <p:cNvGrpSpPr/>
            <p:nvPr/>
          </p:nvGrpSpPr>
          <p:grpSpPr>
            <a:xfrm>
              <a:off x="539861" y="7455836"/>
              <a:ext cx="82785" cy="82785"/>
              <a:chOff x="0" y="0"/>
              <a:chExt cx="6350000" cy="6350000"/>
            </a:xfrm>
          </p:grpSpPr>
          <p:sp>
            <p:nvSpPr>
              <p:cNvPr id="48" name="Freeform 4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49" name="Group 49"/>
            <p:cNvGrpSpPr/>
            <p:nvPr/>
          </p:nvGrpSpPr>
          <p:grpSpPr>
            <a:xfrm>
              <a:off x="539861" y="4263051"/>
              <a:ext cx="82785" cy="82785"/>
              <a:chOff x="0" y="0"/>
              <a:chExt cx="6350000" cy="6350000"/>
            </a:xfrm>
          </p:grpSpPr>
          <p:sp>
            <p:nvSpPr>
              <p:cNvPr id="50" name="Freeform 5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51" name="Group 51"/>
            <p:cNvGrpSpPr/>
            <p:nvPr/>
          </p:nvGrpSpPr>
          <p:grpSpPr>
            <a:xfrm>
              <a:off x="539861" y="10643536"/>
              <a:ext cx="82785" cy="82785"/>
              <a:chOff x="0" y="0"/>
              <a:chExt cx="6350000" cy="6350000"/>
            </a:xfrm>
          </p:grpSpPr>
          <p:sp>
            <p:nvSpPr>
              <p:cNvPr id="52" name="Freeform 5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53" name="Group 53"/>
            <p:cNvGrpSpPr/>
            <p:nvPr/>
          </p:nvGrpSpPr>
          <p:grpSpPr>
            <a:xfrm>
              <a:off x="539861" y="2693431"/>
              <a:ext cx="82785" cy="82785"/>
              <a:chOff x="0" y="0"/>
              <a:chExt cx="6350000" cy="6350000"/>
            </a:xfrm>
          </p:grpSpPr>
          <p:sp>
            <p:nvSpPr>
              <p:cNvPr id="54" name="Freeform 5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55" name="Group 55"/>
            <p:cNvGrpSpPr/>
            <p:nvPr/>
          </p:nvGrpSpPr>
          <p:grpSpPr>
            <a:xfrm>
              <a:off x="539861" y="9073915"/>
              <a:ext cx="82785" cy="82785"/>
              <a:chOff x="0" y="0"/>
              <a:chExt cx="6350000" cy="6350000"/>
            </a:xfrm>
          </p:grpSpPr>
          <p:sp>
            <p:nvSpPr>
              <p:cNvPr id="56" name="Freeform 5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57" name="Group 57"/>
            <p:cNvGrpSpPr/>
            <p:nvPr/>
          </p:nvGrpSpPr>
          <p:grpSpPr>
            <a:xfrm>
              <a:off x="539861" y="5881131"/>
              <a:ext cx="82785" cy="82785"/>
              <a:chOff x="0" y="0"/>
              <a:chExt cx="6350000" cy="6350000"/>
            </a:xfrm>
          </p:grpSpPr>
          <p:sp>
            <p:nvSpPr>
              <p:cNvPr id="58" name="Freeform 5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59" name="Group 59"/>
            <p:cNvGrpSpPr/>
            <p:nvPr/>
          </p:nvGrpSpPr>
          <p:grpSpPr>
            <a:xfrm>
              <a:off x="3787726" y="1075351"/>
              <a:ext cx="82785" cy="82785"/>
              <a:chOff x="0" y="0"/>
              <a:chExt cx="6350000" cy="6350000"/>
            </a:xfrm>
          </p:grpSpPr>
          <p:sp>
            <p:nvSpPr>
              <p:cNvPr id="60" name="Freeform 6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61" name="Group 61"/>
            <p:cNvGrpSpPr/>
            <p:nvPr/>
          </p:nvGrpSpPr>
          <p:grpSpPr>
            <a:xfrm>
              <a:off x="3787726" y="7455836"/>
              <a:ext cx="82785" cy="82785"/>
              <a:chOff x="0" y="0"/>
              <a:chExt cx="6350000" cy="6350000"/>
            </a:xfrm>
          </p:grpSpPr>
          <p:sp>
            <p:nvSpPr>
              <p:cNvPr id="62" name="Freeform 6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63" name="Group 63"/>
            <p:cNvGrpSpPr/>
            <p:nvPr/>
          </p:nvGrpSpPr>
          <p:grpSpPr>
            <a:xfrm>
              <a:off x="3787726" y="4263051"/>
              <a:ext cx="82785" cy="82785"/>
              <a:chOff x="0" y="0"/>
              <a:chExt cx="6350000" cy="6350000"/>
            </a:xfrm>
          </p:grpSpPr>
          <p:sp>
            <p:nvSpPr>
              <p:cNvPr id="64" name="Freeform 6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65" name="Group 65"/>
            <p:cNvGrpSpPr/>
            <p:nvPr/>
          </p:nvGrpSpPr>
          <p:grpSpPr>
            <a:xfrm>
              <a:off x="3787726" y="10643536"/>
              <a:ext cx="82785" cy="82785"/>
              <a:chOff x="0" y="0"/>
              <a:chExt cx="6350000" cy="6350000"/>
            </a:xfrm>
          </p:grpSpPr>
          <p:sp>
            <p:nvSpPr>
              <p:cNvPr id="66" name="Freeform 6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67" name="Group 67"/>
            <p:cNvGrpSpPr/>
            <p:nvPr/>
          </p:nvGrpSpPr>
          <p:grpSpPr>
            <a:xfrm>
              <a:off x="3787726" y="2693431"/>
              <a:ext cx="82785" cy="82785"/>
              <a:chOff x="0" y="0"/>
              <a:chExt cx="6350000" cy="6350000"/>
            </a:xfrm>
          </p:grpSpPr>
          <p:sp>
            <p:nvSpPr>
              <p:cNvPr id="68" name="Freeform 6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69" name="Group 69"/>
            <p:cNvGrpSpPr/>
            <p:nvPr/>
          </p:nvGrpSpPr>
          <p:grpSpPr>
            <a:xfrm>
              <a:off x="3787726" y="9073915"/>
              <a:ext cx="82785" cy="82785"/>
              <a:chOff x="0" y="0"/>
              <a:chExt cx="6350000" cy="6350000"/>
            </a:xfrm>
          </p:grpSpPr>
          <p:sp>
            <p:nvSpPr>
              <p:cNvPr id="70" name="Freeform 7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71" name="Group 71"/>
            <p:cNvGrpSpPr/>
            <p:nvPr/>
          </p:nvGrpSpPr>
          <p:grpSpPr>
            <a:xfrm>
              <a:off x="3787726" y="5881131"/>
              <a:ext cx="82785" cy="82785"/>
              <a:chOff x="0" y="0"/>
              <a:chExt cx="6350000" cy="6350000"/>
            </a:xfrm>
          </p:grpSpPr>
          <p:sp>
            <p:nvSpPr>
              <p:cNvPr id="72" name="Freeform 7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73" name="Group 73"/>
            <p:cNvGrpSpPr/>
            <p:nvPr/>
          </p:nvGrpSpPr>
          <p:grpSpPr>
            <a:xfrm>
              <a:off x="1088826" y="0"/>
              <a:ext cx="82785" cy="82785"/>
              <a:chOff x="0" y="0"/>
              <a:chExt cx="6350000" cy="6350000"/>
            </a:xfrm>
          </p:grpSpPr>
          <p:sp>
            <p:nvSpPr>
              <p:cNvPr id="74" name="Freeform 7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75" name="Group 75"/>
            <p:cNvGrpSpPr/>
            <p:nvPr/>
          </p:nvGrpSpPr>
          <p:grpSpPr>
            <a:xfrm>
              <a:off x="1088826" y="6380485"/>
              <a:ext cx="82785" cy="82785"/>
              <a:chOff x="0" y="0"/>
              <a:chExt cx="6350000" cy="6350000"/>
            </a:xfrm>
          </p:grpSpPr>
          <p:sp>
            <p:nvSpPr>
              <p:cNvPr id="76" name="Freeform 7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77" name="Group 77"/>
            <p:cNvGrpSpPr/>
            <p:nvPr/>
          </p:nvGrpSpPr>
          <p:grpSpPr>
            <a:xfrm>
              <a:off x="1088826" y="3187700"/>
              <a:ext cx="82785" cy="82785"/>
              <a:chOff x="0" y="0"/>
              <a:chExt cx="6350000" cy="6350000"/>
            </a:xfrm>
          </p:grpSpPr>
          <p:sp>
            <p:nvSpPr>
              <p:cNvPr id="78" name="Freeform 7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79" name="Group 79"/>
            <p:cNvGrpSpPr/>
            <p:nvPr/>
          </p:nvGrpSpPr>
          <p:grpSpPr>
            <a:xfrm>
              <a:off x="1088826" y="9568185"/>
              <a:ext cx="82785" cy="82785"/>
              <a:chOff x="0" y="0"/>
              <a:chExt cx="6350000" cy="6350000"/>
            </a:xfrm>
          </p:grpSpPr>
          <p:sp>
            <p:nvSpPr>
              <p:cNvPr id="80" name="Freeform 8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81" name="Group 81"/>
            <p:cNvGrpSpPr/>
            <p:nvPr/>
          </p:nvGrpSpPr>
          <p:grpSpPr>
            <a:xfrm>
              <a:off x="1088826" y="1618080"/>
              <a:ext cx="82785" cy="82785"/>
              <a:chOff x="0" y="0"/>
              <a:chExt cx="6350000" cy="6350000"/>
            </a:xfrm>
          </p:grpSpPr>
          <p:sp>
            <p:nvSpPr>
              <p:cNvPr id="82" name="Freeform 8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83" name="Group 83"/>
            <p:cNvGrpSpPr/>
            <p:nvPr/>
          </p:nvGrpSpPr>
          <p:grpSpPr>
            <a:xfrm>
              <a:off x="1088826" y="7998564"/>
              <a:ext cx="82785" cy="82785"/>
              <a:chOff x="0" y="0"/>
              <a:chExt cx="6350000" cy="6350000"/>
            </a:xfrm>
          </p:grpSpPr>
          <p:sp>
            <p:nvSpPr>
              <p:cNvPr id="84" name="Freeform 8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85" name="Group 85"/>
            <p:cNvGrpSpPr/>
            <p:nvPr/>
          </p:nvGrpSpPr>
          <p:grpSpPr>
            <a:xfrm>
              <a:off x="1088826" y="4805780"/>
              <a:ext cx="82785" cy="82785"/>
              <a:chOff x="0" y="0"/>
              <a:chExt cx="6350000" cy="6350000"/>
            </a:xfrm>
          </p:grpSpPr>
          <p:sp>
            <p:nvSpPr>
              <p:cNvPr id="86" name="Freeform 8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87" name="Group 87"/>
            <p:cNvGrpSpPr/>
            <p:nvPr/>
          </p:nvGrpSpPr>
          <p:grpSpPr>
            <a:xfrm>
              <a:off x="1627486" y="537155"/>
              <a:ext cx="82785" cy="82785"/>
              <a:chOff x="0" y="0"/>
              <a:chExt cx="6350000" cy="6350000"/>
            </a:xfrm>
          </p:grpSpPr>
          <p:sp>
            <p:nvSpPr>
              <p:cNvPr id="88" name="Freeform 8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89" name="Group 89"/>
            <p:cNvGrpSpPr/>
            <p:nvPr/>
          </p:nvGrpSpPr>
          <p:grpSpPr>
            <a:xfrm>
              <a:off x="1627486" y="6917640"/>
              <a:ext cx="82785" cy="82785"/>
              <a:chOff x="0" y="0"/>
              <a:chExt cx="6350000" cy="6350000"/>
            </a:xfrm>
          </p:grpSpPr>
          <p:sp>
            <p:nvSpPr>
              <p:cNvPr id="90" name="Freeform 9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91" name="Group 91"/>
            <p:cNvGrpSpPr/>
            <p:nvPr/>
          </p:nvGrpSpPr>
          <p:grpSpPr>
            <a:xfrm>
              <a:off x="1627486" y="3724855"/>
              <a:ext cx="82785" cy="82785"/>
              <a:chOff x="0" y="0"/>
              <a:chExt cx="6350000" cy="6350000"/>
            </a:xfrm>
          </p:grpSpPr>
          <p:sp>
            <p:nvSpPr>
              <p:cNvPr id="92" name="Freeform 9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93" name="Group 93"/>
            <p:cNvGrpSpPr/>
            <p:nvPr/>
          </p:nvGrpSpPr>
          <p:grpSpPr>
            <a:xfrm>
              <a:off x="1627486" y="10105340"/>
              <a:ext cx="82785" cy="82785"/>
              <a:chOff x="0" y="0"/>
              <a:chExt cx="6350000" cy="6350000"/>
            </a:xfrm>
          </p:grpSpPr>
          <p:sp>
            <p:nvSpPr>
              <p:cNvPr id="94" name="Freeform 9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95" name="Group 95"/>
            <p:cNvGrpSpPr/>
            <p:nvPr/>
          </p:nvGrpSpPr>
          <p:grpSpPr>
            <a:xfrm>
              <a:off x="1627486" y="2155235"/>
              <a:ext cx="82785" cy="82785"/>
              <a:chOff x="0" y="0"/>
              <a:chExt cx="6350000" cy="6350000"/>
            </a:xfrm>
          </p:grpSpPr>
          <p:sp>
            <p:nvSpPr>
              <p:cNvPr id="96" name="Freeform 9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97" name="Group 97"/>
            <p:cNvGrpSpPr/>
            <p:nvPr/>
          </p:nvGrpSpPr>
          <p:grpSpPr>
            <a:xfrm>
              <a:off x="1627486" y="8535719"/>
              <a:ext cx="82785" cy="82785"/>
              <a:chOff x="0" y="0"/>
              <a:chExt cx="6350000" cy="6350000"/>
            </a:xfrm>
          </p:grpSpPr>
          <p:sp>
            <p:nvSpPr>
              <p:cNvPr id="98" name="Freeform 9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99" name="Group 99"/>
            <p:cNvGrpSpPr/>
            <p:nvPr/>
          </p:nvGrpSpPr>
          <p:grpSpPr>
            <a:xfrm>
              <a:off x="1627486" y="5342935"/>
              <a:ext cx="82785" cy="82785"/>
              <a:chOff x="0" y="0"/>
              <a:chExt cx="6350000" cy="6350000"/>
            </a:xfrm>
          </p:grpSpPr>
          <p:sp>
            <p:nvSpPr>
              <p:cNvPr id="100" name="Freeform 10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101" name="Group 101"/>
            <p:cNvGrpSpPr/>
            <p:nvPr/>
          </p:nvGrpSpPr>
          <p:grpSpPr>
            <a:xfrm>
              <a:off x="2167347" y="1075351"/>
              <a:ext cx="82785" cy="82785"/>
              <a:chOff x="0" y="0"/>
              <a:chExt cx="6350000" cy="6350000"/>
            </a:xfrm>
          </p:grpSpPr>
          <p:sp>
            <p:nvSpPr>
              <p:cNvPr id="102" name="Freeform 10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103" name="Group 103"/>
            <p:cNvGrpSpPr/>
            <p:nvPr/>
          </p:nvGrpSpPr>
          <p:grpSpPr>
            <a:xfrm>
              <a:off x="2167347" y="7455836"/>
              <a:ext cx="82785" cy="82785"/>
              <a:chOff x="0" y="0"/>
              <a:chExt cx="6350000" cy="6350000"/>
            </a:xfrm>
          </p:grpSpPr>
          <p:sp>
            <p:nvSpPr>
              <p:cNvPr id="104" name="Freeform 10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105" name="Group 105"/>
            <p:cNvGrpSpPr/>
            <p:nvPr/>
          </p:nvGrpSpPr>
          <p:grpSpPr>
            <a:xfrm>
              <a:off x="2167347" y="4263051"/>
              <a:ext cx="82785" cy="82785"/>
              <a:chOff x="0" y="0"/>
              <a:chExt cx="6350000" cy="6350000"/>
            </a:xfrm>
          </p:grpSpPr>
          <p:sp>
            <p:nvSpPr>
              <p:cNvPr id="106" name="Freeform 10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107" name="Group 107"/>
            <p:cNvGrpSpPr/>
            <p:nvPr/>
          </p:nvGrpSpPr>
          <p:grpSpPr>
            <a:xfrm>
              <a:off x="2167347" y="10643536"/>
              <a:ext cx="82785" cy="82785"/>
              <a:chOff x="0" y="0"/>
              <a:chExt cx="6350000" cy="6350000"/>
            </a:xfrm>
          </p:grpSpPr>
          <p:sp>
            <p:nvSpPr>
              <p:cNvPr id="108" name="Freeform 10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109" name="Group 109"/>
            <p:cNvGrpSpPr/>
            <p:nvPr/>
          </p:nvGrpSpPr>
          <p:grpSpPr>
            <a:xfrm>
              <a:off x="2167347" y="2693431"/>
              <a:ext cx="82785" cy="82785"/>
              <a:chOff x="0" y="0"/>
              <a:chExt cx="6350000" cy="6350000"/>
            </a:xfrm>
          </p:grpSpPr>
          <p:sp>
            <p:nvSpPr>
              <p:cNvPr id="110" name="Freeform 11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111" name="Group 111"/>
            <p:cNvGrpSpPr/>
            <p:nvPr/>
          </p:nvGrpSpPr>
          <p:grpSpPr>
            <a:xfrm>
              <a:off x="2167347" y="9073915"/>
              <a:ext cx="82785" cy="82785"/>
              <a:chOff x="0" y="0"/>
              <a:chExt cx="6350000" cy="6350000"/>
            </a:xfrm>
          </p:grpSpPr>
          <p:sp>
            <p:nvSpPr>
              <p:cNvPr id="112" name="Freeform 11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113" name="Group 113"/>
            <p:cNvGrpSpPr/>
            <p:nvPr/>
          </p:nvGrpSpPr>
          <p:grpSpPr>
            <a:xfrm>
              <a:off x="2167347" y="5881131"/>
              <a:ext cx="82785" cy="82785"/>
              <a:chOff x="0" y="0"/>
              <a:chExt cx="6350000" cy="6350000"/>
            </a:xfrm>
          </p:grpSpPr>
          <p:sp>
            <p:nvSpPr>
              <p:cNvPr id="114" name="Freeform 11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115" name="Group 115"/>
            <p:cNvGrpSpPr/>
            <p:nvPr/>
          </p:nvGrpSpPr>
          <p:grpSpPr>
            <a:xfrm>
              <a:off x="78" y="0"/>
              <a:ext cx="82785" cy="82785"/>
              <a:chOff x="0" y="0"/>
              <a:chExt cx="1913890" cy="1913890"/>
            </a:xfrm>
          </p:grpSpPr>
          <p:sp>
            <p:nvSpPr>
              <p:cNvPr id="116" name="Freeform 116"/>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117" name="Group 117"/>
            <p:cNvGrpSpPr/>
            <p:nvPr/>
          </p:nvGrpSpPr>
          <p:grpSpPr>
            <a:xfrm>
              <a:off x="78" y="6380485"/>
              <a:ext cx="82785" cy="82785"/>
              <a:chOff x="0" y="0"/>
              <a:chExt cx="1913890" cy="1913890"/>
            </a:xfrm>
          </p:grpSpPr>
          <p:sp>
            <p:nvSpPr>
              <p:cNvPr id="118" name="Freeform 118"/>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119" name="Group 119"/>
            <p:cNvGrpSpPr/>
            <p:nvPr/>
          </p:nvGrpSpPr>
          <p:grpSpPr>
            <a:xfrm>
              <a:off x="78" y="3187700"/>
              <a:ext cx="82785" cy="82785"/>
              <a:chOff x="0" y="0"/>
              <a:chExt cx="1913890" cy="1913890"/>
            </a:xfrm>
          </p:grpSpPr>
          <p:sp>
            <p:nvSpPr>
              <p:cNvPr id="120" name="Freeform 12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121" name="Group 121"/>
            <p:cNvGrpSpPr/>
            <p:nvPr/>
          </p:nvGrpSpPr>
          <p:grpSpPr>
            <a:xfrm>
              <a:off x="78" y="9568185"/>
              <a:ext cx="82785" cy="82785"/>
              <a:chOff x="0" y="0"/>
              <a:chExt cx="1913890" cy="1913890"/>
            </a:xfrm>
          </p:grpSpPr>
          <p:sp>
            <p:nvSpPr>
              <p:cNvPr id="122" name="Freeform 122"/>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123" name="Group 123"/>
            <p:cNvGrpSpPr/>
            <p:nvPr/>
          </p:nvGrpSpPr>
          <p:grpSpPr>
            <a:xfrm>
              <a:off x="78" y="1618080"/>
              <a:ext cx="82785" cy="82785"/>
              <a:chOff x="0" y="0"/>
              <a:chExt cx="1913890" cy="1913890"/>
            </a:xfrm>
          </p:grpSpPr>
          <p:sp>
            <p:nvSpPr>
              <p:cNvPr id="124" name="Freeform 124"/>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125" name="Group 125"/>
            <p:cNvGrpSpPr/>
            <p:nvPr/>
          </p:nvGrpSpPr>
          <p:grpSpPr>
            <a:xfrm>
              <a:off x="78" y="7998564"/>
              <a:ext cx="82785" cy="82785"/>
              <a:chOff x="0" y="0"/>
              <a:chExt cx="1913890" cy="1913890"/>
            </a:xfrm>
          </p:grpSpPr>
          <p:sp>
            <p:nvSpPr>
              <p:cNvPr id="126" name="Freeform 126"/>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127" name="Group 127"/>
            <p:cNvGrpSpPr/>
            <p:nvPr/>
          </p:nvGrpSpPr>
          <p:grpSpPr>
            <a:xfrm>
              <a:off x="78" y="4805780"/>
              <a:ext cx="82785" cy="82785"/>
              <a:chOff x="0" y="0"/>
              <a:chExt cx="1913890" cy="1913890"/>
            </a:xfrm>
          </p:grpSpPr>
          <p:sp>
            <p:nvSpPr>
              <p:cNvPr id="128" name="Freeform 128"/>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129" name="Group 129"/>
            <p:cNvGrpSpPr/>
            <p:nvPr/>
          </p:nvGrpSpPr>
          <p:grpSpPr>
            <a:xfrm>
              <a:off x="3247943" y="0"/>
              <a:ext cx="82785" cy="82785"/>
              <a:chOff x="0" y="0"/>
              <a:chExt cx="1913890" cy="1913890"/>
            </a:xfrm>
          </p:grpSpPr>
          <p:sp>
            <p:nvSpPr>
              <p:cNvPr id="130" name="Freeform 13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131" name="Group 131"/>
            <p:cNvGrpSpPr/>
            <p:nvPr/>
          </p:nvGrpSpPr>
          <p:grpSpPr>
            <a:xfrm>
              <a:off x="3247943" y="6380485"/>
              <a:ext cx="82785" cy="82785"/>
              <a:chOff x="0" y="0"/>
              <a:chExt cx="1913890" cy="1913890"/>
            </a:xfrm>
          </p:grpSpPr>
          <p:sp>
            <p:nvSpPr>
              <p:cNvPr id="132" name="Freeform 132"/>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133" name="Group 133"/>
            <p:cNvGrpSpPr/>
            <p:nvPr/>
          </p:nvGrpSpPr>
          <p:grpSpPr>
            <a:xfrm>
              <a:off x="3247943" y="3187700"/>
              <a:ext cx="82785" cy="82785"/>
              <a:chOff x="0" y="0"/>
              <a:chExt cx="1913890" cy="1913890"/>
            </a:xfrm>
          </p:grpSpPr>
          <p:sp>
            <p:nvSpPr>
              <p:cNvPr id="134" name="Freeform 134"/>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135" name="Group 135"/>
            <p:cNvGrpSpPr/>
            <p:nvPr/>
          </p:nvGrpSpPr>
          <p:grpSpPr>
            <a:xfrm>
              <a:off x="3247943" y="9568185"/>
              <a:ext cx="82785" cy="82785"/>
              <a:chOff x="0" y="0"/>
              <a:chExt cx="1913890" cy="1913890"/>
            </a:xfrm>
          </p:grpSpPr>
          <p:sp>
            <p:nvSpPr>
              <p:cNvPr id="136" name="Freeform 136"/>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137" name="Group 137"/>
            <p:cNvGrpSpPr/>
            <p:nvPr/>
          </p:nvGrpSpPr>
          <p:grpSpPr>
            <a:xfrm>
              <a:off x="3247943" y="1618080"/>
              <a:ext cx="82785" cy="82785"/>
              <a:chOff x="0" y="0"/>
              <a:chExt cx="1913890" cy="1913890"/>
            </a:xfrm>
          </p:grpSpPr>
          <p:sp>
            <p:nvSpPr>
              <p:cNvPr id="138" name="Freeform 138"/>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139" name="Group 139"/>
            <p:cNvGrpSpPr/>
            <p:nvPr/>
          </p:nvGrpSpPr>
          <p:grpSpPr>
            <a:xfrm>
              <a:off x="3247943" y="7998564"/>
              <a:ext cx="82785" cy="82785"/>
              <a:chOff x="0" y="0"/>
              <a:chExt cx="1913890" cy="1913890"/>
            </a:xfrm>
          </p:grpSpPr>
          <p:sp>
            <p:nvSpPr>
              <p:cNvPr id="140" name="Freeform 14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141" name="Group 141"/>
            <p:cNvGrpSpPr/>
            <p:nvPr/>
          </p:nvGrpSpPr>
          <p:grpSpPr>
            <a:xfrm>
              <a:off x="3247943" y="4805780"/>
              <a:ext cx="82785" cy="82785"/>
              <a:chOff x="0" y="0"/>
              <a:chExt cx="1913890" cy="1913890"/>
            </a:xfrm>
          </p:grpSpPr>
          <p:sp>
            <p:nvSpPr>
              <p:cNvPr id="142" name="Freeform 142"/>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143" name="Group 143"/>
            <p:cNvGrpSpPr/>
            <p:nvPr/>
          </p:nvGrpSpPr>
          <p:grpSpPr>
            <a:xfrm>
              <a:off x="538739" y="537155"/>
              <a:ext cx="82785" cy="82785"/>
              <a:chOff x="0" y="0"/>
              <a:chExt cx="1913890" cy="1913890"/>
            </a:xfrm>
          </p:grpSpPr>
          <p:sp>
            <p:nvSpPr>
              <p:cNvPr id="144" name="Freeform 144"/>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145" name="Group 145"/>
            <p:cNvGrpSpPr/>
            <p:nvPr/>
          </p:nvGrpSpPr>
          <p:grpSpPr>
            <a:xfrm>
              <a:off x="538739" y="6917640"/>
              <a:ext cx="82785" cy="82785"/>
              <a:chOff x="0" y="0"/>
              <a:chExt cx="1913890" cy="1913890"/>
            </a:xfrm>
          </p:grpSpPr>
          <p:sp>
            <p:nvSpPr>
              <p:cNvPr id="146" name="Freeform 146"/>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147" name="Group 147"/>
            <p:cNvGrpSpPr/>
            <p:nvPr/>
          </p:nvGrpSpPr>
          <p:grpSpPr>
            <a:xfrm>
              <a:off x="538739" y="3724855"/>
              <a:ext cx="82785" cy="82785"/>
              <a:chOff x="0" y="0"/>
              <a:chExt cx="1913890" cy="1913890"/>
            </a:xfrm>
          </p:grpSpPr>
          <p:sp>
            <p:nvSpPr>
              <p:cNvPr id="148" name="Freeform 148"/>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149" name="Group 149"/>
            <p:cNvGrpSpPr/>
            <p:nvPr/>
          </p:nvGrpSpPr>
          <p:grpSpPr>
            <a:xfrm>
              <a:off x="538739" y="10105340"/>
              <a:ext cx="82785" cy="82785"/>
              <a:chOff x="0" y="0"/>
              <a:chExt cx="1913890" cy="1913890"/>
            </a:xfrm>
          </p:grpSpPr>
          <p:sp>
            <p:nvSpPr>
              <p:cNvPr id="150" name="Freeform 15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151" name="Group 151"/>
            <p:cNvGrpSpPr/>
            <p:nvPr/>
          </p:nvGrpSpPr>
          <p:grpSpPr>
            <a:xfrm>
              <a:off x="538739" y="2155235"/>
              <a:ext cx="82785" cy="82785"/>
              <a:chOff x="0" y="0"/>
              <a:chExt cx="1913890" cy="1913890"/>
            </a:xfrm>
          </p:grpSpPr>
          <p:sp>
            <p:nvSpPr>
              <p:cNvPr id="152" name="Freeform 152"/>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153" name="Group 153"/>
            <p:cNvGrpSpPr/>
            <p:nvPr/>
          </p:nvGrpSpPr>
          <p:grpSpPr>
            <a:xfrm>
              <a:off x="538739" y="8535719"/>
              <a:ext cx="82785" cy="82785"/>
              <a:chOff x="0" y="0"/>
              <a:chExt cx="1913890" cy="1913890"/>
            </a:xfrm>
          </p:grpSpPr>
          <p:sp>
            <p:nvSpPr>
              <p:cNvPr id="154" name="Freeform 154"/>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155" name="Group 155"/>
            <p:cNvGrpSpPr/>
            <p:nvPr/>
          </p:nvGrpSpPr>
          <p:grpSpPr>
            <a:xfrm>
              <a:off x="538739" y="5342935"/>
              <a:ext cx="82785" cy="82785"/>
              <a:chOff x="0" y="0"/>
              <a:chExt cx="1913890" cy="1913890"/>
            </a:xfrm>
          </p:grpSpPr>
          <p:sp>
            <p:nvSpPr>
              <p:cNvPr id="156" name="Freeform 156"/>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157" name="Group 157"/>
            <p:cNvGrpSpPr/>
            <p:nvPr/>
          </p:nvGrpSpPr>
          <p:grpSpPr>
            <a:xfrm>
              <a:off x="3786604" y="537155"/>
              <a:ext cx="82785" cy="82785"/>
              <a:chOff x="0" y="0"/>
              <a:chExt cx="1913890" cy="1913890"/>
            </a:xfrm>
          </p:grpSpPr>
          <p:sp>
            <p:nvSpPr>
              <p:cNvPr id="158" name="Freeform 158"/>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159" name="Group 159"/>
            <p:cNvGrpSpPr/>
            <p:nvPr/>
          </p:nvGrpSpPr>
          <p:grpSpPr>
            <a:xfrm>
              <a:off x="3786604" y="6917640"/>
              <a:ext cx="82785" cy="82785"/>
              <a:chOff x="0" y="0"/>
              <a:chExt cx="1913890" cy="1913890"/>
            </a:xfrm>
          </p:grpSpPr>
          <p:sp>
            <p:nvSpPr>
              <p:cNvPr id="160" name="Freeform 16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161" name="Group 161"/>
            <p:cNvGrpSpPr/>
            <p:nvPr/>
          </p:nvGrpSpPr>
          <p:grpSpPr>
            <a:xfrm>
              <a:off x="3786604" y="3724855"/>
              <a:ext cx="82785" cy="82785"/>
              <a:chOff x="0" y="0"/>
              <a:chExt cx="1913890" cy="1913890"/>
            </a:xfrm>
          </p:grpSpPr>
          <p:sp>
            <p:nvSpPr>
              <p:cNvPr id="162" name="Freeform 162"/>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163" name="Group 163"/>
            <p:cNvGrpSpPr/>
            <p:nvPr/>
          </p:nvGrpSpPr>
          <p:grpSpPr>
            <a:xfrm>
              <a:off x="3786604" y="10105340"/>
              <a:ext cx="82785" cy="82785"/>
              <a:chOff x="0" y="0"/>
              <a:chExt cx="1913890" cy="1913890"/>
            </a:xfrm>
          </p:grpSpPr>
          <p:sp>
            <p:nvSpPr>
              <p:cNvPr id="164" name="Freeform 164"/>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165" name="Group 165"/>
            <p:cNvGrpSpPr/>
            <p:nvPr/>
          </p:nvGrpSpPr>
          <p:grpSpPr>
            <a:xfrm>
              <a:off x="3786604" y="2155235"/>
              <a:ext cx="82785" cy="82785"/>
              <a:chOff x="0" y="0"/>
              <a:chExt cx="1913890" cy="1913890"/>
            </a:xfrm>
          </p:grpSpPr>
          <p:sp>
            <p:nvSpPr>
              <p:cNvPr id="166" name="Freeform 166"/>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167" name="Group 167"/>
            <p:cNvGrpSpPr/>
            <p:nvPr/>
          </p:nvGrpSpPr>
          <p:grpSpPr>
            <a:xfrm>
              <a:off x="3786604" y="8535719"/>
              <a:ext cx="82785" cy="82785"/>
              <a:chOff x="0" y="0"/>
              <a:chExt cx="1913890" cy="1913890"/>
            </a:xfrm>
          </p:grpSpPr>
          <p:sp>
            <p:nvSpPr>
              <p:cNvPr id="168" name="Freeform 168"/>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169" name="Group 169"/>
            <p:cNvGrpSpPr/>
            <p:nvPr/>
          </p:nvGrpSpPr>
          <p:grpSpPr>
            <a:xfrm>
              <a:off x="3786604" y="5342935"/>
              <a:ext cx="82785" cy="82785"/>
              <a:chOff x="0" y="0"/>
              <a:chExt cx="1913890" cy="1913890"/>
            </a:xfrm>
          </p:grpSpPr>
          <p:sp>
            <p:nvSpPr>
              <p:cNvPr id="170" name="Freeform 17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171" name="Group 171"/>
            <p:cNvGrpSpPr/>
            <p:nvPr/>
          </p:nvGrpSpPr>
          <p:grpSpPr>
            <a:xfrm>
              <a:off x="1078600" y="1075351"/>
              <a:ext cx="82785" cy="82785"/>
              <a:chOff x="0" y="0"/>
              <a:chExt cx="1913890" cy="1913890"/>
            </a:xfrm>
          </p:grpSpPr>
          <p:sp>
            <p:nvSpPr>
              <p:cNvPr id="172" name="Freeform 172"/>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173" name="Group 173"/>
            <p:cNvGrpSpPr/>
            <p:nvPr/>
          </p:nvGrpSpPr>
          <p:grpSpPr>
            <a:xfrm>
              <a:off x="1078600" y="7455836"/>
              <a:ext cx="82785" cy="82785"/>
              <a:chOff x="0" y="0"/>
              <a:chExt cx="1913890" cy="1913890"/>
            </a:xfrm>
          </p:grpSpPr>
          <p:sp>
            <p:nvSpPr>
              <p:cNvPr id="174" name="Freeform 174"/>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175" name="Group 175"/>
            <p:cNvGrpSpPr/>
            <p:nvPr/>
          </p:nvGrpSpPr>
          <p:grpSpPr>
            <a:xfrm>
              <a:off x="1078600" y="4263051"/>
              <a:ext cx="82785" cy="82785"/>
              <a:chOff x="0" y="0"/>
              <a:chExt cx="1913890" cy="1913890"/>
            </a:xfrm>
          </p:grpSpPr>
          <p:sp>
            <p:nvSpPr>
              <p:cNvPr id="176" name="Freeform 176"/>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177" name="Group 177"/>
            <p:cNvGrpSpPr/>
            <p:nvPr/>
          </p:nvGrpSpPr>
          <p:grpSpPr>
            <a:xfrm>
              <a:off x="1078600" y="10643536"/>
              <a:ext cx="82785" cy="82785"/>
              <a:chOff x="0" y="0"/>
              <a:chExt cx="1913890" cy="1913890"/>
            </a:xfrm>
          </p:grpSpPr>
          <p:sp>
            <p:nvSpPr>
              <p:cNvPr id="178" name="Freeform 178"/>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179" name="Group 179"/>
            <p:cNvGrpSpPr/>
            <p:nvPr/>
          </p:nvGrpSpPr>
          <p:grpSpPr>
            <a:xfrm>
              <a:off x="1078600" y="2693431"/>
              <a:ext cx="82785" cy="82785"/>
              <a:chOff x="0" y="0"/>
              <a:chExt cx="1913890" cy="1913890"/>
            </a:xfrm>
          </p:grpSpPr>
          <p:sp>
            <p:nvSpPr>
              <p:cNvPr id="180" name="Freeform 18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181" name="Group 181"/>
            <p:cNvGrpSpPr/>
            <p:nvPr/>
          </p:nvGrpSpPr>
          <p:grpSpPr>
            <a:xfrm>
              <a:off x="1078600" y="9073915"/>
              <a:ext cx="82785" cy="82785"/>
              <a:chOff x="0" y="0"/>
              <a:chExt cx="1913890" cy="1913890"/>
            </a:xfrm>
          </p:grpSpPr>
          <p:sp>
            <p:nvSpPr>
              <p:cNvPr id="182" name="Freeform 182"/>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183" name="Group 183"/>
            <p:cNvGrpSpPr/>
            <p:nvPr/>
          </p:nvGrpSpPr>
          <p:grpSpPr>
            <a:xfrm>
              <a:off x="1078600" y="5881131"/>
              <a:ext cx="82785" cy="82785"/>
              <a:chOff x="0" y="0"/>
              <a:chExt cx="1913890" cy="1913890"/>
            </a:xfrm>
          </p:grpSpPr>
          <p:sp>
            <p:nvSpPr>
              <p:cNvPr id="184" name="Freeform 184"/>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185" name="Group 185"/>
            <p:cNvGrpSpPr/>
            <p:nvPr/>
          </p:nvGrpSpPr>
          <p:grpSpPr>
            <a:xfrm>
              <a:off x="2709204" y="1075351"/>
              <a:ext cx="82785" cy="82785"/>
              <a:chOff x="0" y="0"/>
              <a:chExt cx="1913890" cy="1913890"/>
            </a:xfrm>
          </p:grpSpPr>
          <p:sp>
            <p:nvSpPr>
              <p:cNvPr id="186" name="Freeform 186"/>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187" name="Group 187"/>
            <p:cNvGrpSpPr/>
            <p:nvPr/>
          </p:nvGrpSpPr>
          <p:grpSpPr>
            <a:xfrm>
              <a:off x="2709204" y="7455836"/>
              <a:ext cx="82785" cy="82785"/>
              <a:chOff x="0" y="0"/>
              <a:chExt cx="1913890" cy="1913890"/>
            </a:xfrm>
          </p:grpSpPr>
          <p:sp>
            <p:nvSpPr>
              <p:cNvPr id="188" name="Freeform 188"/>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189" name="Group 189"/>
            <p:cNvGrpSpPr/>
            <p:nvPr/>
          </p:nvGrpSpPr>
          <p:grpSpPr>
            <a:xfrm>
              <a:off x="2709204" y="4263051"/>
              <a:ext cx="82785" cy="82785"/>
              <a:chOff x="0" y="0"/>
              <a:chExt cx="1913890" cy="1913890"/>
            </a:xfrm>
          </p:grpSpPr>
          <p:sp>
            <p:nvSpPr>
              <p:cNvPr id="190" name="Freeform 19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191" name="Group 191"/>
            <p:cNvGrpSpPr/>
            <p:nvPr/>
          </p:nvGrpSpPr>
          <p:grpSpPr>
            <a:xfrm>
              <a:off x="2709204" y="10643536"/>
              <a:ext cx="82785" cy="82785"/>
              <a:chOff x="0" y="0"/>
              <a:chExt cx="1913890" cy="1913890"/>
            </a:xfrm>
          </p:grpSpPr>
          <p:sp>
            <p:nvSpPr>
              <p:cNvPr id="192" name="Freeform 192"/>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193" name="Group 193"/>
            <p:cNvGrpSpPr/>
            <p:nvPr/>
          </p:nvGrpSpPr>
          <p:grpSpPr>
            <a:xfrm>
              <a:off x="2709204" y="2693431"/>
              <a:ext cx="82785" cy="82785"/>
              <a:chOff x="0" y="0"/>
              <a:chExt cx="1913890" cy="1913890"/>
            </a:xfrm>
          </p:grpSpPr>
          <p:sp>
            <p:nvSpPr>
              <p:cNvPr id="194" name="Freeform 194"/>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195" name="Group 195"/>
            <p:cNvGrpSpPr/>
            <p:nvPr/>
          </p:nvGrpSpPr>
          <p:grpSpPr>
            <a:xfrm>
              <a:off x="2709204" y="9073915"/>
              <a:ext cx="82785" cy="82785"/>
              <a:chOff x="0" y="0"/>
              <a:chExt cx="1913890" cy="1913890"/>
            </a:xfrm>
          </p:grpSpPr>
          <p:sp>
            <p:nvSpPr>
              <p:cNvPr id="196" name="Freeform 196"/>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197" name="Group 197"/>
            <p:cNvGrpSpPr/>
            <p:nvPr/>
          </p:nvGrpSpPr>
          <p:grpSpPr>
            <a:xfrm>
              <a:off x="2709204" y="5881131"/>
              <a:ext cx="82785" cy="82785"/>
              <a:chOff x="0" y="0"/>
              <a:chExt cx="1913890" cy="1913890"/>
            </a:xfrm>
          </p:grpSpPr>
          <p:sp>
            <p:nvSpPr>
              <p:cNvPr id="198" name="Freeform 198"/>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199" name="Group 199"/>
            <p:cNvGrpSpPr/>
            <p:nvPr/>
          </p:nvGrpSpPr>
          <p:grpSpPr>
            <a:xfrm>
              <a:off x="1627565" y="0"/>
              <a:ext cx="82785" cy="82785"/>
              <a:chOff x="0" y="0"/>
              <a:chExt cx="1913890" cy="1913890"/>
            </a:xfrm>
          </p:grpSpPr>
          <p:sp>
            <p:nvSpPr>
              <p:cNvPr id="200" name="Freeform 20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201" name="Group 201"/>
            <p:cNvGrpSpPr/>
            <p:nvPr/>
          </p:nvGrpSpPr>
          <p:grpSpPr>
            <a:xfrm>
              <a:off x="1627565" y="6380485"/>
              <a:ext cx="82785" cy="82785"/>
              <a:chOff x="0" y="0"/>
              <a:chExt cx="1913890" cy="1913890"/>
            </a:xfrm>
          </p:grpSpPr>
          <p:sp>
            <p:nvSpPr>
              <p:cNvPr id="202" name="Freeform 202"/>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203" name="Group 203"/>
            <p:cNvGrpSpPr/>
            <p:nvPr/>
          </p:nvGrpSpPr>
          <p:grpSpPr>
            <a:xfrm>
              <a:off x="1627565" y="3187700"/>
              <a:ext cx="82785" cy="82785"/>
              <a:chOff x="0" y="0"/>
              <a:chExt cx="1913890" cy="1913890"/>
            </a:xfrm>
          </p:grpSpPr>
          <p:sp>
            <p:nvSpPr>
              <p:cNvPr id="204" name="Freeform 204"/>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205" name="Group 205"/>
            <p:cNvGrpSpPr/>
            <p:nvPr/>
          </p:nvGrpSpPr>
          <p:grpSpPr>
            <a:xfrm>
              <a:off x="1627565" y="9568185"/>
              <a:ext cx="82785" cy="82785"/>
              <a:chOff x="0" y="0"/>
              <a:chExt cx="1913890" cy="1913890"/>
            </a:xfrm>
          </p:grpSpPr>
          <p:sp>
            <p:nvSpPr>
              <p:cNvPr id="206" name="Freeform 206"/>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207" name="Group 207"/>
            <p:cNvGrpSpPr/>
            <p:nvPr/>
          </p:nvGrpSpPr>
          <p:grpSpPr>
            <a:xfrm>
              <a:off x="1627565" y="1618080"/>
              <a:ext cx="82785" cy="82785"/>
              <a:chOff x="0" y="0"/>
              <a:chExt cx="1913890" cy="1913890"/>
            </a:xfrm>
          </p:grpSpPr>
          <p:sp>
            <p:nvSpPr>
              <p:cNvPr id="208" name="Freeform 208"/>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209" name="Group 209"/>
            <p:cNvGrpSpPr/>
            <p:nvPr/>
          </p:nvGrpSpPr>
          <p:grpSpPr>
            <a:xfrm>
              <a:off x="1627565" y="7998564"/>
              <a:ext cx="82785" cy="82785"/>
              <a:chOff x="0" y="0"/>
              <a:chExt cx="1913890" cy="1913890"/>
            </a:xfrm>
          </p:grpSpPr>
          <p:sp>
            <p:nvSpPr>
              <p:cNvPr id="210" name="Freeform 21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211" name="Group 211"/>
            <p:cNvGrpSpPr/>
            <p:nvPr/>
          </p:nvGrpSpPr>
          <p:grpSpPr>
            <a:xfrm>
              <a:off x="1627565" y="4805780"/>
              <a:ext cx="82785" cy="82785"/>
              <a:chOff x="0" y="0"/>
              <a:chExt cx="1913890" cy="1913890"/>
            </a:xfrm>
          </p:grpSpPr>
          <p:sp>
            <p:nvSpPr>
              <p:cNvPr id="212" name="Freeform 212"/>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213" name="Group 213"/>
            <p:cNvGrpSpPr/>
            <p:nvPr/>
          </p:nvGrpSpPr>
          <p:grpSpPr>
            <a:xfrm>
              <a:off x="2166226" y="537155"/>
              <a:ext cx="82785" cy="82785"/>
              <a:chOff x="0" y="0"/>
              <a:chExt cx="1913890" cy="1913890"/>
            </a:xfrm>
          </p:grpSpPr>
          <p:sp>
            <p:nvSpPr>
              <p:cNvPr id="214" name="Freeform 214"/>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215" name="Group 215"/>
            <p:cNvGrpSpPr/>
            <p:nvPr/>
          </p:nvGrpSpPr>
          <p:grpSpPr>
            <a:xfrm>
              <a:off x="2166226" y="6917640"/>
              <a:ext cx="82785" cy="82785"/>
              <a:chOff x="0" y="0"/>
              <a:chExt cx="1913890" cy="1913890"/>
            </a:xfrm>
          </p:grpSpPr>
          <p:sp>
            <p:nvSpPr>
              <p:cNvPr id="216" name="Freeform 216"/>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217" name="Group 217"/>
            <p:cNvGrpSpPr/>
            <p:nvPr/>
          </p:nvGrpSpPr>
          <p:grpSpPr>
            <a:xfrm>
              <a:off x="2166226" y="3724855"/>
              <a:ext cx="82785" cy="82785"/>
              <a:chOff x="0" y="0"/>
              <a:chExt cx="1913890" cy="1913890"/>
            </a:xfrm>
          </p:grpSpPr>
          <p:sp>
            <p:nvSpPr>
              <p:cNvPr id="218" name="Freeform 218"/>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219" name="Group 219"/>
            <p:cNvGrpSpPr/>
            <p:nvPr/>
          </p:nvGrpSpPr>
          <p:grpSpPr>
            <a:xfrm>
              <a:off x="2166226" y="10105340"/>
              <a:ext cx="82785" cy="82785"/>
              <a:chOff x="0" y="0"/>
              <a:chExt cx="1913890" cy="1913890"/>
            </a:xfrm>
          </p:grpSpPr>
          <p:sp>
            <p:nvSpPr>
              <p:cNvPr id="220" name="Freeform 22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221" name="Group 221"/>
            <p:cNvGrpSpPr/>
            <p:nvPr/>
          </p:nvGrpSpPr>
          <p:grpSpPr>
            <a:xfrm>
              <a:off x="2166226" y="2155235"/>
              <a:ext cx="82785" cy="82785"/>
              <a:chOff x="0" y="0"/>
              <a:chExt cx="1913890" cy="1913890"/>
            </a:xfrm>
          </p:grpSpPr>
          <p:sp>
            <p:nvSpPr>
              <p:cNvPr id="222" name="Freeform 222"/>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223" name="Group 223"/>
            <p:cNvGrpSpPr/>
            <p:nvPr/>
          </p:nvGrpSpPr>
          <p:grpSpPr>
            <a:xfrm>
              <a:off x="2166226" y="8535719"/>
              <a:ext cx="82785" cy="82785"/>
              <a:chOff x="0" y="0"/>
              <a:chExt cx="1913890" cy="1913890"/>
            </a:xfrm>
          </p:grpSpPr>
          <p:sp>
            <p:nvSpPr>
              <p:cNvPr id="224" name="Freeform 224"/>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225" name="Group 225"/>
            <p:cNvGrpSpPr/>
            <p:nvPr/>
          </p:nvGrpSpPr>
          <p:grpSpPr>
            <a:xfrm>
              <a:off x="2166226" y="5342935"/>
              <a:ext cx="82785" cy="82785"/>
              <a:chOff x="0" y="0"/>
              <a:chExt cx="1913890" cy="1913890"/>
            </a:xfrm>
          </p:grpSpPr>
          <p:sp>
            <p:nvSpPr>
              <p:cNvPr id="226" name="Freeform 226"/>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227" name="Group 227"/>
            <p:cNvGrpSpPr>
              <a:grpSpLocks noChangeAspect="1"/>
            </p:cNvGrpSpPr>
            <p:nvPr/>
          </p:nvGrpSpPr>
          <p:grpSpPr>
            <a:xfrm>
              <a:off x="538818" y="0"/>
              <a:ext cx="95594" cy="82785"/>
              <a:chOff x="0" y="0"/>
              <a:chExt cx="6350000" cy="5499100"/>
            </a:xfrm>
          </p:grpSpPr>
          <p:sp>
            <p:nvSpPr>
              <p:cNvPr id="228" name="Freeform 22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229" name="Group 229"/>
            <p:cNvGrpSpPr>
              <a:grpSpLocks noChangeAspect="1"/>
            </p:cNvGrpSpPr>
            <p:nvPr/>
          </p:nvGrpSpPr>
          <p:grpSpPr>
            <a:xfrm>
              <a:off x="538818" y="6380485"/>
              <a:ext cx="95594" cy="82785"/>
              <a:chOff x="0" y="0"/>
              <a:chExt cx="6350000" cy="5499100"/>
            </a:xfrm>
          </p:grpSpPr>
          <p:sp>
            <p:nvSpPr>
              <p:cNvPr id="230" name="Freeform 23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231" name="Group 231"/>
            <p:cNvGrpSpPr>
              <a:grpSpLocks noChangeAspect="1"/>
            </p:cNvGrpSpPr>
            <p:nvPr/>
          </p:nvGrpSpPr>
          <p:grpSpPr>
            <a:xfrm>
              <a:off x="538818" y="3187700"/>
              <a:ext cx="95594" cy="82785"/>
              <a:chOff x="0" y="0"/>
              <a:chExt cx="6350000" cy="5499100"/>
            </a:xfrm>
          </p:grpSpPr>
          <p:sp>
            <p:nvSpPr>
              <p:cNvPr id="232" name="Freeform 232"/>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233" name="Group 233"/>
            <p:cNvGrpSpPr>
              <a:grpSpLocks noChangeAspect="1"/>
            </p:cNvGrpSpPr>
            <p:nvPr/>
          </p:nvGrpSpPr>
          <p:grpSpPr>
            <a:xfrm>
              <a:off x="538818" y="9568185"/>
              <a:ext cx="95594" cy="82785"/>
              <a:chOff x="0" y="0"/>
              <a:chExt cx="6350000" cy="5499100"/>
            </a:xfrm>
          </p:grpSpPr>
          <p:sp>
            <p:nvSpPr>
              <p:cNvPr id="234" name="Freeform 234"/>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235" name="Group 235"/>
            <p:cNvGrpSpPr>
              <a:grpSpLocks noChangeAspect="1"/>
            </p:cNvGrpSpPr>
            <p:nvPr/>
          </p:nvGrpSpPr>
          <p:grpSpPr>
            <a:xfrm>
              <a:off x="538818" y="1618080"/>
              <a:ext cx="95594" cy="82785"/>
              <a:chOff x="0" y="0"/>
              <a:chExt cx="6350000" cy="5499100"/>
            </a:xfrm>
          </p:grpSpPr>
          <p:sp>
            <p:nvSpPr>
              <p:cNvPr id="236" name="Freeform 23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237" name="Group 237"/>
            <p:cNvGrpSpPr>
              <a:grpSpLocks noChangeAspect="1"/>
            </p:cNvGrpSpPr>
            <p:nvPr/>
          </p:nvGrpSpPr>
          <p:grpSpPr>
            <a:xfrm>
              <a:off x="538818" y="7998564"/>
              <a:ext cx="95594" cy="82785"/>
              <a:chOff x="0" y="0"/>
              <a:chExt cx="6350000" cy="5499100"/>
            </a:xfrm>
          </p:grpSpPr>
          <p:sp>
            <p:nvSpPr>
              <p:cNvPr id="238" name="Freeform 23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239" name="Group 239"/>
            <p:cNvGrpSpPr>
              <a:grpSpLocks noChangeAspect="1"/>
            </p:cNvGrpSpPr>
            <p:nvPr/>
          </p:nvGrpSpPr>
          <p:grpSpPr>
            <a:xfrm>
              <a:off x="538818" y="4805780"/>
              <a:ext cx="95594" cy="82785"/>
              <a:chOff x="0" y="0"/>
              <a:chExt cx="6350000" cy="5499100"/>
            </a:xfrm>
          </p:grpSpPr>
          <p:sp>
            <p:nvSpPr>
              <p:cNvPr id="240" name="Freeform 24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241" name="Group 241"/>
            <p:cNvGrpSpPr>
              <a:grpSpLocks noChangeAspect="1"/>
            </p:cNvGrpSpPr>
            <p:nvPr/>
          </p:nvGrpSpPr>
          <p:grpSpPr>
            <a:xfrm>
              <a:off x="3786682" y="0"/>
              <a:ext cx="95594" cy="82785"/>
              <a:chOff x="0" y="0"/>
              <a:chExt cx="6350000" cy="5499100"/>
            </a:xfrm>
          </p:grpSpPr>
          <p:sp>
            <p:nvSpPr>
              <p:cNvPr id="242" name="Freeform 242"/>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243" name="Group 243"/>
            <p:cNvGrpSpPr>
              <a:grpSpLocks noChangeAspect="1"/>
            </p:cNvGrpSpPr>
            <p:nvPr/>
          </p:nvGrpSpPr>
          <p:grpSpPr>
            <a:xfrm>
              <a:off x="3786682" y="6380485"/>
              <a:ext cx="95594" cy="82785"/>
              <a:chOff x="0" y="0"/>
              <a:chExt cx="6350000" cy="5499100"/>
            </a:xfrm>
          </p:grpSpPr>
          <p:sp>
            <p:nvSpPr>
              <p:cNvPr id="244" name="Freeform 244"/>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245" name="Group 245"/>
            <p:cNvGrpSpPr>
              <a:grpSpLocks noChangeAspect="1"/>
            </p:cNvGrpSpPr>
            <p:nvPr/>
          </p:nvGrpSpPr>
          <p:grpSpPr>
            <a:xfrm>
              <a:off x="3786682" y="3187700"/>
              <a:ext cx="95594" cy="82785"/>
              <a:chOff x="0" y="0"/>
              <a:chExt cx="6350000" cy="5499100"/>
            </a:xfrm>
          </p:grpSpPr>
          <p:sp>
            <p:nvSpPr>
              <p:cNvPr id="246" name="Freeform 24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247" name="Group 247"/>
            <p:cNvGrpSpPr>
              <a:grpSpLocks noChangeAspect="1"/>
            </p:cNvGrpSpPr>
            <p:nvPr/>
          </p:nvGrpSpPr>
          <p:grpSpPr>
            <a:xfrm>
              <a:off x="3786682" y="9568185"/>
              <a:ext cx="95594" cy="82785"/>
              <a:chOff x="0" y="0"/>
              <a:chExt cx="6350000" cy="5499100"/>
            </a:xfrm>
          </p:grpSpPr>
          <p:sp>
            <p:nvSpPr>
              <p:cNvPr id="248" name="Freeform 24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249" name="Group 249"/>
            <p:cNvGrpSpPr>
              <a:grpSpLocks noChangeAspect="1"/>
            </p:cNvGrpSpPr>
            <p:nvPr/>
          </p:nvGrpSpPr>
          <p:grpSpPr>
            <a:xfrm>
              <a:off x="3786682" y="1618080"/>
              <a:ext cx="95594" cy="82785"/>
              <a:chOff x="0" y="0"/>
              <a:chExt cx="6350000" cy="5499100"/>
            </a:xfrm>
          </p:grpSpPr>
          <p:sp>
            <p:nvSpPr>
              <p:cNvPr id="250" name="Freeform 25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251" name="Group 251"/>
            <p:cNvGrpSpPr>
              <a:grpSpLocks noChangeAspect="1"/>
            </p:cNvGrpSpPr>
            <p:nvPr/>
          </p:nvGrpSpPr>
          <p:grpSpPr>
            <a:xfrm>
              <a:off x="3786682" y="7998564"/>
              <a:ext cx="95594" cy="82785"/>
              <a:chOff x="0" y="0"/>
              <a:chExt cx="6350000" cy="5499100"/>
            </a:xfrm>
          </p:grpSpPr>
          <p:sp>
            <p:nvSpPr>
              <p:cNvPr id="252" name="Freeform 252"/>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253" name="Group 253"/>
            <p:cNvGrpSpPr>
              <a:grpSpLocks noChangeAspect="1"/>
            </p:cNvGrpSpPr>
            <p:nvPr/>
          </p:nvGrpSpPr>
          <p:grpSpPr>
            <a:xfrm>
              <a:off x="3786682" y="4805780"/>
              <a:ext cx="95594" cy="82785"/>
              <a:chOff x="0" y="0"/>
              <a:chExt cx="6350000" cy="5499100"/>
            </a:xfrm>
          </p:grpSpPr>
          <p:sp>
            <p:nvSpPr>
              <p:cNvPr id="254" name="Freeform 254"/>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255" name="Group 255"/>
            <p:cNvGrpSpPr>
              <a:grpSpLocks noChangeAspect="1"/>
            </p:cNvGrpSpPr>
            <p:nvPr/>
          </p:nvGrpSpPr>
          <p:grpSpPr>
            <a:xfrm>
              <a:off x="1077478" y="537155"/>
              <a:ext cx="95594" cy="82785"/>
              <a:chOff x="0" y="0"/>
              <a:chExt cx="6350000" cy="5499100"/>
            </a:xfrm>
          </p:grpSpPr>
          <p:sp>
            <p:nvSpPr>
              <p:cNvPr id="256" name="Freeform 25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257" name="Group 257"/>
            <p:cNvGrpSpPr>
              <a:grpSpLocks noChangeAspect="1"/>
            </p:cNvGrpSpPr>
            <p:nvPr/>
          </p:nvGrpSpPr>
          <p:grpSpPr>
            <a:xfrm>
              <a:off x="1077478" y="6917640"/>
              <a:ext cx="95594" cy="82785"/>
              <a:chOff x="0" y="0"/>
              <a:chExt cx="6350000" cy="5499100"/>
            </a:xfrm>
          </p:grpSpPr>
          <p:sp>
            <p:nvSpPr>
              <p:cNvPr id="258" name="Freeform 25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259" name="Group 259"/>
            <p:cNvGrpSpPr>
              <a:grpSpLocks noChangeAspect="1"/>
            </p:cNvGrpSpPr>
            <p:nvPr/>
          </p:nvGrpSpPr>
          <p:grpSpPr>
            <a:xfrm>
              <a:off x="1077478" y="3724855"/>
              <a:ext cx="95594" cy="82785"/>
              <a:chOff x="0" y="0"/>
              <a:chExt cx="6350000" cy="5499100"/>
            </a:xfrm>
          </p:grpSpPr>
          <p:sp>
            <p:nvSpPr>
              <p:cNvPr id="260" name="Freeform 26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261" name="Group 261"/>
            <p:cNvGrpSpPr>
              <a:grpSpLocks noChangeAspect="1"/>
            </p:cNvGrpSpPr>
            <p:nvPr/>
          </p:nvGrpSpPr>
          <p:grpSpPr>
            <a:xfrm>
              <a:off x="1077478" y="10105340"/>
              <a:ext cx="95594" cy="82785"/>
              <a:chOff x="0" y="0"/>
              <a:chExt cx="6350000" cy="5499100"/>
            </a:xfrm>
          </p:grpSpPr>
          <p:sp>
            <p:nvSpPr>
              <p:cNvPr id="262" name="Freeform 262"/>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263" name="Group 263"/>
            <p:cNvGrpSpPr>
              <a:grpSpLocks noChangeAspect="1"/>
            </p:cNvGrpSpPr>
            <p:nvPr/>
          </p:nvGrpSpPr>
          <p:grpSpPr>
            <a:xfrm>
              <a:off x="1077478" y="2155235"/>
              <a:ext cx="95594" cy="82785"/>
              <a:chOff x="0" y="0"/>
              <a:chExt cx="6350000" cy="5499100"/>
            </a:xfrm>
          </p:grpSpPr>
          <p:sp>
            <p:nvSpPr>
              <p:cNvPr id="264" name="Freeform 264"/>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265" name="Group 265"/>
            <p:cNvGrpSpPr>
              <a:grpSpLocks noChangeAspect="1"/>
            </p:cNvGrpSpPr>
            <p:nvPr/>
          </p:nvGrpSpPr>
          <p:grpSpPr>
            <a:xfrm>
              <a:off x="1077478" y="8535719"/>
              <a:ext cx="95594" cy="82785"/>
              <a:chOff x="0" y="0"/>
              <a:chExt cx="6350000" cy="5499100"/>
            </a:xfrm>
          </p:grpSpPr>
          <p:sp>
            <p:nvSpPr>
              <p:cNvPr id="266" name="Freeform 26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267" name="Group 267"/>
            <p:cNvGrpSpPr>
              <a:grpSpLocks noChangeAspect="1"/>
            </p:cNvGrpSpPr>
            <p:nvPr/>
          </p:nvGrpSpPr>
          <p:grpSpPr>
            <a:xfrm>
              <a:off x="1077478" y="5342935"/>
              <a:ext cx="95594" cy="82785"/>
              <a:chOff x="0" y="0"/>
              <a:chExt cx="6350000" cy="5499100"/>
            </a:xfrm>
          </p:grpSpPr>
          <p:sp>
            <p:nvSpPr>
              <p:cNvPr id="268" name="Freeform 26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269" name="Group 269"/>
            <p:cNvGrpSpPr>
              <a:grpSpLocks noChangeAspect="1"/>
            </p:cNvGrpSpPr>
            <p:nvPr/>
          </p:nvGrpSpPr>
          <p:grpSpPr>
            <a:xfrm>
              <a:off x="1617339" y="1075351"/>
              <a:ext cx="95594" cy="82785"/>
              <a:chOff x="0" y="0"/>
              <a:chExt cx="6350000" cy="5499100"/>
            </a:xfrm>
          </p:grpSpPr>
          <p:sp>
            <p:nvSpPr>
              <p:cNvPr id="270" name="Freeform 27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271" name="Group 271"/>
            <p:cNvGrpSpPr>
              <a:grpSpLocks noChangeAspect="1"/>
            </p:cNvGrpSpPr>
            <p:nvPr/>
          </p:nvGrpSpPr>
          <p:grpSpPr>
            <a:xfrm>
              <a:off x="1617339" y="7455836"/>
              <a:ext cx="95594" cy="82785"/>
              <a:chOff x="0" y="0"/>
              <a:chExt cx="6350000" cy="5499100"/>
            </a:xfrm>
          </p:grpSpPr>
          <p:sp>
            <p:nvSpPr>
              <p:cNvPr id="272" name="Freeform 272"/>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273" name="Group 273"/>
            <p:cNvGrpSpPr>
              <a:grpSpLocks noChangeAspect="1"/>
            </p:cNvGrpSpPr>
            <p:nvPr/>
          </p:nvGrpSpPr>
          <p:grpSpPr>
            <a:xfrm>
              <a:off x="1617339" y="4263051"/>
              <a:ext cx="95594" cy="82785"/>
              <a:chOff x="0" y="0"/>
              <a:chExt cx="6350000" cy="5499100"/>
            </a:xfrm>
          </p:grpSpPr>
          <p:sp>
            <p:nvSpPr>
              <p:cNvPr id="274" name="Freeform 274"/>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275" name="Group 275"/>
            <p:cNvGrpSpPr>
              <a:grpSpLocks noChangeAspect="1"/>
            </p:cNvGrpSpPr>
            <p:nvPr/>
          </p:nvGrpSpPr>
          <p:grpSpPr>
            <a:xfrm>
              <a:off x="1617339" y="10643536"/>
              <a:ext cx="95594" cy="82785"/>
              <a:chOff x="0" y="0"/>
              <a:chExt cx="6350000" cy="5499100"/>
            </a:xfrm>
          </p:grpSpPr>
          <p:sp>
            <p:nvSpPr>
              <p:cNvPr id="276" name="Freeform 27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277" name="Group 277"/>
            <p:cNvGrpSpPr>
              <a:grpSpLocks noChangeAspect="1"/>
            </p:cNvGrpSpPr>
            <p:nvPr/>
          </p:nvGrpSpPr>
          <p:grpSpPr>
            <a:xfrm>
              <a:off x="1617339" y="2693431"/>
              <a:ext cx="95594" cy="82785"/>
              <a:chOff x="0" y="0"/>
              <a:chExt cx="6350000" cy="5499100"/>
            </a:xfrm>
          </p:grpSpPr>
          <p:sp>
            <p:nvSpPr>
              <p:cNvPr id="278" name="Freeform 27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279" name="Group 279"/>
            <p:cNvGrpSpPr>
              <a:grpSpLocks noChangeAspect="1"/>
            </p:cNvGrpSpPr>
            <p:nvPr/>
          </p:nvGrpSpPr>
          <p:grpSpPr>
            <a:xfrm>
              <a:off x="1617339" y="9073915"/>
              <a:ext cx="95594" cy="82785"/>
              <a:chOff x="0" y="0"/>
              <a:chExt cx="6350000" cy="5499100"/>
            </a:xfrm>
          </p:grpSpPr>
          <p:sp>
            <p:nvSpPr>
              <p:cNvPr id="280" name="Freeform 28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281" name="Group 281"/>
            <p:cNvGrpSpPr>
              <a:grpSpLocks noChangeAspect="1"/>
            </p:cNvGrpSpPr>
            <p:nvPr/>
          </p:nvGrpSpPr>
          <p:grpSpPr>
            <a:xfrm>
              <a:off x="1617339" y="5881131"/>
              <a:ext cx="95594" cy="82785"/>
              <a:chOff x="0" y="0"/>
              <a:chExt cx="6350000" cy="5499100"/>
            </a:xfrm>
          </p:grpSpPr>
          <p:sp>
            <p:nvSpPr>
              <p:cNvPr id="282" name="Freeform 282"/>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283" name="Group 283"/>
            <p:cNvGrpSpPr>
              <a:grpSpLocks noChangeAspect="1"/>
            </p:cNvGrpSpPr>
            <p:nvPr/>
          </p:nvGrpSpPr>
          <p:grpSpPr>
            <a:xfrm>
              <a:off x="78" y="1075351"/>
              <a:ext cx="95594" cy="82785"/>
              <a:chOff x="0" y="0"/>
              <a:chExt cx="6350000" cy="5499100"/>
            </a:xfrm>
          </p:grpSpPr>
          <p:sp>
            <p:nvSpPr>
              <p:cNvPr id="284" name="Freeform 284"/>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285" name="Group 285"/>
            <p:cNvGrpSpPr>
              <a:grpSpLocks noChangeAspect="1"/>
            </p:cNvGrpSpPr>
            <p:nvPr/>
          </p:nvGrpSpPr>
          <p:grpSpPr>
            <a:xfrm>
              <a:off x="78" y="7455836"/>
              <a:ext cx="95594" cy="82785"/>
              <a:chOff x="0" y="0"/>
              <a:chExt cx="6350000" cy="5499100"/>
            </a:xfrm>
          </p:grpSpPr>
          <p:sp>
            <p:nvSpPr>
              <p:cNvPr id="286" name="Freeform 28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287" name="Group 287"/>
            <p:cNvGrpSpPr>
              <a:grpSpLocks noChangeAspect="1"/>
            </p:cNvGrpSpPr>
            <p:nvPr/>
          </p:nvGrpSpPr>
          <p:grpSpPr>
            <a:xfrm>
              <a:off x="78" y="4263051"/>
              <a:ext cx="95594" cy="82785"/>
              <a:chOff x="0" y="0"/>
              <a:chExt cx="6350000" cy="5499100"/>
            </a:xfrm>
          </p:grpSpPr>
          <p:sp>
            <p:nvSpPr>
              <p:cNvPr id="288" name="Freeform 28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289" name="Group 289"/>
            <p:cNvGrpSpPr>
              <a:grpSpLocks noChangeAspect="1"/>
            </p:cNvGrpSpPr>
            <p:nvPr/>
          </p:nvGrpSpPr>
          <p:grpSpPr>
            <a:xfrm>
              <a:off x="78" y="10643536"/>
              <a:ext cx="95594" cy="82785"/>
              <a:chOff x="0" y="0"/>
              <a:chExt cx="6350000" cy="5499100"/>
            </a:xfrm>
          </p:grpSpPr>
          <p:sp>
            <p:nvSpPr>
              <p:cNvPr id="290" name="Freeform 29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291" name="Group 291"/>
            <p:cNvGrpSpPr>
              <a:grpSpLocks noChangeAspect="1"/>
            </p:cNvGrpSpPr>
            <p:nvPr/>
          </p:nvGrpSpPr>
          <p:grpSpPr>
            <a:xfrm>
              <a:off x="78" y="2693431"/>
              <a:ext cx="95594" cy="82785"/>
              <a:chOff x="0" y="0"/>
              <a:chExt cx="6350000" cy="5499100"/>
            </a:xfrm>
          </p:grpSpPr>
          <p:sp>
            <p:nvSpPr>
              <p:cNvPr id="292" name="Freeform 292"/>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293" name="Group 293"/>
            <p:cNvGrpSpPr>
              <a:grpSpLocks noChangeAspect="1"/>
            </p:cNvGrpSpPr>
            <p:nvPr/>
          </p:nvGrpSpPr>
          <p:grpSpPr>
            <a:xfrm>
              <a:off x="78" y="9073915"/>
              <a:ext cx="95594" cy="82785"/>
              <a:chOff x="0" y="0"/>
              <a:chExt cx="6350000" cy="5499100"/>
            </a:xfrm>
          </p:grpSpPr>
          <p:sp>
            <p:nvSpPr>
              <p:cNvPr id="294" name="Freeform 294"/>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295" name="Group 295"/>
            <p:cNvGrpSpPr>
              <a:grpSpLocks noChangeAspect="1"/>
            </p:cNvGrpSpPr>
            <p:nvPr/>
          </p:nvGrpSpPr>
          <p:grpSpPr>
            <a:xfrm>
              <a:off x="78" y="5881131"/>
              <a:ext cx="95594" cy="82785"/>
              <a:chOff x="0" y="0"/>
              <a:chExt cx="6350000" cy="5499100"/>
            </a:xfrm>
          </p:grpSpPr>
          <p:sp>
            <p:nvSpPr>
              <p:cNvPr id="296" name="Freeform 29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297" name="Group 297"/>
            <p:cNvGrpSpPr>
              <a:grpSpLocks noChangeAspect="1"/>
            </p:cNvGrpSpPr>
            <p:nvPr/>
          </p:nvGrpSpPr>
          <p:grpSpPr>
            <a:xfrm>
              <a:off x="3247943" y="1075351"/>
              <a:ext cx="95594" cy="82785"/>
              <a:chOff x="0" y="0"/>
              <a:chExt cx="6350000" cy="5499100"/>
            </a:xfrm>
          </p:grpSpPr>
          <p:sp>
            <p:nvSpPr>
              <p:cNvPr id="298" name="Freeform 29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299" name="Group 299"/>
            <p:cNvGrpSpPr>
              <a:grpSpLocks noChangeAspect="1"/>
            </p:cNvGrpSpPr>
            <p:nvPr/>
          </p:nvGrpSpPr>
          <p:grpSpPr>
            <a:xfrm>
              <a:off x="3247943" y="7455836"/>
              <a:ext cx="95594" cy="82785"/>
              <a:chOff x="0" y="0"/>
              <a:chExt cx="6350000" cy="5499100"/>
            </a:xfrm>
          </p:grpSpPr>
          <p:sp>
            <p:nvSpPr>
              <p:cNvPr id="300" name="Freeform 30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301" name="Group 301"/>
            <p:cNvGrpSpPr>
              <a:grpSpLocks noChangeAspect="1"/>
            </p:cNvGrpSpPr>
            <p:nvPr/>
          </p:nvGrpSpPr>
          <p:grpSpPr>
            <a:xfrm>
              <a:off x="3247943" y="4263051"/>
              <a:ext cx="95594" cy="82785"/>
              <a:chOff x="0" y="0"/>
              <a:chExt cx="6350000" cy="5499100"/>
            </a:xfrm>
          </p:grpSpPr>
          <p:sp>
            <p:nvSpPr>
              <p:cNvPr id="302" name="Freeform 302"/>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303" name="Group 303"/>
            <p:cNvGrpSpPr>
              <a:grpSpLocks noChangeAspect="1"/>
            </p:cNvGrpSpPr>
            <p:nvPr/>
          </p:nvGrpSpPr>
          <p:grpSpPr>
            <a:xfrm>
              <a:off x="3247943" y="10643536"/>
              <a:ext cx="95594" cy="82785"/>
              <a:chOff x="0" y="0"/>
              <a:chExt cx="6350000" cy="5499100"/>
            </a:xfrm>
          </p:grpSpPr>
          <p:sp>
            <p:nvSpPr>
              <p:cNvPr id="304" name="Freeform 304"/>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305" name="Group 305"/>
            <p:cNvGrpSpPr>
              <a:grpSpLocks noChangeAspect="1"/>
            </p:cNvGrpSpPr>
            <p:nvPr/>
          </p:nvGrpSpPr>
          <p:grpSpPr>
            <a:xfrm>
              <a:off x="3247943" y="2693431"/>
              <a:ext cx="95594" cy="82785"/>
              <a:chOff x="0" y="0"/>
              <a:chExt cx="6350000" cy="5499100"/>
            </a:xfrm>
          </p:grpSpPr>
          <p:sp>
            <p:nvSpPr>
              <p:cNvPr id="306" name="Freeform 30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307" name="Group 307"/>
            <p:cNvGrpSpPr>
              <a:grpSpLocks noChangeAspect="1"/>
            </p:cNvGrpSpPr>
            <p:nvPr/>
          </p:nvGrpSpPr>
          <p:grpSpPr>
            <a:xfrm>
              <a:off x="3247943" y="9073915"/>
              <a:ext cx="95594" cy="82785"/>
              <a:chOff x="0" y="0"/>
              <a:chExt cx="6350000" cy="5499100"/>
            </a:xfrm>
          </p:grpSpPr>
          <p:sp>
            <p:nvSpPr>
              <p:cNvPr id="308" name="Freeform 30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309" name="Group 309"/>
            <p:cNvGrpSpPr>
              <a:grpSpLocks noChangeAspect="1"/>
            </p:cNvGrpSpPr>
            <p:nvPr/>
          </p:nvGrpSpPr>
          <p:grpSpPr>
            <a:xfrm>
              <a:off x="3247943" y="5881131"/>
              <a:ext cx="95594" cy="82785"/>
              <a:chOff x="0" y="0"/>
              <a:chExt cx="6350000" cy="5499100"/>
            </a:xfrm>
          </p:grpSpPr>
          <p:sp>
            <p:nvSpPr>
              <p:cNvPr id="310" name="Freeform 31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311" name="Group 311"/>
            <p:cNvGrpSpPr>
              <a:grpSpLocks noChangeAspect="1"/>
            </p:cNvGrpSpPr>
            <p:nvPr/>
          </p:nvGrpSpPr>
          <p:grpSpPr>
            <a:xfrm>
              <a:off x="2166304" y="0"/>
              <a:ext cx="95594" cy="82785"/>
              <a:chOff x="0" y="0"/>
              <a:chExt cx="6350000" cy="5499100"/>
            </a:xfrm>
          </p:grpSpPr>
          <p:sp>
            <p:nvSpPr>
              <p:cNvPr id="312" name="Freeform 312"/>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313" name="Group 313"/>
            <p:cNvGrpSpPr>
              <a:grpSpLocks noChangeAspect="1"/>
            </p:cNvGrpSpPr>
            <p:nvPr/>
          </p:nvGrpSpPr>
          <p:grpSpPr>
            <a:xfrm>
              <a:off x="2166304" y="6380485"/>
              <a:ext cx="95594" cy="82785"/>
              <a:chOff x="0" y="0"/>
              <a:chExt cx="6350000" cy="5499100"/>
            </a:xfrm>
          </p:grpSpPr>
          <p:sp>
            <p:nvSpPr>
              <p:cNvPr id="314" name="Freeform 314"/>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315" name="Group 315"/>
            <p:cNvGrpSpPr>
              <a:grpSpLocks noChangeAspect="1"/>
            </p:cNvGrpSpPr>
            <p:nvPr/>
          </p:nvGrpSpPr>
          <p:grpSpPr>
            <a:xfrm>
              <a:off x="2166304" y="3187700"/>
              <a:ext cx="95594" cy="82785"/>
              <a:chOff x="0" y="0"/>
              <a:chExt cx="6350000" cy="5499100"/>
            </a:xfrm>
          </p:grpSpPr>
          <p:sp>
            <p:nvSpPr>
              <p:cNvPr id="316" name="Freeform 31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317" name="Group 317"/>
            <p:cNvGrpSpPr>
              <a:grpSpLocks noChangeAspect="1"/>
            </p:cNvGrpSpPr>
            <p:nvPr/>
          </p:nvGrpSpPr>
          <p:grpSpPr>
            <a:xfrm>
              <a:off x="2166304" y="9568185"/>
              <a:ext cx="95594" cy="82785"/>
              <a:chOff x="0" y="0"/>
              <a:chExt cx="6350000" cy="5499100"/>
            </a:xfrm>
          </p:grpSpPr>
          <p:sp>
            <p:nvSpPr>
              <p:cNvPr id="318" name="Freeform 31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319" name="Group 319"/>
            <p:cNvGrpSpPr>
              <a:grpSpLocks noChangeAspect="1"/>
            </p:cNvGrpSpPr>
            <p:nvPr/>
          </p:nvGrpSpPr>
          <p:grpSpPr>
            <a:xfrm>
              <a:off x="2166304" y="1618080"/>
              <a:ext cx="95594" cy="82785"/>
              <a:chOff x="0" y="0"/>
              <a:chExt cx="6350000" cy="5499100"/>
            </a:xfrm>
          </p:grpSpPr>
          <p:sp>
            <p:nvSpPr>
              <p:cNvPr id="320" name="Freeform 32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321" name="Group 321"/>
            <p:cNvGrpSpPr>
              <a:grpSpLocks noChangeAspect="1"/>
            </p:cNvGrpSpPr>
            <p:nvPr/>
          </p:nvGrpSpPr>
          <p:grpSpPr>
            <a:xfrm>
              <a:off x="2166304" y="7998564"/>
              <a:ext cx="95594" cy="82785"/>
              <a:chOff x="0" y="0"/>
              <a:chExt cx="6350000" cy="5499100"/>
            </a:xfrm>
          </p:grpSpPr>
          <p:sp>
            <p:nvSpPr>
              <p:cNvPr id="322" name="Freeform 322"/>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323" name="Group 323"/>
            <p:cNvGrpSpPr>
              <a:grpSpLocks noChangeAspect="1"/>
            </p:cNvGrpSpPr>
            <p:nvPr/>
          </p:nvGrpSpPr>
          <p:grpSpPr>
            <a:xfrm>
              <a:off x="2166304" y="4805780"/>
              <a:ext cx="95594" cy="82785"/>
              <a:chOff x="0" y="0"/>
              <a:chExt cx="6350000" cy="5499100"/>
            </a:xfrm>
          </p:grpSpPr>
          <p:sp>
            <p:nvSpPr>
              <p:cNvPr id="324" name="Freeform 324"/>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325" name="Group 325"/>
            <p:cNvGrpSpPr>
              <a:grpSpLocks noChangeAspect="1"/>
            </p:cNvGrpSpPr>
            <p:nvPr/>
          </p:nvGrpSpPr>
          <p:grpSpPr>
            <a:xfrm>
              <a:off x="2702799" y="537155"/>
              <a:ext cx="95594" cy="82785"/>
              <a:chOff x="0" y="0"/>
              <a:chExt cx="6350000" cy="5499100"/>
            </a:xfrm>
          </p:grpSpPr>
          <p:sp>
            <p:nvSpPr>
              <p:cNvPr id="326" name="Freeform 32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327" name="Group 327"/>
            <p:cNvGrpSpPr>
              <a:grpSpLocks noChangeAspect="1"/>
            </p:cNvGrpSpPr>
            <p:nvPr/>
          </p:nvGrpSpPr>
          <p:grpSpPr>
            <a:xfrm>
              <a:off x="2702799" y="6917640"/>
              <a:ext cx="95594" cy="82785"/>
              <a:chOff x="0" y="0"/>
              <a:chExt cx="6350000" cy="5499100"/>
            </a:xfrm>
          </p:grpSpPr>
          <p:sp>
            <p:nvSpPr>
              <p:cNvPr id="328" name="Freeform 32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329" name="Group 329"/>
            <p:cNvGrpSpPr>
              <a:grpSpLocks noChangeAspect="1"/>
            </p:cNvGrpSpPr>
            <p:nvPr/>
          </p:nvGrpSpPr>
          <p:grpSpPr>
            <a:xfrm>
              <a:off x="2702799" y="3724855"/>
              <a:ext cx="95594" cy="82785"/>
              <a:chOff x="0" y="0"/>
              <a:chExt cx="6350000" cy="5499100"/>
            </a:xfrm>
          </p:grpSpPr>
          <p:sp>
            <p:nvSpPr>
              <p:cNvPr id="330" name="Freeform 33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331" name="Group 331"/>
            <p:cNvGrpSpPr>
              <a:grpSpLocks noChangeAspect="1"/>
            </p:cNvGrpSpPr>
            <p:nvPr/>
          </p:nvGrpSpPr>
          <p:grpSpPr>
            <a:xfrm>
              <a:off x="2702799" y="10105340"/>
              <a:ext cx="95594" cy="82785"/>
              <a:chOff x="0" y="0"/>
              <a:chExt cx="6350000" cy="5499100"/>
            </a:xfrm>
          </p:grpSpPr>
          <p:sp>
            <p:nvSpPr>
              <p:cNvPr id="332" name="Freeform 332"/>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333" name="Group 333"/>
            <p:cNvGrpSpPr>
              <a:grpSpLocks noChangeAspect="1"/>
            </p:cNvGrpSpPr>
            <p:nvPr/>
          </p:nvGrpSpPr>
          <p:grpSpPr>
            <a:xfrm>
              <a:off x="2702799" y="2155235"/>
              <a:ext cx="95594" cy="82785"/>
              <a:chOff x="0" y="0"/>
              <a:chExt cx="6350000" cy="5499100"/>
            </a:xfrm>
          </p:grpSpPr>
          <p:sp>
            <p:nvSpPr>
              <p:cNvPr id="334" name="Freeform 334"/>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335" name="Group 335"/>
            <p:cNvGrpSpPr>
              <a:grpSpLocks noChangeAspect="1"/>
            </p:cNvGrpSpPr>
            <p:nvPr/>
          </p:nvGrpSpPr>
          <p:grpSpPr>
            <a:xfrm>
              <a:off x="2702799" y="8535719"/>
              <a:ext cx="95594" cy="82785"/>
              <a:chOff x="0" y="0"/>
              <a:chExt cx="6350000" cy="5499100"/>
            </a:xfrm>
          </p:grpSpPr>
          <p:sp>
            <p:nvSpPr>
              <p:cNvPr id="336" name="Freeform 33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337" name="Group 337"/>
            <p:cNvGrpSpPr>
              <a:grpSpLocks noChangeAspect="1"/>
            </p:cNvGrpSpPr>
            <p:nvPr/>
          </p:nvGrpSpPr>
          <p:grpSpPr>
            <a:xfrm>
              <a:off x="2702799" y="5342935"/>
              <a:ext cx="95594" cy="82785"/>
              <a:chOff x="0" y="0"/>
              <a:chExt cx="6350000" cy="5499100"/>
            </a:xfrm>
          </p:grpSpPr>
          <p:sp>
            <p:nvSpPr>
              <p:cNvPr id="338" name="Freeform 33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sp>
        <p:nvSpPr>
          <p:cNvPr id="339" name="TextBox 339"/>
          <p:cNvSpPr txBox="1"/>
          <p:nvPr/>
        </p:nvSpPr>
        <p:spPr>
          <a:xfrm>
            <a:off x="1028700" y="1000125"/>
            <a:ext cx="7288214" cy="6027291"/>
          </a:xfrm>
          <a:prstGeom prst="rect">
            <a:avLst/>
          </a:prstGeom>
        </p:spPr>
        <p:txBody>
          <a:bodyPr wrap="square" lIns="0" tIns="0" rIns="0" bIns="0" rtlCol="0" anchor="t">
            <a:spAutoFit/>
          </a:bodyPr>
          <a:lstStyle/>
          <a:p>
            <a:pPr>
              <a:lnSpc>
                <a:spcPts val="9375"/>
              </a:lnSpc>
            </a:pPr>
            <a:r>
              <a:rPr lang="en-US" sz="7500" dirty="0" err="1">
                <a:solidFill>
                  <a:srgbClr val="1B1B1B"/>
                </a:solidFill>
                <a:latin typeface="League Spartan Bold"/>
              </a:rPr>
              <a:t>Échelle</a:t>
            </a:r>
            <a:r>
              <a:rPr lang="en-US" sz="7500" dirty="0">
                <a:solidFill>
                  <a:srgbClr val="1B1B1B"/>
                </a:solidFill>
                <a:latin typeface="League Spartan Bold"/>
              </a:rPr>
              <a:t> de la </a:t>
            </a:r>
            <a:r>
              <a:rPr lang="en-US" sz="7500" dirty="0" err="1">
                <a:solidFill>
                  <a:srgbClr val="1B1B1B"/>
                </a:solidFill>
                <a:latin typeface="League Spartan Bold"/>
              </a:rPr>
              <a:t>stigmatisation</a:t>
            </a:r>
            <a:r>
              <a:rPr lang="en-US" sz="7500" dirty="0">
                <a:solidFill>
                  <a:srgbClr val="1B1B1B"/>
                </a:solidFill>
                <a:latin typeface="League Spartan Bold"/>
              </a:rPr>
              <a:t> </a:t>
            </a:r>
            <a:r>
              <a:rPr lang="en-US" sz="7500" dirty="0" err="1">
                <a:solidFill>
                  <a:srgbClr val="1B1B1B"/>
                </a:solidFill>
                <a:latin typeface="League Spartan Bold"/>
              </a:rPr>
              <a:t>ressentie</a:t>
            </a:r>
            <a:r>
              <a:rPr lang="en-US" sz="7500" dirty="0">
                <a:solidFill>
                  <a:srgbClr val="1B1B1B"/>
                </a:solidFill>
                <a:latin typeface="League Spartan Bold"/>
              </a:rPr>
              <a:t> : </a:t>
            </a:r>
            <a:r>
              <a:rPr lang="en-US" sz="7500" dirty="0" err="1">
                <a:solidFill>
                  <a:srgbClr val="FFFFFF"/>
                </a:solidFill>
                <a:latin typeface="League Spartan"/>
              </a:rPr>
              <a:t>Exemple</a:t>
            </a:r>
            <a:r>
              <a:rPr lang="en-US" sz="7500" dirty="0">
                <a:solidFill>
                  <a:srgbClr val="FFFFFF"/>
                </a:solidFill>
                <a:latin typeface="League Spartan"/>
              </a:rPr>
              <a:t> de </a:t>
            </a:r>
            <a:r>
              <a:rPr lang="en-US" sz="7500" dirty="0" err="1">
                <a:solidFill>
                  <a:srgbClr val="FFFFFF"/>
                </a:solidFill>
                <a:latin typeface="League Spartan"/>
              </a:rPr>
              <a:t>calcul</a:t>
            </a:r>
            <a:endParaRPr lang="en-US" sz="7500" dirty="0">
              <a:solidFill>
                <a:srgbClr val="FFFFFF"/>
              </a:solidFill>
              <a:latin typeface="League Spartan"/>
            </a:endParaRPr>
          </a:p>
        </p:txBody>
      </p:sp>
      <p:graphicFrame>
        <p:nvGraphicFramePr>
          <p:cNvPr id="350" name="Table 6">
            <a:extLst>
              <a:ext uri="{FF2B5EF4-FFF2-40B4-BE49-F238E27FC236}">
                <a16:creationId xmlns:a16="http://schemas.microsoft.com/office/drawing/2014/main" id="{A42A9BC4-2A9B-4644-BC9D-C969D69A386B}"/>
              </a:ext>
            </a:extLst>
          </p:cNvPr>
          <p:cNvGraphicFramePr>
            <a:graphicFrameLocks noGrp="1"/>
          </p:cNvGraphicFramePr>
          <p:nvPr>
            <p:extLst>
              <p:ext uri="{D42A27DB-BD31-4B8C-83A1-F6EECF244321}">
                <p14:modId xmlns:p14="http://schemas.microsoft.com/office/powerpoint/2010/main" val="3990526664"/>
              </p:ext>
            </p:extLst>
          </p:nvPr>
        </p:nvGraphicFramePr>
        <p:xfrm>
          <a:off x="8670574" y="1866900"/>
          <a:ext cx="8348436" cy="6858000"/>
        </p:xfrm>
        <a:graphic>
          <a:graphicData uri="http://schemas.openxmlformats.org/drawingml/2006/table">
            <a:tbl>
              <a:tblPr firstRow="1" bandRow="1">
                <a:tableStyleId>{2D5ABB26-0587-4C30-8999-92F81FD0307C}</a:tableStyleId>
              </a:tblPr>
              <a:tblGrid>
                <a:gridCol w="7346425">
                  <a:extLst>
                    <a:ext uri="{9D8B030D-6E8A-4147-A177-3AD203B41FA5}">
                      <a16:colId xmlns:a16="http://schemas.microsoft.com/office/drawing/2014/main" val="349357841"/>
                    </a:ext>
                  </a:extLst>
                </a:gridCol>
                <a:gridCol w="1002011">
                  <a:extLst>
                    <a:ext uri="{9D8B030D-6E8A-4147-A177-3AD203B41FA5}">
                      <a16:colId xmlns:a16="http://schemas.microsoft.com/office/drawing/2014/main" val="886334893"/>
                    </a:ext>
                  </a:extLst>
                </a:gridCol>
              </a:tblGrid>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2400" i="0" dirty="0">
                          <a:solidFill>
                            <a:srgbClr val="1B1B1B"/>
                          </a:solidFill>
                          <a:latin typeface="League Spartan Bold"/>
                        </a:rPr>
                        <a:t>Sentiment d'inutilité, d'absence de valeur </a:t>
                      </a:r>
                      <a:endParaRPr lang="en-US" sz="2400" i="0" dirty="0">
                        <a:solidFill>
                          <a:srgbClr val="1B1B1B"/>
                        </a:solidFill>
                        <a:latin typeface="League Spartan Bold"/>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2400" i="0" dirty="0">
                          <a:latin typeface="League Spartan" panose="020B0604020202020204" charset="0"/>
                        </a:rPr>
                        <a:t>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293608778"/>
                  </a:ext>
                </a:extLst>
              </a:tr>
              <a:tr h="370840">
                <a:tc>
                  <a:txBody>
                    <a:bodyPr/>
                    <a:lstStyle/>
                    <a:p>
                      <a:r>
                        <a:rPr lang="fr-FR" sz="2400" i="0" dirty="0">
                          <a:solidFill>
                            <a:srgbClr val="1B1B1B"/>
                          </a:solidFill>
                          <a:latin typeface="League Spartan Bold"/>
                        </a:rPr>
                        <a:t>Sentiment de détachement ou de retrait des autres </a:t>
                      </a:r>
                      <a:endParaRPr lang="en-US" sz="2400" i="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2400" i="0" dirty="0">
                          <a:latin typeface="League Spartan" panose="020B0604020202020204" charset="0"/>
                        </a:rPr>
                        <a:t>3</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776186682"/>
                  </a:ext>
                </a:extLst>
              </a:tr>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2400" i="0" dirty="0">
                          <a:solidFill>
                            <a:srgbClr val="1B1B1B"/>
                          </a:solidFill>
                          <a:latin typeface="League Spartan Bold"/>
                        </a:rPr>
                        <a:t>Se sentir mal traitée par les membres de la communauté </a:t>
                      </a:r>
                      <a:endParaRPr lang="en-US" sz="2400" i="0" dirty="0">
                        <a:solidFill>
                          <a:srgbClr val="1B1B1B"/>
                        </a:solidFill>
                        <a:latin typeface="League Spartan Bold"/>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2400" i="0" dirty="0">
                          <a:latin typeface="League Spartan" panose="020B0604020202020204" charset="0"/>
                        </a:rPr>
                        <a:t>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260771371"/>
                  </a:ext>
                </a:extLst>
              </a:tr>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400" i="0" dirty="0">
                          <a:solidFill>
                            <a:srgbClr val="1B1B1B"/>
                          </a:solidFill>
                          <a:latin typeface="League Spartan Bold"/>
                        </a:rPr>
                        <a:t>Sentiment de </a:t>
                      </a:r>
                      <a:r>
                        <a:rPr lang="en-US" sz="2400" i="0" dirty="0" err="1">
                          <a:solidFill>
                            <a:srgbClr val="1B1B1B"/>
                          </a:solidFill>
                          <a:latin typeface="League Spartan Bold"/>
                        </a:rPr>
                        <a:t>honte</a:t>
                      </a:r>
                      <a:endParaRPr lang="en-US" sz="2400" i="0" dirty="0">
                        <a:solidFill>
                          <a:srgbClr val="1B1B1B"/>
                        </a:solidFill>
                        <a:latin typeface="League Spartan Bold"/>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2400" i="0" dirty="0">
                          <a:latin typeface="League Spartan" panose="020B0604020202020204" charset="0"/>
                        </a:rPr>
                        <a:t>2</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518411707"/>
                  </a:ext>
                </a:extLst>
              </a:tr>
              <a:tr h="370840">
                <a:tc>
                  <a:txBody>
                    <a:bodyPr/>
                    <a:lstStyle/>
                    <a:p>
                      <a:r>
                        <a:rPr lang="fr-FR" sz="2400" i="0" dirty="0">
                          <a:solidFill>
                            <a:srgbClr val="1B1B1B"/>
                          </a:solidFill>
                          <a:latin typeface="League Spartan Bold"/>
                        </a:rPr>
                        <a:t>Se reprocher des événements passés </a:t>
                      </a:r>
                      <a:endParaRPr lang="en-US" sz="2400" i="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2400" i="0" dirty="0">
                          <a:latin typeface="League Spartan" panose="020B0604020202020204" charset="0"/>
                        </a:rPr>
                        <a:t>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805834546"/>
                  </a:ext>
                </a:extLst>
              </a:tr>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400" i="0" dirty="0">
                          <a:solidFill>
                            <a:srgbClr val="1B1B1B"/>
                          </a:solidFill>
                          <a:latin typeface="League Spartan Bold"/>
                        </a:rPr>
                        <a:t>Se </a:t>
                      </a:r>
                      <a:r>
                        <a:rPr lang="en-US" sz="2400" i="0" dirty="0" err="1">
                          <a:solidFill>
                            <a:srgbClr val="1B1B1B"/>
                          </a:solidFill>
                          <a:latin typeface="League Spartan Bold"/>
                        </a:rPr>
                        <a:t>sentir</a:t>
                      </a:r>
                      <a:r>
                        <a:rPr lang="en-US" sz="2400" i="0" dirty="0">
                          <a:solidFill>
                            <a:srgbClr val="1B1B1B"/>
                          </a:solidFill>
                          <a:latin typeface="League Spartan Bold"/>
                        </a:rPr>
                        <a:t> </a:t>
                      </a:r>
                      <a:r>
                        <a:rPr lang="en-US" sz="2400" i="0" dirty="0" err="1">
                          <a:solidFill>
                            <a:srgbClr val="1B1B1B"/>
                          </a:solidFill>
                          <a:latin typeface="League Spartan Bold"/>
                        </a:rPr>
                        <a:t>rejetée</a:t>
                      </a:r>
                      <a:r>
                        <a:rPr lang="en-US" sz="2400" i="0" dirty="0">
                          <a:solidFill>
                            <a:srgbClr val="1B1B1B"/>
                          </a:solidFill>
                          <a:latin typeface="League Spartan Bold"/>
                        </a:rPr>
                        <a:t> par tout le monde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2400" i="0" dirty="0">
                          <a:latin typeface="League Spartan" panose="020B0604020202020204" charset="0"/>
                        </a:rPr>
                        <a:t>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244978882"/>
                  </a:ext>
                </a:extLst>
              </a:tr>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400" i="0" dirty="0">
                          <a:solidFill>
                            <a:srgbClr val="1B1B1B"/>
                          </a:solidFill>
                          <a:latin typeface="League Spartan Bold"/>
                        </a:rPr>
                        <a:t>Se </a:t>
                      </a:r>
                      <a:r>
                        <a:rPr lang="en-US" sz="2400" i="0" dirty="0" err="1">
                          <a:solidFill>
                            <a:srgbClr val="1B1B1B"/>
                          </a:solidFill>
                          <a:latin typeface="League Spartan Bold"/>
                        </a:rPr>
                        <a:t>sentir</a:t>
                      </a:r>
                      <a:r>
                        <a:rPr lang="en-US" sz="2400" i="0" dirty="0">
                          <a:solidFill>
                            <a:srgbClr val="1B1B1B"/>
                          </a:solidFill>
                          <a:latin typeface="League Spartan Bold"/>
                        </a:rPr>
                        <a:t> </a:t>
                      </a:r>
                      <a:r>
                        <a:rPr lang="en-US" sz="2400" i="0" dirty="0" err="1">
                          <a:solidFill>
                            <a:srgbClr val="1B1B1B"/>
                          </a:solidFill>
                          <a:latin typeface="League Spartan Bold"/>
                        </a:rPr>
                        <a:t>stigmatisée</a:t>
                      </a:r>
                      <a:endParaRPr lang="en-US" sz="2400" i="0" dirty="0">
                        <a:solidFill>
                          <a:srgbClr val="1B1B1B"/>
                        </a:solidFill>
                        <a:latin typeface="League Spartan Bold"/>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2400" i="0" dirty="0">
                          <a:latin typeface="League Spartan" panose="020B0604020202020204" charset="0"/>
                        </a:rPr>
                        <a:t>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402009536"/>
                  </a:ext>
                </a:extLst>
              </a:tr>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2400" i="0" dirty="0">
                          <a:solidFill>
                            <a:srgbClr val="1B1B1B"/>
                          </a:solidFill>
                          <a:latin typeface="League Spartan Bold"/>
                        </a:rPr>
                        <a:t>Vouloir éviter les autres ou se cacher </a:t>
                      </a:r>
                      <a:endParaRPr lang="en-US" sz="2400" i="0" dirty="0">
                        <a:solidFill>
                          <a:srgbClr val="1B1B1B"/>
                        </a:solidFill>
                        <a:latin typeface="League Spartan Bold"/>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2400" i="0" dirty="0">
                          <a:latin typeface="League Spartan" panose="020B0604020202020204" charset="0"/>
                        </a:rPr>
                        <a:t>3</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251525828"/>
                  </a:ext>
                </a:extLst>
              </a:tr>
              <a:tr h="497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2400" i="0" dirty="0">
                          <a:solidFill>
                            <a:srgbClr val="1B1B1B"/>
                          </a:solidFill>
                          <a:latin typeface="League Spartan Bold"/>
                        </a:rPr>
                        <a:t>Avoir l'impression que votre famille vous regarde comme si elle vous blâmait </a:t>
                      </a:r>
                      <a:endParaRPr lang="en-US" sz="2400" i="0" dirty="0">
                        <a:solidFill>
                          <a:srgbClr val="1B1B1B"/>
                        </a:solidFill>
                        <a:latin typeface="League Spartan Bold"/>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2400" i="0" dirty="0">
                          <a:latin typeface="League Spartan" panose="020B0604020202020204" charset="0"/>
                        </a:rPr>
                        <a:t>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54824917"/>
                  </a:ext>
                </a:extLst>
              </a:tr>
              <a:tr h="370840">
                <a:tc>
                  <a:txBody>
                    <a:bodyPr/>
                    <a:lstStyle/>
                    <a:p>
                      <a:r>
                        <a:rPr lang="fr-FR" sz="2400" i="0" dirty="0">
                          <a:solidFill>
                            <a:srgbClr val="1B1B1B"/>
                          </a:solidFill>
                          <a:latin typeface="League Spartan Bold"/>
                        </a:rPr>
                        <a:t>Avoir l'impression que les membres de la communauté vous regardent comme s'ils vous blâmaient </a:t>
                      </a:r>
                      <a:endParaRPr lang="en-US" sz="2400" i="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2400" i="0" dirty="0">
                          <a:latin typeface="League Spartan" panose="020B0604020202020204" charset="0"/>
                        </a:rPr>
                        <a:t>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018674653"/>
                  </a:ext>
                </a:extLst>
              </a:tr>
              <a:tr h="370840">
                <a:tc>
                  <a:txBody>
                    <a:bodyPr/>
                    <a:lstStyle/>
                    <a:p>
                      <a:r>
                        <a:rPr lang="en-US" sz="2400" i="0" dirty="0">
                          <a:solidFill>
                            <a:srgbClr val="1B1B1B"/>
                          </a:solidFill>
                          <a:latin typeface="League Spartan Bold"/>
                        </a:rPr>
                        <a:t>SCORE DE BASE </a:t>
                      </a:r>
                      <a:endParaRPr lang="en-US" sz="2400" i="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2400" i="0" dirty="0">
                          <a:latin typeface="League Spartan" panose="020B0604020202020204" charset="0"/>
                        </a:rPr>
                        <a: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846470809"/>
                  </a:ext>
                </a:extLst>
              </a:tr>
            </a:tbl>
          </a:graphicData>
        </a:graphic>
      </p:graphicFrame>
    </p:spTree>
    <p:extLst>
      <p:ext uri="{BB962C8B-B14F-4D97-AF65-F5344CB8AC3E}">
        <p14:creationId xmlns:p14="http://schemas.microsoft.com/office/powerpoint/2010/main" val="184608862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rgbClr val="FEBA3D"/>
        </a:solidFill>
        <a:effectLst/>
      </p:bgPr>
    </p:bg>
    <p:spTree>
      <p:nvGrpSpPr>
        <p:cNvPr id="1" name=""/>
        <p:cNvGrpSpPr/>
        <p:nvPr/>
      </p:nvGrpSpPr>
      <p:grpSpPr>
        <a:xfrm>
          <a:off x="0" y="0"/>
          <a:ext cx="0" cy="0"/>
          <a:chOff x="0" y="0"/>
          <a:chExt cx="0" cy="0"/>
        </a:xfrm>
      </p:grpSpPr>
      <p:grpSp>
        <p:nvGrpSpPr>
          <p:cNvPr id="2" name="Group 2"/>
          <p:cNvGrpSpPr/>
          <p:nvPr/>
        </p:nvGrpSpPr>
        <p:grpSpPr>
          <a:xfrm>
            <a:off x="14051795" y="1121130"/>
            <a:ext cx="2911708" cy="8044740"/>
            <a:chOff x="0" y="0"/>
            <a:chExt cx="3882277" cy="10726320"/>
          </a:xfrm>
        </p:grpSpPr>
        <p:grpSp>
          <p:nvGrpSpPr>
            <p:cNvPr id="3" name="Group 3"/>
            <p:cNvGrpSpPr/>
            <p:nvPr/>
          </p:nvGrpSpPr>
          <p:grpSpPr>
            <a:xfrm>
              <a:off x="2709204" y="0"/>
              <a:ext cx="82785" cy="82785"/>
              <a:chOff x="0" y="0"/>
              <a:chExt cx="6350000" cy="6350000"/>
            </a:xfrm>
          </p:grpSpPr>
          <p:sp>
            <p:nvSpPr>
              <p:cNvPr id="4" name="Freeform 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5" name="Group 5"/>
            <p:cNvGrpSpPr/>
            <p:nvPr/>
          </p:nvGrpSpPr>
          <p:grpSpPr>
            <a:xfrm>
              <a:off x="2709204" y="6380485"/>
              <a:ext cx="82785" cy="82785"/>
              <a:chOff x="0" y="0"/>
              <a:chExt cx="6350000" cy="6350000"/>
            </a:xfrm>
          </p:grpSpPr>
          <p:sp>
            <p:nvSpPr>
              <p:cNvPr id="6" name="Freeform 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7" name="Group 7"/>
            <p:cNvGrpSpPr/>
            <p:nvPr/>
          </p:nvGrpSpPr>
          <p:grpSpPr>
            <a:xfrm>
              <a:off x="2709204" y="3187700"/>
              <a:ext cx="82785" cy="82785"/>
              <a:chOff x="0" y="0"/>
              <a:chExt cx="6350000" cy="6350000"/>
            </a:xfrm>
          </p:grpSpPr>
          <p:sp>
            <p:nvSpPr>
              <p:cNvPr id="8" name="Freeform 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9" name="Group 9"/>
            <p:cNvGrpSpPr/>
            <p:nvPr/>
          </p:nvGrpSpPr>
          <p:grpSpPr>
            <a:xfrm>
              <a:off x="2709204" y="9568185"/>
              <a:ext cx="82785" cy="82785"/>
              <a:chOff x="0" y="0"/>
              <a:chExt cx="6350000" cy="6350000"/>
            </a:xfrm>
          </p:grpSpPr>
          <p:sp>
            <p:nvSpPr>
              <p:cNvPr id="10" name="Freeform 1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11" name="Group 11"/>
            <p:cNvGrpSpPr/>
            <p:nvPr/>
          </p:nvGrpSpPr>
          <p:grpSpPr>
            <a:xfrm>
              <a:off x="2709204" y="1618080"/>
              <a:ext cx="82785" cy="82785"/>
              <a:chOff x="0" y="0"/>
              <a:chExt cx="6350000" cy="6350000"/>
            </a:xfrm>
          </p:grpSpPr>
          <p:sp>
            <p:nvSpPr>
              <p:cNvPr id="12" name="Freeform 1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13" name="Group 13"/>
            <p:cNvGrpSpPr/>
            <p:nvPr/>
          </p:nvGrpSpPr>
          <p:grpSpPr>
            <a:xfrm>
              <a:off x="2709204" y="7998564"/>
              <a:ext cx="82785" cy="82785"/>
              <a:chOff x="0" y="0"/>
              <a:chExt cx="6350000" cy="6350000"/>
            </a:xfrm>
          </p:grpSpPr>
          <p:sp>
            <p:nvSpPr>
              <p:cNvPr id="14" name="Freeform 1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15" name="Group 15"/>
            <p:cNvGrpSpPr/>
            <p:nvPr/>
          </p:nvGrpSpPr>
          <p:grpSpPr>
            <a:xfrm>
              <a:off x="2709204" y="4805780"/>
              <a:ext cx="82785" cy="82785"/>
              <a:chOff x="0" y="0"/>
              <a:chExt cx="6350000" cy="6350000"/>
            </a:xfrm>
          </p:grpSpPr>
          <p:sp>
            <p:nvSpPr>
              <p:cNvPr id="16" name="Freeform 1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17" name="Group 17"/>
            <p:cNvGrpSpPr/>
            <p:nvPr/>
          </p:nvGrpSpPr>
          <p:grpSpPr>
            <a:xfrm>
              <a:off x="0" y="537155"/>
              <a:ext cx="82785" cy="82785"/>
              <a:chOff x="0" y="0"/>
              <a:chExt cx="6350000" cy="6350000"/>
            </a:xfrm>
          </p:grpSpPr>
          <p:sp>
            <p:nvSpPr>
              <p:cNvPr id="18" name="Freeform 1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19" name="Group 19"/>
            <p:cNvGrpSpPr/>
            <p:nvPr/>
          </p:nvGrpSpPr>
          <p:grpSpPr>
            <a:xfrm>
              <a:off x="0" y="6917640"/>
              <a:ext cx="82785" cy="82785"/>
              <a:chOff x="0" y="0"/>
              <a:chExt cx="6350000" cy="6350000"/>
            </a:xfrm>
          </p:grpSpPr>
          <p:sp>
            <p:nvSpPr>
              <p:cNvPr id="20" name="Freeform 2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21" name="Group 21"/>
            <p:cNvGrpSpPr/>
            <p:nvPr/>
          </p:nvGrpSpPr>
          <p:grpSpPr>
            <a:xfrm>
              <a:off x="0" y="3724855"/>
              <a:ext cx="82785" cy="82785"/>
              <a:chOff x="0" y="0"/>
              <a:chExt cx="6350000" cy="6350000"/>
            </a:xfrm>
          </p:grpSpPr>
          <p:sp>
            <p:nvSpPr>
              <p:cNvPr id="22" name="Freeform 2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23" name="Group 23"/>
            <p:cNvGrpSpPr/>
            <p:nvPr/>
          </p:nvGrpSpPr>
          <p:grpSpPr>
            <a:xfrm>
              <a:off x="0" y="10105340"/>
              <a:ext cx="82785" cy="82785"/>
              <a:chOff x="0" y="0"/>
              <a:chExt cx="6350000" cy="6350000"/>
            </a:xfrm>
          </p:grpSpPr>
          <p:sp>
            <p:nvSpPr>
              <p:cNvPr id="24" name="Freeform 2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25" name="Group 25"/>
            <p:cNvGrpSpPr/>
            <p:nvPr/>
          </p:nvGrpSpPr>
          <p:grpSpPr>
            <a:xfrm>
              <a:off x="0" y="2155235"/>
              <a:ext cx="82785" cy="82785"/>
              <a:chOff x="0" y="0"/>
              <a:chExt cx="6350000" cy="6350000"/>
            </a:xfrm>
          </p:grpSpPr>
          <p:sp>
            <p:nvSpPr>
              <p:cNvPr id="26" name="Freeform 2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27" name="Group 27"/>
            <p:cNvGrpSpPr/>
            <p:nvPr/>
          </p:nvGrpSpPr>
          <p:grpSpPr>
            <a:xfrm>
              <a:off x="0" y="8535719"/>
              <a:ext cx="82785" cy="82785"/>
              <a:chOff x="0" y="0"/>
              <a:chExt cx="6350000" cy="6350000"/>
            </a:xfrm>
          </p:grpSpPr>
          <p:sp>
            <p:nvSpPr>
              <p:cNvPr id="28" name="Freeform 2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29" name="Group 29"/>
            <p:cNvGrpSpPr/>
            <p:nvPr/>
          </p:nvGrpSpPr>
          <p:grpSpPr>
            <a:xfrm>
              <a:off x="0" y="5342935"/>
              <a:ext cx="82785" cy="82785"/>
              <a:chOff x="0" y="0"/>
              <a:chExt cx="6350000" cy="6350000"/>
            </a:xfrm>
          </p:grpSpPr>
          <p:sp>
            <p:nvSpPr>
              <p:cNvPr id="30" name="Freeform 3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31" name="Group 31"/>
            <p:cNvGrpSpPr/>
            <p:nvPr/>
          </p:nvGrpSpPr>
          <p:grpSpPr>
            <a:xfrm>
              <a:off x="3247865" y="537155"/>
              <a:ext cx="82785" cy="82785"/>
              <a:chOff x="0" y="0"/>
              <a:chExt cx="6350000" cy="6350000"/>
            </a:xfrm>
          </p:grpSpPr>
          <p:sp>
            <p:nvSpPr>
              <p:cNvPr id="32" name="Freeform 3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33" name="Group 33"/>
            <p:cNvGrpSpPr/>
            <p:nvPr/>
          </p:nvGrpSpPr>
          <p:grpSpPr>
            <a:xfrm>
              <a:off x="3247865" y="6917640"/>
              <a:ext cx="82785" cy="82785"/>
              <a:chOff x="0" y="0"/>
              <a:chExt cx="6350000" cy="6350000"/>
            </a:xfrm>
          </p:grpSpPr>
          <p:sp>
            <p:nvSpPr>
              <p:cNvPr id="34" name="Freeform 3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35" name="Group 35"/>
            <p:cNvGrpSpPr/>
            <p:nvPr/>
          </p:nvGrpSpPr>
          <p:grpSpPr>
            <a:xfrm>
              <a:off x="3247865" y="3724855"/>
              <a:ext cx="82785" cy="82785"/>
              <a:chOff x="0" y="0"/>
              <a:chExt cx="6350000" cy="6350000"/>
            </a:xfrm>
          </p:grpSpPr>
          <p:sp>
            <p:nvSpPr>
              <p:cNvPr id="36" name="Freeform 3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37" name="Group 37"/>
            <p:cNvGrpSpPr/>
            <p:nvPr/>
          </p:nvGrpSpPr>
          <p:grpSpPr>
            <a:xfrm>
              <a:off x="3247865" y="10105340"/>
              <a:ext cx="82785" cy="82785"/>
              <a:chOff x="0" y="0"/>
              <a:chExt cx="6350000" cy="6350000"/>
            </a:xfrm>
          </p:grpSpPr>
          <p:sp>
            <p:nvSpPr>
              <p:cNvPr id="38" name="Freeform 3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39" name="Group 39"/>
            <p:cNvGrpSpPr/>
            <p:nvPr/>
          </p:nvGrpSpPr>
          <p:grpSpPr>
            <a:xfrm>
              <a:off x="3247865" y="2155235"/>
              <a:ext cx="82785" cy="82785"/>
              <a:chOff x="0" y="0"/>
              <a:chExt cx="6350000" cy="6350000"/>
            </a:xfrm>
          </p:grpSpPr>
          <p:sp>
            <p:nvSpPr>
              <p:cNvPr id="40" name="Freeform 4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41" name="Group 41"/>
            <p:cNvGrpSpPr/>
            <p:nvPr/>
          </p:nvGrpSpPr>
          <p:grpSpPr>
            <a:xfrm>
              <a:off x="3247865" y="8535719"/>
              <a:ext cx="82785" cy="82785"/>
              <a:chOff x="0" y="0"/>
              <a:chExt cx="6350000" cy="6350000"/>
            </a:xfrm>
          </p:grpSpPr>
          <p:sp>
            <p:nvSpPr>
              <p:cNvPr id="42" name="Freeform 4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43" name="Group 43"/>
            <p:cNvGrpSpPr/>
            <p:nvPr/>
          </p:nvGrpSpPr>
          <p:grpSpPr>
            <a:xfrm>
              <a:off x="3247865" y="5342935"/>
              <a:ext cx="82785" cy="82785"/>
              <a:chOff x="0" y="0"/>
              <a:chExt cx="6350000" cy="6350000"/>
            </a:xfrm>
          </p:grpSpPr>
          <p:sp>
            <p:nvSpPr>
              <p:cNvPr id="44" name="Freeform 4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45" name="Group 45"/>
            <p:cNvGrpSpPr/>
            <p:nvPr/>
          </p:nvGrpSpPr>
          <p:grpSpPr>
            <a:xfrm>
              <a:off x="539861" y="1075351"/>
              <a:ext cx="82785" cy="82785"/>
              <a:chOff x="0" y="0"/>
              <a:chExt cx="6350000" cy="6350000"/>
            </a:xfrm>
          </p:grpSpPr>
          <p:sp>
            <p:nvSpPr>
              <p:cNvPr id="46" name="Freeform 4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47" name="Group 47"/>
            <p:cNvGrpSpPr/>
            <p:nvPr/>
          </p:nvGrpSpPr>
          <p:grpSpPr>
            <a:xfrm>
              <a:off x="539861" y="7455836"/>
              <a:ext cx="82785" cy="82785"/>
              <a:chOff x="0" y="0"/>
              <a:chExt cx="6350000" cy="6350000"/>
            </a:xfrm>
          </p:grpSpPr>
          <p:sp>
            <p:nvSpPr>
              <p:cNvPr id="48" name="Freeform 4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49" name="Group 49"/>
            <p:cNvGrpSpPr/>
            <p:nvPr/>
          </p:nvGrpSpPr>
          <p:grpSpPr>
            <a:xfrm>
              <a:off x="539861" y="4263051"/>
              <a:ext cx="82785" cy="82785"/>
              <a:chOff x="0" y="0"/>
              <a:chExt cx="6350000" cy="6350000"/>
            </a:xfrm>
          </p:grpSpPr>
          <p:sp>
            <p:nvSpPr>
              <p:cNvPr id="50" name="Freeform 5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51" name="Group 51"/>
            <p:cNvGrpSpPr/>
            <p:nvPr/>
          </p:nvGrpSpPr>
          <p:grpSpPr>
            <a:xfrm>
              <a:off x="539861" y="10643536"/>
              <a:ext cx="82785" cy="82785"/>
              <a:chOff x="0" y="0"/>
              <a:chExt cx="6350000" cy="6350000"/>
            </a:xfrm>
          </p:grpSpPr>
          <p:sp>
            <p:nvSpPr>
              <p:cNvPr id="52" name="Freeform 5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53" name="Group 53"/>
            <p:cNvGrpSpPr/>
            <p:nvPr/>
          </p:nvGrpSpPr>
          <p:grpSpPr>
            <a:xfrm>
              <a:off x="539861" y="2693431"/>
              <a:ext cx="82785" cy="82785"/>
              <a:chOff x="0" y="0"/>
              <a:chExt cx="6350000" cy="6350000"/>
            </a:xfrm>
          </p:grpSpPr>
          <p:sp>
            <p:nvSpPr>
              <p:cNvPr id="54" name="Freeform 5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55" name="Group 55"/>
            <p:cNvGrpSpPr/>
            <p:nvPr/>
          </p:nvGrpSpPr>
          <p:grpSpPr>
            <a:xfrm>
              <a:off x="539861" y="9073915"/>
              <a:ext cx="82785" cy="82785"/>
              <a:chOff x="0" y="0"/>
              <a:chExt cx="6350000" cy="6350000"/>
            </a:xfrm>
          </p:grpSpPr>
          <p:sp>
            <p:nvSpPr>
              <p:cNvPr id="56" name="Freeform 5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57" name="Group 57"/>
            <p:cNvGrpSpPr/>
            <p:nvPr/>
          </p:nvGrpSpPr>
          <p:grpSpPr>
            <a:xfrm>
              <a:off x="539861" y="5881131"/>
              <a:ext cx="82785" cy="82785"/>
              <a:chOff x="0" y="0"/>
              <a:chExt cx="6350000" cy="6350000"/>
            </a:xfrm>
          </p:grpSpPr>
          <p:sp>
            <p:nvSpPr>
              <p:cNvPr id="58" name="Freeform 5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59" name="Group 59"/>
            <p:cNvGrpSpPr/>
            <p:nvPr/>
          </p:nvGrpSpPr>
          <p:grpSpPr>
            <a:xfrm>
              <a:off x="3787726" y="1075351"/>
              <a:ext cx="82785" cy="82785"/>
              <a:chOff x="0" y="0"/>
              <a:chExt cx="6350000" cy="6350000"/>
            </a:xfrm>
          </p:grpSpPr>
          <p:sp>
            <p:nvSpPr>
              <p:cNvPr id="60" name="Freeform 6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61" name="Group 61"/>
            <p:cNvGrpSpPr/>
            <p:nvPr/>
          </p:nvGrpSpPr>
          <p:grpSpPr>
            <a:xfrm>
              <a:off x="3787726" y="7455836"/>
              <a:ext cx="82785" cy="82785"/>
              <a:chOff x="0" y="0"/>
              <a:chExt cx="6350000" cy="6350000"/>
            </a:xfrm>
          </p:grpSpPr>
          <p:sp>
            <p:nvSpPr>
              <p:cNvPr id="62" name="Freeform 6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63" name="Group 63"/>
            <p:cNvGrpSpPr/>
            <p:nvPr/>
          </p:nvGrpSpPr>
          <p:grpSpPr>
            <a:xfrm>
              <a:off x="3787726" y="4263051"/>
              <a:ext cx="82785" cy="82785"/>
              <a:chOff x="0" y="0"/>
              <a:chExt cx="6350000" cy="6350000"/>
            </a:xfrm>
          </p:grpSpPr>
          <p:sp>
            <p:nvSpPr>
              <p:cNvPr id="64" name="Freeform 6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65" name="Group 65"/>
            <p:cNvGrpSpPr/>
            <p:nvPr/>
          </p:nvGrpSpPr>
          <p:grpSpPr>
            <a:xfrm>
              <a:off x="3787726" y="10643536"/>
              <a:ext cx="82785" cy="82785"/>
              <a:chOff x="0" y="0"/>
              <a:chExt cx="6350000" cy="6350000"/>
            </a:xfrm>
          </p:grpSpPr>
          <p:sp>
            <p:nvSpPr>
              <p:cNvPr id="66" name="Freeform 6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67" name="Group 67"/>
            <p:cNvGrpSpPr/>
            <p:nvPr/>
          </p:nvGrpSpPr>
          <p:grpSpPr>
            <a:xfrm>
              <a:off x="3787726" y="2693431"/>
              <a:ext cx="82785" cy="82785"/>
              <a:chOff x="0" y="0"/>
              <a:chExt cx="6350000" cy="6350000"/>
            </a:xfrm>
          </p:grpSpPr>
          <p:sp>
            <p:nvSpPr>
              <p:cNvPr id="68" name="Freeform 6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69" name="Group 69"/>
            <p:cNvGrpSpPr/>
            <p:nvPr/>
          </p:nvGrpSpPr>
          <p:grpSpPr>
            <a:xfrm>
              <a:off x="3787726" y="9073915"/>
              <a:ext cx="82785" cy="82785"/>
              <a:chOff x="0" y="0"/>
              <a:chExt cx="6350000" cy="6350000"/>
            </a:xfrm>
          </p:grpSpPr>
          <p:sp>
            <p:nvSpPr>
              <p:cNvPr id="70" name="Freeform 7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71" name="Group 71"/>
            <p:cNvGrpSpPr/>
            <p:nvPr/>
          </p:nvGrpSpPr>
          <p:grpSpPr>
            <a:xfrm>
              <a:off x="3787726" y="5881131"/>
              <a:ext cx="82785" cy="82785"/>
              <a:chOff x="0" y="0"/>
              <a:chExt cx="6350000" cy="6350000"/>
            </a:xfrm>
          </p:grpSpPr>
          <p:sp>
            <p:nvSpPr>
              <p:cNvPr id="72" name="Freeform 7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73" name="Group 73"/>
            <p:cNvGrpSpPr/>
            <p:nvPr/>
          </p:nvGrpSpPr>
          <p:grpSpPr>
            <a:xfrm>
              <a:off x="1088826" y="0"/>
              <a:ext cx="82785" cy="82785"/>
              <a:chOff x="0" y="0"/>
              <a:chExt cx="6350000" cy="6350000"/>
            </a:xfrm>
          </p:grpSpPr>
          <p:sp>
            <p:nvSpPr>
              <p:cNvPr id="74" name="Freeform 7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75" name="Group 75"/>
            <p:cNvGrpSpPr/>
            <p:nvPr/>
          </p:nvGrpSpPr>
          <p:grpSpPr>
            <a:xfrm>
              <a:off x="1088826" y="6380485"/>
              <a:ext cx="82785" cy="82785"/>
              <a:chOff x="0" y="0"/>
              <a:chExt cx="6350000" cy="6350000"/>
            </a:xfrm>
          </p:grpSpPr>
          <p:sp>
            <p:nvSpPr>
              <p:cNvPr id="76" name="Freeform 7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77" name="Group 77"/>
            <p:cNvGrpSpPr/>
            <p:nvPr/>
          </p:nvGrpSpPr>
          <p:grpSpPr>
            <a:xfrm>
              <a:off x="1088826" y="3187700"/>
              <a:ext cx="82785" cy="82785"/>
              <a:chOff x="0" y="0"/>
              <a:chExt cx="6350000" cy="6350000"/>
            </a:xfrm>
          </p:grpSpPr>
          <p:sp>
            <p:nvSpPr>
              <p:cNvPr id="78" name="Freeform 7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79" name="Group 79"/>
            <p:cNvGrpSpPr/>
            <p:nvPr/>
          </p:nvGrpSpPr>
          <p:grpSpPr>
            <a:xfrm>
              <a:off x="1088826" y="9568185"/>
              <a:ext cx="82785" cy="82785"/>
              <a:chOff x="0" y="0"/>
              <a:chExt cx="6350000" cy="6350000"/>
            </a:xfrm>
          </p:grpSpPr>
          <p:sp>
            <p:nvSpPr>
              <p:cNvPr id="80" name="Freeform 8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81" name="Group 81"/>
            <p:cNvGrpSpPr/>
            <p:nvPr/>
          </p:nvGrpSpPr>
          <p:grpSpPr>
            <a:xfrm>
              <a:off x="1088826" y="1618080"/>
              <a:ext cx="82785" cy="82785"/>
              <a:chOff x="0" y="0"/>
              <a:chExt cx="6350000" cy="6350000"/>
            </a:xfrm>
          </p:grpSpPr>
          <p:sp>
            <p:nvSpPr>
              <p:cNvPr id="82" name="Freeform 8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83" name="Group 83"/>
            <p:cNvGrpSpPr/>
            <p:nvPr/>
          </p:nvGrpSpPr>
          <p:grpSpPr>
            <a:xfrm>
              <a:off x="1088826" y="7998564"/>
              <a:ext cx="82785" cy="82785"/>
              <a:chOff x="0" y="0"/>
              <a:chExt cx="6350000" cy="6350000"/>
            </a:xfrm>
          </p:grpSpPr>
          <p:sp>
            <p:nvSpPr>
              <p:cNvPr id="84" name="Freeform 8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85" name="Group 85"/>
            <p:cNvGrpSpPr/>
            <p:nvPr/>
          </p:nvGrpSpPr>
          <p:grpSpPr>
            <a:xfrm>
              <a:off x="1088826" y="4805780"/>
              <a:ext cx="82785" cy="82785"/>
              <a:chOff x="0" y="0"/>
              <a:chExt cx="6350000" cy="6350000"/>
            </a:xfrm>
          </p:grpSpPr>
          <p:sp>
            <p:nvSpPr>
              <p:cNvPr id="86" name="Freeform 8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87" name="Group 87"/>
            <p:cNvGrpSpPr/>
            <p:nvPr/>
          </p:nvGrpSpPr>
          <p:grpSpPr>
            <a:xfrm>
              <a:off x="1627486" y="537155"/>
              <a:ext cx="82785" cy="82785"/>
              <a:chOff x="0" y="0"/>
              <a:chExt cx="6350000" cy="6350000"/>
            </a:xfrm>
          </p:grpSpPr>
          <p:sp>
            <p:nvSpPr>
              <p:cNvPr id="88" name="Freeform 8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89" name="Group 89"/>
            <p:cNvGrpSpPr/>
            <p:nvPr/>
          </p:nvGrpSpPr>
          <p:grpSpPr>
            <a:xfrm>
              <a:off x="1627486" y="6917640"/>
              <a:ext cx="82785" cy="82785"/>
              <a:chOff x="0" y="0"/>
              <a:chExt cx="6350000" cy="6350000"/>
            </a:xfrm>
          </p:grpSpPr>
          <p:sp>
            <p:nvSpPr>
              <p:cNvPr id="90" name="Freeform 9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91" name="Group 91"/>
            <p:cNvGrpSpPr/>
            <p:nvPr/>
          </p:nvGrpSpPr>
          <p:grpSpPr>
            <a:xfrm>
              <a:off x="1627486" y="3724855"/>
              <a:ext cx="82785" cy="82785"/>
              <a:chOff x="0" y="0"/>
              <a:chExt cx="6350000" cy="6350000"/>
            </a:xfrm>
          </p:grpSpPr>
          <p:sp>
            <p:nvSpPr>
              <p:cNvPr id="92" name="Freeform 9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93" name="Group 93"/>
            <p:cNvGrpSpPr/>
            <p:nvPr/>
          </p:nvGrpSpPr>
          <p:grpSpPr>
            <a:xfrm>
              <a:off x="1627486" y="10105340"/>
              <a:ext cx="82785" cy="82785"/>
              <a:chOff x="0" y="0"/>
              <a:chExt cx="6350000" cy="6350000"/>
            </a:xfrm>
          </p:grpSpPr>
          <p:sp>
            <p:nvSpPr>
              <p:cNvPr id="94" name="Freeform 9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95" name="Group 95"/>
            <p:cNvGrpSpPr/>
            <p:nvPr/>
          </p:nvGrpSpPr>
          <p:grpSpPr>
            <a:xfrm>
              <a:off x="1627486" y="2155235"/>
              <a:ext cx="82785" cy="82785"/>
              <a:chOff x="0" y="0"/>
              <a:chExt cx="6350000" cy="6350000"/>
            </a:xfrm>
          </p:grpSpPr>
          <p:sp>
            <p:nvSpPr>
              <p:cNvPr id="96" name="Freeform 9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97" name="Group 97"/>
            <p:cNvGrpSpPr/>
            <p:nvPr/>
          </p:nvGrpSpPr>
          <p:grpSpPr>
            <a:xfrm>
              <a:off x="1627486" y="8535719"/>
              <a:ext cx="82785" cy="82785"/>
              <a:chOff x="0" y="0"/>
              <a:chExt cx="6350000" cy="6350000"/>
            </a:xfrm>
          </p:grpSpPr>
          <p:sp>
            <p:nvSpPr>
              <p:cNvPr id="98" name="Freeform 9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99" name="Group 99"/>
            <p:cNvGrpSpPr/>
            <p:nvPr/>
          </p:nvGrpSpPr>
          <p:grpSpPr>
            <a:xfrm>
              <a:off x="1627486" y="5342935"/>
              <a:ext cx="82785" cy="82785"/>
              <a:chOff x="0" y="0"/>
              <a:chExt cx="6350000" cy="6350000"/>
            </a:xfrm>
          </p:grpSpPr>
          <p:sp>
            <p:nvSpPr>
              <p:cNvPr id="100" name="Freeform 10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101" name="Group 101"/>
            <p:cNvGrpSpPr/>
            <p:nvPr/>
          </p:nvGrpSpPr>
          <p:grpSpPr>
            <a:xfrm>
              <a:off x="2167347" y="1075351"/>
              <a:ext cx="82785" cy="82785"/>
              <a:chOff x="0" y="0"/>
              <a:chExt cx="6350000" cy="6350000"/>
            </a:xfrm>
          </p:grpSpPr>
          <p:sp>
            <p:nvSpPr>
              <p:cNvPr id="102" name="Freeform 10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103" name="Group 103"/>
            <p:cNvGrpSpPr/>
            <p:nvPr/>
          </p:nvGrpSpPr>
          <p:grpSpPr>
            <a:xfrm>
              <a:off x="2167347" y="7455836"/>
              <a:ext cx="82785" cy="82785"/>
              <a:chOff x="0" y="0"/>
              <a:chExt cx="6350000" cy="6350000"/>
            </a:xfrm>
          </p:grpSpPr>
          <p:sp>
            <p:nvSpPr>
              <p:cNvPr id="104" name="Freeform 10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105" name="Group 105"/>
            <p:cNvGrpSpPr/>
            <p:nvPr/>
          </p:nvGrpSpPr>
          <p:grpSpPr>
            <a:xfrm>
              <a:off x="2167347" y="4263051"/>
              <a:ext cx="82785" cy="82785"/>
              <a:chOff x="0" y="0"/>
              <a:chExt cx="6350000" cy="6350000"/>
            </a:xfrm>
          </p:grpSpPr>
          <p:sp>
            <p:nvSpPr>
              <p:cNvPr id="106" name="Freeform 10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107" name="Group 107"/>
            <p:cNvGrpSpPr/>
            <p:nvPr/>
          </p:nvGrpSpPr>
          <p:grpSpPr>
            <a:xfrm>
              <a:off x="2167347" y="10643536"/>
              <a:ext cx="82785" cy="82785"/>
              <a:chOff x="0" y="0"/>
              <a:chExt cx="6350000" cy="6350000"/>
            </a:xfrm>
          </p:grpSpPr>
          <p:sp>
            <p:nvSpPr>
              <p:cNvPr id="108" name="Freeform 10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109" name="Group 109"/>
            <p:cNvGrpSpPr/>
            <p:nvPr/>
          </p:nvGrpSpPr>
          <p:grpSpPr>
            <a:xfrm>
              <a:off x="2167347" y="2693431"/>
              <a:ext cx="82785" cy="82785"/>
              <a:chOff x="0" y="0"/>
              <a:chExt cx="6350000" cy="6350000"/>
            </a:xfrm>
          </p:grpSpPr>
          <p:sp>
            <p:nvSpPr>
              <p:cNvPr id="110" name="Freeform 11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111" name="Group 111"/>
            <p:cNvGrpSpPr/>
            <p:nvPr/>
          </p:nvGrpSpPr>
          <p:grpSpPr>
            <a:xfrm>
              <a:off x="2167347" y="9073915"/>
              <a:ext cx="82785" cy="82785"/>
              <a:chOff x="0" y="0"/>
              <a:chExt cx="6350000" cy="6350000"/>
            </a:xfrm>
          </p:grpSpPr>
          <p:sp>
            <p:nvSpPr>
              <p:cNvPr id="112" name="Freeform 11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113" name="Group 113"/>
            <p:cNvGrpSpPr/>
            <p:nvPr/>
          </p:nvGrpSpPr>
          <p:grpSpPr>
            <a:xfrm>
              <a:off x="2167347" y="5881131"/>
              <a:ext cx="82785" cy="82785"/>
              <a:chOff x="0" y="0"/>
              <a:chExt cx="6350000" cy="6350000"/>
            </a:xfrm>
          </p:grpSpPr>
          <p:sp>
            <p:nvSpPr>
              <p:cNvPr id="114" name="Freeform 11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115" name="Group 115"/>
            <p:cNvGrpSpPr/>
            <p:nvPr/>
          </p:nvGrpSpPr>
          <p:grpSpPr>
            <a:xfrm>
              <a:off x="78" y="0"/>
              <a:ext cx="82785" cy="82785"/>
              <a:chOff x="0" y="0"/>
              <a:chExt cx="1913890" cy="1913890"/>
            </a:xfrm>
          </p:grpSpPr>
          <p:sp>
            <p:nvSpPr>
              <p:cNvPr id="116" name="Freeform 116"/>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117" name="Group 117"/>
            <p:cNvGrpSpPr/>
            <p:nvPr/>
          </p:nvGrpSpPr>
          <p:grpSpPr>
            <a:xfrm>
              <a:off x="78" y="6380485"/>
              <a:ext cx="82785" cy="82785"/>
              <a:chOff x="0" y="0"/>
              <a:chExt cx="1913890" cy="1913890"/>
            </a:xfrm>
          </p:grpSpPr>
          <p:sp>
            <p:nvSpPr>
              <p:cNvPr id="118" name="Freeform 118"/>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119" name="Group 119"/>
            <p:cNvGrpSpPr/>
            <p:nvPr/>
          </p:nvGrpSpPr>
          <p:grpSpPr>
            <a:xfrm>
              <a:off x="78" y="3187700"/>
              <a:ext cx="82785" cy="82785"/>
              <a:chOff x="0" y="0"/>
              <a:chExt cx="1913890" cy="1913890"/>
            </a:xfrm>
          </p:grpSpPr>
          <p:sp>
            <p:nvSpPr>
              <p:cNvPr id="120" name="Freeform 12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121" name="Group 121"/>
            <p:cNvGrpSpPr/>
            <p:nvPr/>
          </p:nvGrpSpPr>
          <p:grpSpPr>
            <a:xfrm>
              <a:off x="78" y="9568185"/>
              <a:ext cx="82785" cy="82785"/>
              <a:chOff x="0" y="0"/>
              <a:chExt cx="1913890" cy="1913890"/>
            </a:xfrm>
          </p:grpSpPr>
          <p:sp>
            <p:nvSpPr>
              <p:cNvPr id="122" name="Freeform 122"/>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123" name="Group 123"/>
            <p:cNvGrpSpPr/>
            <p:nvPr/>
          </p:nvGrpSpPr>
          <p:grpSpPr>
            <a:xfrm>
              <a:off x="78" y="1618080"/>
              <a:ext cx="82785" cy="82785"/>
              <a:chOff x="0" y="0"/>
              <a:chExt cx="1913890" cy="1913890"/>
            </a:xfrm>
          </p:grpSpPr>
          <p:sp>
            <p:nvSpPr>
              <p:cNvPr id="124" name="Freeform 124"/>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125" name="Group 125"/>
            <p:cNvGrpSpPr/>
            <p:nvPr/>
          </p:nvGrpSpPr>
          <p:grpSpPr>
            <a:xfrm>
              <a:off x="78" y="7998564"/>
              <a:ext cx="82785" cy="82785"/>
              <a:chOff x="0" y="0"/>
              <a:chExt cx="1913890" cy="1913890"/>
            </a:xfrm>
          </p:grpSpPr>
          <p:sp>
            <p:nvSpPr>
              <p:cNvPr id="126" name="Freeform 126"/>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127" name="Group 127"/>
            <p:cNvGrpSpPr/>
            <p:nvPr/>
          </p:nvGrpSpPr>
          <p:grpSpPr>
            <a:xfrm>
              <a:off x="78" y="4805780"/>
              <a:ext cx="82785" cy="82785"/>
              <a:chOff x="0" y="0"/>
              <a:chExt cx="1913890" cy="1913890"/>
            </a:xfrm>
          </p:grpSpPr>
          <p:sp>
            <p:nvSpPr>
              <p:cNvPr id="128" name="Freeform 128"/>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129" name="Group 129"/>
            <p:cNvGrpSpPr/>
            <p:nvPr/>
          </p:nvGrpSpPr>
          <p:grpSpPr>
            <a:xfrm>
              <a:off x="3247943" y="0"/>
              <a:ext cx="82785" cy="82785"/>
              <a:chOff x="0" y="0"/>
              <a:chExt cx="1913890" cy="1913890"/>
            </a:xfrm>
          </p:grpSpPr>
          <p:sp>
            <p:nvSpPr>
              <p:cNvPr id="130" name="Freeform 13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131" name="Group 131"/>
            <p:cNvGrpSpPr/>
            <p:nvPr/>
          </p:nvGrpSpPr>
          <p:grpSpPr>
            <a:xfrm>
              <a:off x="3247943" y="6380485"/>
              <a:ext cx="82785" cy="82785"/>
              <a:chOff x="0" y="0"/>
              <a:chExt cx="1913890" cy="1913890"/>
            </a:xfrm>
          </p:grpSpPr>
          <p:sp>
            <p:nvSpPr>
              <p:cNvPr id="132" name="Freeform 132"/>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133" name="Group 133"/>
            <p:cNvGrpSpPr/>
            <p:nvPr/>
          </p:nvGrpSpPr>
          <p:grpSpPr>
            <a:xfrm>
              <a:off x="3247943" y="3187700"/>
              <a:ext cx="82785" cy="82785"/>
              <a:chOff x="0" y="0"/>
              <a:chExt cx="1913890" cy="1913890"/>
            </a:xfrm>
          </p:grpSpPr>
          <p:sp>
            <p:nvSpPr>
              <p:cNvPr id="134" name="Freeform 134"/>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135" name="Group 135"/>
            <p:cNvGrpSpPr/>
            <p:nvPr/>
          </p:nvGrpSpPr>
          <p:grpSpPr>
            <a:xfrm>
              <a:off x="3247943" y="9568185"/>
              <a:ext cx="82785" cy="82785"/>
              <a:chOff x="0" y="0"/>
              <a:chExt cx="1913890" cy="1913890"/>
            </a:xfrm>
          </p:grpSpPr>
          <p:sp>
            <p:nvSpPr>
              <p:cNvPr id="136" name="Freeform 136"/>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137" name="Group 137"/>
            <p:cNvGrpSpPr/>
            <p:nvPr/>
          </p:nvGrpSpPr>
          <p:grpSpPr>
            <a:xfrm>
              <a:off x="3247943" y="1618080"/>
              <a:ext cx="82785" cy="82785"/>
              <a:chOff x="0" y="0"/>
              <a:chExt cx="1913890" cy="1913890"/>
            </a:xfrm>
          </p:grpSpPr>
          <p:sp>
            <p:nvSpPr>
              <p:cNvPr id="138" name="Freeform 138"/>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139" name="Group 139"/>
            <p:cNvGrpSpPr/>
            <p:nvPr/>
          </p:nvGrpSpPr>
          <p:grpSpPr>
            <a:xfrm>
              <a:off x="3247943" y="7998564"/>
              <a:ext cx="82785" cy="82785"/>
              <a:chOff x="0" y="0"/>
              <a:chExt cx="1913890" cy="1913890"/>
            </a:xfrm>
          </p:grpSpPr>
          <p:sp>
            <p:nvSpPr>
              <p:cNvPr id="140" name="Freeform 14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141" name="Group 141"/>
            <p:cNvGrpSpPr/>
            <p:nvPr/>
          </p:nvGrpSpPr>
          <p:grpSpPr>
            <a:xfrm>
              <a:off x="3247943" y="4805780"/>
              <a:ext cx="82785" cy="82785"/>
              <a:chOff x="0" y="0"/>
              <a:chExt cx="1913890" cy="1913890"/>
            </a:xfrm>
          </p:grpSpPr>
          <p:sp>
            <p:nvSpPr>
              <p:cNvPr id="142" name="Freeform 142"/>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143" name="Group 143"/>
            <p:cNvGrpSpPr/>
            <p:nvPr/>
          </p:nvGrpSpPr>
          <p:grpSpPr>
            <a:xfrm>
              <a:off x="538739" y="537155"/>
              <a:ext cx="82785" cy="82785"/>
              <a:chOff x="0" y="0"/>
              <a:chExt cx="1913890" cy="1913890"/>
            </a:xfrm>
          </p:grpSpPr>
          <p:sp>
            <p:nvSpPr>
              <p:cNvPr id="144" name="Freeform 144"/>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145" name="Group 145"/>
            <p:cNvGrpSpPr/>
            <p:nvPr/>
          </p:nvGrpSpPr>
          <p:grpSpPr>
            <a:xfrm>
              <a:off x="538739" y="6917640"/>
              <a:ext cx="82785" cy="82785"/>
              <a:chOff x="0" y="0"/>
              <a:chExt cx="1913890" cy="1913890"/>
            </a:xfrm>
          </p:grpSpPr>
          <p:sp>
            <p:nvSpPr>
              <p:cNvPr id="146" name="Freeform 146"/>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147" name="Group 147"/>
            <p:cNvGrpSpPr/>
            <p:nvPr/>
          </p:nvGrpSpPr>
          <p:grpSpPr>
            <a:xfrm>
              <a:off x="538739" y="3724855"/>
              <a:ext cx="82785" cy="82785"/>
              <a:chOff x="0" y="0"/>
              <a:chExt cx="1913890" cy="1913890"/>
            </a:xfrm>
          </p:grpSpPr>
          <p:sp>
            <p:nvSpPr>
              <p:cNvPr id="148" name="Freeform 148"/>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149" name="Group 149"/>
            <p:cNvGrpSpPr/>
            <p:nvPr/>
          </p:nvGrpSpPr>
          <p:grpSpPr>
            <a:xfrm>
              <a:off x="538739" y="10105340"/>
              <a:ext cx="82785" cy="82785"/>
              <a:chOff x="0" y="0"/>
              <a:chExt cx="1913890" cy="1913890"/>
            </a:xfrm>
          </p:grpSpPr>
          <p:sp>
            <p:nvSpPr>
              <p:cNvPr id="150" name="Freeform 15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151" name="Group 151"/>
            <p:cNvGrpSpPr/>
            <p:nvPr/>
          </p:nvGrpSpPr>
          <p:grpSpPr>
            <a:xfrm>
              <a:off x="538739" y="2155235"/>
              <a:ext cx="82785" cy="82785"/>
              <a:chOff x="0" y="0"/>
              <a:chExt cx="1913890" cy="1913890"/>
            </a:xfrm>
          </p:grpSpPr>
          <p:sp>
            <p:nvSpPr>
              <p:cNvPr id="152" name="Freeform 152"/>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153" name="Group 153"/>
            <p:cNvGrpSpPr/>
            <p:nvPr/>
          </p:nvGrpSpPr>
          <p:grpSpPr>
            <a:xfrm>
              <a:off x="538739" y="8535719"/>
              <a:ext cx="82785" cy="82785"/>
              <a:chOff x="0" y="0"/>
              <a:chExt cx="1913890" cy="1913890"/>
            </a:xfrm>
          </p:grpSpPr>
          <p:sp>
            <p:nvSpPr>
              <p:cNvPr id="154" name="Freeform 154"/>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155" name="Group 155"/>
            <p:cNvGrpSpPr/>
            <p:nvPr/>
          </p:nvGrpSpPr>
          <p:grpSpPr>
            <a:xfrm>
              <a:off x="538739" y="5342935"/>
              <a:ext cx="82785" cy="82785"/>
              <a:chOff x="0" y="0"/>
              <a:chExt cx="1913890" cy="1913890"/>
            </a:xfrm>
          </p:grpSpPr>
          <p:sp>
            <p:nvSpPr>
              <p:cNvPr id="156" name="Freeform 156"/>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157" name="Group 157"/>
            <p:cNvGrpSpPr/>
            <p:nvPr/>
          </p:nvGrpSpPr>
          <p:grpSpPr>
            <a:xfrm>
              <a:off x="3786604" y="537155"/>
              <a:ext cx="82785" cy="82785"/>
              <a:chOff x="0" y="0"/>
              <a:chExt cx="1913890" cy="1913890"/>
            </a:xfrm>
          </p:grpSpPr>
          <p:sp>
            <p:nvSpPr>
              <p:cNvPr id="158" name="Freeform 158"/>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159" name="Group 159"/>
            <p:cNvGrpSpPr/>
            <p:nvPr/>
          </p:nvGrpSpPr>
          <p:grpSpPr>
            <a:xfrm>
              <a:off x="3786604" y="6917640"/>
              <a:ext cx="82785" cy="82785"/>
              <a:chOff x="0" y="0"/>
              <a:chExt cx="1913890" cy="1913890"/>
            </a:xfrm>
          </p:grpSpPr>
          <p:sp>
            <p:nvSpPr>
              <p:cNvPr id="160" name="Freeform 16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161" name="Group 161"/>
            <p:cNvGrpSpPr/>
            <p:nvPr/>
          </p:nvGrpSpPr>
          <p:grpSpPr>
            <a:xfrm>
              <a:off x="3786604" y="3724855"/>
              <a:ext cx="82785" cy="82785"/>
              <a:chOff x="0" y="0"/>
              <a:chExt cx="1913890" cy="1913890"/>
            </a:xfrm>
          </p:grpSpPr>
          <p:sp>
            <p:nvSpPr>
              <p:cNvPr id="162" name="Freeform 162"/>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163" name="Group 163"/>
            <p:cNvGrpSpPr/>
            <p:nvPr/>
          </p:nvGrpSpPr>
          <p:grpSpPr>
            <a:xfrm>
              <a:off x="3786604" y="10105340"/>
              <a:ext cx="82785" cy="82785"/>
              <a:chOff x="0" y="0"/>
              <a:chExt cx="1913890" cy="1913890"/>
            </a:xfrm>
          </p:grpSpPr>
          <p:sp>
            <p:nvSpPr>
              <p:cNvPr id="164" name="Freeform 164"/>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165" name="Group 165"/>
            <p:cNvGrpSpPr/>
            <p:nvPr/>
          </p:nvGrpSpPr>
          <p:grpSpPr>
            <a:xfrm>
              <a:off x="3786604" y="2155235"/>
              <a:ext cx="82785" cy="82785"/>
              <a:chOff x="0" y="0"/>
              <a:chExt cx="1913890" cy="1913890"/>
            </a:xfrm>
          </p:grpSpPr>
          <p:sp>
            <p:nvSpPr>
              <p:cNvPr id="166" name="Freeform 166"/>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167" name="Group 167"/>
            <p:cNvGrpSpPr/>
            <p:nvPr/>
          </p:nvGrpSpPr>
          <p:grpSpPr>
            <a:xfrm>
              <a:off x="3786604" y="8535719"/>
              <a:ext cx="82785" cy="82785"/>
              <a:chOff x="0" y="0"/>
              <a:chExt cx="1913890" cy="1913890"/>
            </a:xfrm>
          </p:grpSpPr>
          <p:sp>
            <p:nvSpPr>
              <p:cNvPr id="168" name="Freeform 168"/>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169" name="Group 169"/>
            <p:cNvGrpSpPr/>
            <p:nvPr/>
          </p:nvGrpSpPr>
          <p:grpSpPr>
            <a:xfrm>
              <a:off x="3786604" y="5342935"/>
              <a:ext cx="82785" cy="82785"/>
              <a:chOff x="0" y="0"/>
              <a:chExt cx="1913890" cy="1913890"/>
            </a:xfrm>
          </p:grpSpPr>
          <p:sp>
            <p:nvSpPr>
              <p:cNvPr id="170" name="Freeform 17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171" name="Group 171"/>
            <p:cNvGrpSpPr/>
            <p:nvPr/>
          </p:nvGrpSpPr>
          <p:grpSpPr>
            <a:xfrm>
              <a:off x="1078600" y="1075351"/>
              <a:ext cx="82785" cy="82785"/>
              <a:chOff x="0" y="0"/>
              <a:chExt cx="1913890" cy="1913890"/>
            </a:xfrm>
          </p:grpSpPr>
          <p:sp>
            <p:nvSpPr>
              <p:cNvPr id="172" name="Freeform 172"/>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173" name="Group 173"/>
            <p:cNvGrpSpPr/>
            <p:nvPr/>
          </p:nvGrpSpPr>
          <p:grpSpPr>
            <a:xfrm>
              <a:off x="1078600" y="7455836"/>
              <a:ext cx="82785" cy="82785"/>
              <a:chOff x="0" y="0"/>
              <a:chExt cx="1913890" cy="1913890"/>
            </a:xfrm>
          </p:grpSpPr>
          <p:sp>
            <p:nvSpPr>
              <p:cNvPr id="174" name="Freeform 174"/>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175" name="Group 175"/>
            <p:cNvGrpSpPr/>
            <p:nvPr/>
          </p:nvGrpSpPr>
          <p:grpSpPr>
            <a:xfrm>
              <a:off x="1078600" y="4263051"/>
              <a:ext cx="82785" cy="82785"/>
              <a:chOff x="0" y="0"/>
              <a:chExt cx="1913890" cy="1913890"/>
            </a:xfrm>
          </p:grpSpPr>
          <p:sp>
            <p:nvSpPr>
              <p:cNvPr id="176" name="Freeform 176"/>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177" name="Group 177"/>
            <p:cNvGrpSpPr/>
            <p:nvPr/>
          </p:nvGrpSpPr>
          <p:grpSpPr>
            <a:xfrm>
              <a:off x="1078600" y="10643536"/>
              <a:ext cx="82785" cy="82785"/>
              <a:chOff x="0" y="0"/>
              <a:chExt cx="1913890" cy="1913890"/>
            </a:xfrm>
          </p:grpSpPr>
          <p:sp>
            <p:nvSpPr>
              <p:cNvPr id="178" name="Freeform 178"/>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179" name="Group 179"/>
            <p:cNvGrpSpPr/>
            <p:nvPr/>
          </p:nvGrpSpPr>
          <p:grpSpPr>
            <a:xfrm>
              <a:off x="1078600" y="2693431"/>
              <a:ext cx="82785" cy="82785"/>
              <a:chOff x="0" y="0"/>
              <a:chExt cx="1913890" cy="1913890"/>
            </a:xfrm>
          </p:grpSpPr>
          <p:sp>
            <p:nvSpPr>
              <p:cNvPr id="180" name="Freeform 18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181" name="Group 181"/>
            <p:cNvGrpSpPr/>
            <p:nvPr/>
          </p:nvGrpSpPr>
          <p:grpSpPr>
            <a:xfrm>
              <a:off x="1078600" y="9073915"/>
              <a:ext cx="82785" cy="82785"/>
              <a:chOff x="0" y="0"/>
              <a:chExt cx="1913890" cy="1913890"/>
            </a:xfrm>
          </p:grpSpPr>
          <p:sp>
            <p:nvSpPr>
              <p:cNvPr id="182" name="Freeform 182"/>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183" name="Group 183"/>
            <p:cNvGrpSpPr/>
            <p:nvPr/>
          </p:nvGrpSpPr>
          <p:grpSpPr>
            <a:xfrm>
              <a:off x="1078600" y="5881131"/>
              <a:ext cx="82785" cy="82785"/>
              <a:chOff x="0" y="0"/>
              <a:chExt cx="1913890" cy="1913890"/>
            </a:xfrm>
          </p:grpSpPr>
          <p:sp>
            <p:nvSpPr>
              <p:cNvPr id="184" name="Freeform 184"/>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185" name="Group 185"/>
            <p:cNvGrpSpPr/>
            <p:nvPr/>
          </p:nvGrpSpPr>
          <p:grpSpPr>
            <a:xfrm>
              <a:off x="2709204" y="1075351"/>
              <a:ext cx="82785" cy="82785"/>
              <a:chOff x="0" y="0"/>
              <a:chExt cx="1913890" cy="1913890"/>
            </a:xfrm>
          </p:grpSpPr>
          <p:sp>
            <p:nvSpPr>
              <p:cNvPr id="186" name="Freeform 186"/>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187" name="Group 187"/>
            <p:cNvGrpSpPr/>
            <p:nvPr/>
          </p:nvGrpSpPr>
          <p:grpSpPr>
            <a:xfrm>
              <a:off x="2709204" y="7455836"/>
              <a:ext cx="82785" cy="82785"/>
              <a:chOff x="0" y="0"/>
              <a:chExt cx="1913890" cy="1913890"/>
            </a:xfrm>
          </p:grpSpPr>
          <p:sp>
            <p:nvSpPr>
              <p:cNvPr id="188" name="Freeform 188"/>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189" name="Group 189"/>
            <p:cNvGrpSpPr/>
            <p:nvPr/>
          </p:nvGrpSpPr>
          <p:grpSpPr>
            <a:xfrm>
              <a:off x="2709204" y="4263051"/>
              <a:ext cx="82785" cy="82785"/>
              <a:chOff x="0" y="0"/>
              <a:chExt cx="1913890" cy="1913890"/>
            </a:xfrm>
          </p:grpSpPr>
          <p:sp>
            <p:nvSpPr>
              <p:cNvPr id="190" name="Freeform 19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191" name="Group 191"/>
            <p:cNvGrpSpPr/>
            <p:nvPr/>
          </p:nvGrpSpPr>
          <p:grpSpPr>
            <a:xfrm>
              <a:off x="2709204" y="10643536"/>
              <a:ext cx="82785" cy="82785"/>
              <a:chOff x="0" y="0"/>
              <a:chExt cx="1913890" cy="1913890"/>
            </a:xfrm>
          </p:grpSpPr>
          <p:sp>
            <p:nvSpPr>
              <p:cNvPr id="192" name="Freeform 192"/>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193" name="Group 193"/>
            <p:cNvGrpSpPr/>
            <p:nvPr/>
          </p:nvGrpSpPr>
          <p:grpSpPr>
            <a:xfrm>
              <a:off x="2709204" y="2693431"/>
              <a:ext cx="82785" cy="82785"/>
              <a:chOff x="0" y="0"/>
              <a:chExt cx="1913890" cy="1913890"/>
            </a:xfrm>
          </p:grpSpPr>
          <p:sp>
            <p:nvSpPr>
              <p:cNvPr id="194" name="Freeform 194"/>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195" name="Group 195"/>
            <p:cNvGrpSpPr/>
            <p:nvPr/>
          </p:nvGrpSpPr>
          <p:grpSpPr>
            <a:xfrm>
              <a:off x="2709204" y="9073915"/>
              <a:ext cx="82785" cy="82785"/>
              <a:chOff x="0" y="0"/>
              <a:chExt cx="1913890" cy="1913890"/>
            </a:xfrm>
          </p:grpSpPr>
          <p:sp>
            <p:nvSpPr>
              <p:cNvPr id="196" name="Freeform 196"/>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197" name="Group 197"/>
            <p:cNvGrpSpPr/>
            <p:nvPr/>
          </p:nvGrpSpPr>
          <p:grpSpPr>
            <a:xfrm>
              <a:off x="2709204" y="5881131"/>
              <a:ext cx="82785" cy="82785"/>
              <a:chOff x="0" y="0"/>
              <a:chExt cx="1913890" cy="1913890"/>
            </a:xfrm>
          </p:grpSpPr>
          <p:sp>
            <p:nvSpPr>
              <p:cNvPr id="198" name="Freeform 198"/>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199" name="Group 199"/>
            <p:cNvGrpSpPr/>
            <p:nvPr/>
          </p:nvGrpSpPr>
          <p:grpSpPr>
            <a:xfrm>
              <a:off x="1627565" y="0"/>
              <a:ext cx="82785" cy="82785"/>
              <a:chOff x="0" y="0"/>
              <a:chExt cx="1913890" cy="1913890"/>
            </a:xfrm>
          </p:grpSpPr>
          <p:sp>
            <p:nvSpPr>
              <p:cNvPr id="200" name="Freeform 20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201" name="Group 201"/>
            <p:cNvGrpSpPr/>
            <p:nvPr/>
          </p:nvGrpSpPr>
          <p:grpSpPr>
            <a:xfrm>
              <a:off x="1627565" y="6380485"/>
              <a:ext cx="82785" cy="82785"/>
              <a:chOff x="0" y="0"/>
              <a:chExt cx="1913890" cy="1913890"/>
            </a:xfrm>
          </p:grpSpPr>
          <p:sp>
            <p:nvSpPr>
              <p:cNvPr id="202" name="Freeform 202"/>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203" name="Group 203"/>
            <p:cNvGrpSpPr/>
            <p:nvPr/>
          </p:nvGrpSpPr>
          <p:grpSpPr>
            <a:xfrm>
              <a:off x="1627565" y="3187700"/>
              <a:ext cx="82785" cy="82785"/>
              <a:chOff x="0" y="0"/>
              <a:chExt cx="1913890" cy="1913890"/>
            </a:xfrm>
          </p:grpSpPr>
          <p:sp>
            <p:nvSpPr>
              <p:cNvPr id="204" name="Freeform 204"/>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205" name="Group 205"/>
            <p:cNvGrpSpPr/>
            <p:nvPr/>
          </p:nvGrpSpPr>
          <p:grpSpPr>
            <a:xfrm>
              <a:off x="1627565" y="9568185"/>
              <a:ext cx="82785" cy="82785"/>
              <a:chOff x="0" y="0"/>
              <a:chExt cx="1913890" cy="1913890"/>
            </a:xfrm>
          </p:grpSpPr>
          <p:sp>
            <p:nvSpPr>
              <p:cNvPr id="206" name="Freeform 206"/>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207" name="Group 207"/>
            <p:cNvGrpSpPr/>
            <p:nvPr/>
          </p:nvGrpSpPr>
          <p:grpSpPr>
            <a:xfrm>
              <a:off x="1627565" y="1618080"/>
              <a:ext cx="82785" cy="82785"/>
              <a:chOff x="0" y="0"/>
              <a:chExt cx="1913890" cy="1913890"/>
            </a:xfrm>
          </p:grpSpPr>
          <p:sp>
            <p:nvSpPr>
              <p:cNvPr id="208" name="Freeform 208"/>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209" name="Group 209"/>
            <p:cNvGrpSpPr/>
            <p:nvPr/>
          </p:nvGrpSpPr>
          <p:grpSpPr>
            <a:xfrm>
              <a:off x="1627565" y="7998564"/>
              <a:ext cx="82785" cy="82785"/>
              <a:chOff x="0" y="0"/>
              <a:chExt cx="1913890" cy="1913890"/>
            </a:xfrm>
          </p:grpSpPr>
          <p:sp>
            <p:nvSpPr>
              <p:cNvPr id="210" name="Freeform 21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211" name="Group 211"/>
            <p:cNvGrpSpPr/>
            <p:nvPr/>
          </p:nvGrpSpPr>
          <p:grpSpPr>
            <a:xfrm>
              <a:off x="1627565" y="4805780"/>
              <a:ext cx="82785" cy="82785"/>
              <a:chOff x="0" y="0"/>
              <a:chExt cx="1913890" cy="1913890"/>
            </a:xfrm>
          </p:grpSpPr>
          <p:sp>
            <p:nvSpPr>
              <p:cNvPr id="212" name="Freeform 212"/>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213" name="Group 213"/>
            <p:cNvGrpSpPr/>
            <p:nvPr/>
          </p:nvGrpSpPr>
          <p:grpSpPr>
            <a:xfrm>
              <a:off x="2166226" y="537155"/>
              <a:ext cx="82785" cy="82785"/>
              <a:chOff x="0" y="0"/>
              <a:chExt cx="1913890" cy="1913890"/>
            </a:xfrm>
          </p:grpSpPr>
          <p:sp>
            <p:nvSpPr>
              <p:cNvPr id="214" name="Freeform 214"/>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215" name="Group 215"/>
            <p:cNvGrpSpPr/>
            <p:nvPr/>
          </p:nvGrpSpPr>
          <p:grpSpPr>
            <a:xfrm>
              <a:off x="2166226" y="6917640"/>
              <a:ext cx="82785" cy="82785"/>
              <a:chOff x="0" y="0"/>
              <a:chExt cx="1913890" cy="1913890"/>
            </a:xfrm>
          </p:grpSpPr>
          <p:sp>
            <p:nvSpPr>
              <p:cNvPr id="216" name="Freeform 216"/>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217" name="Group 217"/>
            <p:cNvGrpSpPr/>
            <p:nvPr/>
          </p:nvGrpSpPr>
          <p:grpSpPr>
            <a:xfrm>
              <a:off x="2166226" y="3724855"/>
              <a:ext cx="82785" cy="82785"/>
              <a:chOff x="0" y="0"/>
              <a:chExt cx="1913890" cy="1913890"/>
            </a:xfrm>
          </p:grpSpPr>
          <p:sp>
            <p:nvSpPr>
              <p:cNvPr id="218" name="Freeform 218"/>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219" name="Group 219"/>
            <p:cNvGrpSpPr/>
            <p:nvPr/>
          </p:nvGrpSpPr>
          <p:grpSpPr>
            <a:xfrm>
              <a:off x="2166226" y="10105340"/>
              <a:ext cx="82785" cy="82785"/>
              <a:chOff x="0" y="0"/>
              <a:chExt cx="1913890" cy="1913890"/>
            </a:xfrm>
          </p:grpSpPr>
          <p:sp>
            <p:nvSpPr>
              <p:cNvPr id="220" name="Freeform 22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221" name="Group 221"/>
            <p:cNvGrpSpPr/>
            <p:nvPr/>
          </p:nvGrpSpPr>
          <p:grpSpPr>
            <a:xfrm>
              <a:off x="2166226" y="2155235"/>
              <a:ext cx="82785" cy="82785"/>
              <a:chOff x="0" y="0"/>
              <a:chExt cx="1913890" cy="1913890"/>
            </a:xfrm>
          </p:grpSpPr>
          <p:sp>
            <p:nvSpPr>
              <p:cNvPr id="222" name="Freeform 222"/>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223" name="Group 223"/>
            <p:cNvGrpSpPr/>
            <p:nvPr/>
          </p:nvGrpSpPr>
          <p:grpSpPr>
            <a:xfrm>
              <a:off x="2166226" y="8535719"/>
              <a:ext cx="82785" cy="82785"/>
              <a:chOff x="0" y="0"/>
              <a:chExt cx="1913890" cy="1913890"/>
            </a:xfrm>
          </p:grpSpPr>
          <p:sp>
            <p:nvSpPr>
              <p:cNvPr id="224" name="Freeform 224"/>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225" name="Group 225"/>
            <p:cNvGrpSpPr/>
            <p:nvPr/>
          </p:nvGrpSpPr>
          <p:grpSpPr>
            <a:xfrm>
              <a:off x="2166226" y="5342935"/>
              <a:ext cx="82785" cy="82785"/>
              <a:chOff x="0" y="0"/>
              <a:chExt cx="1913890" cy="1913890"/>
            </a:xfrm>
          </p:grpSpPr>
          <p:sp>
            <p:nvSpPr>
              <p:cNvPr id="226" name="Freeform 226"/>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227" name="Group 227"/>
            <p:cNvGrpSpPr>
              <a:grpSpLocks noChangeAspect="1"/>
            </p:cNvGrpSpPr>
            <p:nvPr/>
          </p:nvGrpSpPr>
          <p:grpSpPr>
            <a:xfrm>
              <a:off x="538818" y="0"/>
              <a:ext cx="95594" cy="82785"/>
              <a:chOff x="0" y="0"/>
              <a:chExt cx="6350000" cy="5499100"/>
            </a:xfrm>
          </p:grpSpPr>
          <p:sp>
            <p:nvSpPr>
              <p:cNvPr id="228" name="Freeform 22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229" name="Group 229"/>
            <p:cNvGrpSpPr>
              <a:grpSpLocks noChangeAspect="1"/>
            </p:cNvGrpSpPr>
            <p:nvPr/>
          </p:nvGrpSpPr>
          <p:grpSpPr>
            <a:xfrm>
              <a:off x="538818" y="6380485"/>
              <a:ext cx="95594" cy="82785"/>
              <a:chOff x="0" y="0"/>
              <a:chExt cx="6350000" cy="5499100"/>
            </a:xfrm>
          </p:grpSpPr>
          <p:sp>
            <p:nvSpPr>
              <p:cNvPr id="230" name="Freeform 23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231" name="Group 231"/>
            <p:cNvGrpSpPr>
              <a:grpSpLocks noChangeAspect="1"/>
            </p:cNvGrpSpPr>
            <p:nvPr/>
          </p:nvGrpSpPr>
          <p:grpSpPr>
            <a:xfrm>
              <a:off x="538818" y="3187700"/>
              <a:ext cx="95594" cy="82785"/>
              <a:chOff x="0" y="0"/>
              <a:chExt cx="6350000" cy="5499100"/>
            </a:xfrm>
          </p:grpSpPr>
          <p:sp>
            <p:nvSpPr>
              <p:cNvPr id="232" name="Freeform 232"/>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233" name="Group 233"/>
            <p:cNvGrpSpPr>
              <a:grpSpLocks noChangeAspect="1"/>
            </p:cNvGrpSpPr>
            <p:nvPr/>
          </p:nvGrpSpPr>
          <p:grpSpPr>
            <a:xfrm>
              <a:off x="538818" y="9568185"/>
              <a:ext cx="95594" cy="82785"/>
              <a:chOff x="0" y="0"/>
              <a:chExt cx="6350000" cy="5499100"/>
            </a:xfrm>
          </p:grpSpPr>
          <p:sp>
            <p:nvSpPr>
              <p:cNvPr id="234" name="Freeform 234"/>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235" name="Group 235"/>
            <p:cNvGrpSpPr>
              <a:grpSpLocks noChangeAspect="1"/>
            </p:cNvGrpSpPr>
            <p:nvPr/>
          </p:nvGrpSpPr>
          <p:grpSpPr>
            <a:xfrm>
              <a:off x="538818" y="1618080"/>
              <a:ext cx="95594" cy="82785"/>
              <a:chOff x="0" y="0"/>
              <a:chExt cx="6350000" cy="5499100"/>
            </a:xfrm>
          </p:grpSpPr>
          <p:sp>
            <p:nvSpPr>
              <p:cNvPr id="236" name="Freeform 23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237" name="Group 237"/>
            <p:cNvGrpSpPr>
              <a:grpSpLocks noChangeAspect="1"/>
            </p:cNvGrpSpPr>
            <p:nvPr/>
          </p:nvGrpSpPr>
          <p:grpSpPr>
            <a:xfrm>
              <a:off x="538818" y="7998564"/>
              <a:ext cx="95594" cy="82785"/>
              <a:chOff x="0" y="0"/>
              <a:chExt cx="6350000" cy="5499100"/>
            </a:xfrm>
          </p:grpSpPr>
          <p:sp>
            <p:nvSpPr>
              <p:cNvPr id="238" name="Freeform 23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239" name="Group 239"/>
            <p:cNvGrpSpPr>
              <a:grpSpLocks noChangeAspect="1"/>
            </p:cNvGrpSpPr>
            <p:nvPr/>
          </p:nvGrpSpPr>
          <p:grpSpPr>
            <a:xfrm>
              <a:off x="538818" y="4805780"/>
              <a:ext cx="95594" cy="82785"/>
              <a:chOff x="0" y="0"/>
              <a:chExt cx="6350000" cy="5499100"/>
            </a:xfrm>
          </p:grpSpPr>
          <p:sp>
            <p:nvSpPr>
              <p:cNvPr id="240" name="Freeform 24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241" name="Group 241"/>
            <p:cNvGrpSpPr>
              <a:grpSpLocks noChangeAspect="1"/>
            </p:cNvGrpSpPr>
            <p:nvPr/>
          </p:nvGrpSpPr>
          <p:grpSpPr>
            <a:xfrm>
              <a:off x="3786682" y="0"/>
              <a:ext cx="95594" cy="82785"/>
              <a:chOff x="0" y="0"/>
              <a:chExt cx="6350000" cy="5499100"/>
            </a:xfrm>
          </p:grpSpPr>
          <p:sp>
            <p:nvSpPr>
              <p:cNvPr id="242" name="Freeform 242"/>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243" name="Group 243"/>
            <p:cNvGrpSpPr>
              <a:grpSpLocks noChangeAspect="1"/>
            </p:cNvGrpSpPr>
            <p:nvPr/>
          </p:nvGrpSpPr>
          <p:grpSpPr>
            <a:xfrm>
              <a:off x="3786682" y="6380485"/>
              <a:ext cx="95594" cy="82785"/>
              <a:chOff x="0" y="0"/>
              <a:chExt cx="6350000" cy="5499100"/>
            </a:xfrm>
          </p:grpSpPr>
          <p:sp>
            <p:nvSpPr>
              <p:cNvPr id="244" name="Freeform 244"/>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245" name="Group 245"/>
            <p:cNvGrpSpPr>
              <a:grpSpLocks noChangeAspect="1"/>
            </p:cNvGrpSpPr>
            <p:nvPr/>
          </p:nvGrpSpPr>
          <p:grpSpPr>
            <a:xfrm>
              <a:off x="3786682" y="3187700"/>
              <a:ext cx="95594" cy="82785"/>
              <a:chOff x="0" y="0"/>
              <a:chExt cx="6350000" cy="5499100"/>
            </a:xfrm>
          </p:grpSpPr>
          <p:sp>
            <p:nvSpPr>
              <p:cNvPr id="246" name="Freeform 24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247" name="Group 247"/>
            <p:cNvGrpSpPr>
              <a:grpSpLocks noChangeAspect="1"/>
            </p:cNvGrpSpPr>
            <p:nvPr/>
          </p:nvGrpSpPr>
          <p:grpSpPr>
            <a:xfrm>
              <a:off x="3786682" y="9568185"/>
              <a:ext cx="95594" cy="82785"/>
              <a:chOff x="0" y="0"/>
              <a:chExt cx="6350000" cy="5499100"/>
            </a:xfrm>
          </p:grpSpPr>
          <p:sp>
            <p:nvSpPr>
              <p:cNvPr id="248" name="Freeform 24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249" name="Group 249"/>
            <p:cNvGrpSpPr>
              <a:grpSpLocks noChangeAspect="1"/>
            </p:cNvGrpSpPr>
            <p:nvPr/>
          </p:nvGrpSpPr>
          <p:grpSpPr>
            <a:xfrm>
              <a:off x="3786682" y="1618080"/>
              <a:ext cx="95594" cy="82785"/>
              <a:chOff x="0" y="0"/>
              <a:chExt cx="6350000" cy="5499100"/>
            </a:xfrm>
          </p:grpSpPr>
          <p:sp>
            <p:nvSpPr>
              <p:cNvPr id="250" name="Freeform 25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251" name="Group 251"/>
            <p:cNvGrpSpPr>
              <a:grpSpLocks noChangeAspect="1"/>
            </p:cNvGrpSpPr>
            <p:nvPr/>
          </p:nvGrpSpPr>
          <p:grpSpPr>
            <a:xfrm>
              <a:off x="3786682" y="7998564"/>
              <a:ext cx="95594" cy="82785"/>
              <a:chOff x="0" y="0"/>
              <a:chExt cx="6350000" cy="5499100"/>
            </a:xfrm>
          </p:grpSpPr>
          <p:sp>
            <p:nvSpPr>
              <p:cNvPr id="252" name="Freeform 252"/>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253" name="Group 253"/>
            <p:cNvGrpSpPr>
              <a:grpSpLocks noChangeAspect="1"/>
            </p:cNvGrpSpPr>
            <p:nvPr/>
          </p:nvGrpSpPr>
          <p:grpSpPr>
            <a:xfrm>
              <a:off x="3786682" y="4805780"/>
              <a:ext cx="95594" cy="82785"/>
              <a:chOff x="0" y="0"/>
              <a:chExt cx="6350000" cy="5499100"/>
            </a:xfrm>
          </p:grpSpPr>
          <p:sp>
            <p:nvSpPr>
              <p:cNvPr id="254" name="Freeform 254"/>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255" name="Group 255"/>
            <p:cNvGrpSpPr>
              <a:grpSpLocks noChangeAspect="1"/>
            </p:cNvGrpSpPr>
            <p:nvPr/>
          </p:nvGrpSpPr>
          <p:grpSpPr>
            <a:xfrm>
              <a:off x="1077478" y="537155"/>
              <a:ext cx="95594" cy="82785"/>
              <a:chOff x="0" y="0"/>
              <a:chExt cx="6350000" cy="5499100"/>
            </a:xfrm>
          </p:grpSpPr>
          <p:sp>
            <p:nvSpPr>
              <p:cNvPr id="256" name="Freeform 25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257" name="Group 257"/>
            <p:cNvGrpSpPr>
              <a:grpSpLocks noChangeAspect="1"/>
            </p:cNvGrpSpPr>
            <p:nvPr/>
          </p:nvGrpSpPr>
          <p:grpSpPr>
            <a:xfrm>
              <a:off x="1077478" y="6917640"/>
              <a:ext cx="95594" cy="82785"/>
              <a:chOff x="0" y="0"/>
              <a:chExt cx="6350000" cy="5499100"/>
            </a:xfrm>
          </p:grpSpPr>
          <p:sp>
            <p:nvSpPr>
              <p:cNvPr id="258" name="Freeform 25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259" name="Group 259"/>
            <p:cNvGrpSpPr>
              <a:grpSpLocks noChangeAspect="1"/>
            </p:cNvGrpSpPr>
            <p:nvPr/>
          </p:nvGrpSpPr>
          <p:grpSpPr>
            <a:xfrm>
              <a:off x="1077478" y="3724855"/>
              <a:ext cx="95594" cy="82785"/>
              <a:chOff x="0" y="0"/>
              <a:chExt cx="6350000" cy="5499100"/>
            </a:xfrm>
          </p:grpSpPr>
          <p:sp>
            <p:nvSpPr>
              <p:cNvPr id="260" name="Freeform 26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261" name="Group 261"/>
            <p:cNvGrpSpPr>
              <a:grpSpLocks noChangeAspect="1"/>
            </p:cNvGrpSpPr>
            <p:nvPr/>
          </p:nvGrpSpPr>
          <p:grpSpPr>
            <a:xfrm>
              <a:off x="1077478" y="10105340"/>
              <a:ext cx="95594" cy="82785"/>
              <a:chOff x="0" y="0"/>
              <a:chExt cx="6350000" cy="5499100"/>
            </a:xfrm>
          </p:grpSpPr>
          <p:sp>
            <p:nvSpPr>
              <p:cNvPr id="262" name="Freeform 262"/>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263" name="Group 263"/>
            <p:cNvGrpSpPr>
              <a:grpSpLocks noChangeAspect="1"/>
            </p:cNvGrpSpPr>
            <p:nvPr/>
          </p:nvGrpSpPr>
          <p:grpSpPr>
            <a:xfrm>
              <a:off x="1077478" y="2155235"/>
              <a:ext cx="95594" cy="82785"/>
              <a:chOff x="0" y="0"/>
              <a:chExt cx="6350000" cy="5499100"/>
            </a:xfrm>
          </p:grpSpPr>
          <p:sp>
            <p:nvSpPr>
              <p:cNvPr id="264" name="Freeform 264"/>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265" name="Group 265"/>
            <p:cNvGrpSpPr>
              <a:grpSpLocks noChangeAspect="1"/>
            </p:cNvGrpSpPr>
            <p:nvPr/>
          </p:nvGrpSpPr>
          <p:grpSpPr>
            <a:xfrm>
              <a:off x="1077478" y="8535719"/>
              <a:ext cx="95594" cy="82785"/>
              <a:chOff x="0" y="0"/>
              <a:chExt cx="6350000" cy="5499100"/>
            </a:xfrm>
          </p:grpSpPr>
          <p:sp>
            <p:nvSpPr>
              <p:cNvPr id="266" name="Freeform 26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267" name="Group 267"/>
            <p:cNvGrpSpPr>
              <a:grpSpLocks noChangeAspect="1"/>
            </p:cNvGrpSpPr>
            <p:nvPr/>
          </p:nvGrpSpPr>
          <p:grpSpPr>
            <a:xfrm>
              <a:off x="1077478" y="5342935"/>
              <a:ext cx="95594" cy="82785"/>
              <a:chOff x="0" y="0"/>
              <a:chExt cx="6350000" cy="5499100"/>
            </a:xfrm>
          </p:grpSpPr>
          <p:sp>
            <p:nvSpPr>
              <p:cNvPr id="268" name="Freeform 26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269" name="Group 269"/>
            <p:cNvGrpSpPr>
              <a:grpSpLocks noChangeAspect="1"/>
            </p:cNvGrpSpPr>
            <p:nvPr/>
          </p:nvGrpSpPr>
          <p:grpSpPr>
            <a:xfrm>
              <a:off x="1617339" y="1075351"/>
              <a:ext cx="95594" cy="82785"/>
              <a:chOff x="0" y="0"/>
              <a:chExt cx="6350000" cy="5499100"/>
            </a:xfrm>
          </p:grpSpPr>
          <p:sp>
            <p:nvSpPr>
              <p:cNvPr id="270" name="Freeform 27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271" name="Group 271"/>
            <p:cNvGrpSpPr>
              <a:grpSpLocks noChangeAspect="1"/>
            </p:cNvGrpSpPr>
            <p:nvPr/>
          </p:nvGrpSpPr>
          <p:grpSpPr>
            <a:xfrm>
              <a:off x="1617339" y="7455836"/>
              <a:ext cx="95594" cy="82785"/>
              <a:chOff x="0" y="0"/>
              <a:chExt cx="6350000" cy="5499100"/>
            </a:xfrm>
          </p:grpSpPr>
          <p:sp>
            <p:nvSpPr>
              <p:cNvPr id="272" name="Freeform 272"/>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273" name="Group 273"/>
            <p:cNvGrpSpPr>
              <a:grpSpLocks noChangeAspect="1"/>
            </p:cNvGrpSpPr>
            <p:nvPr/>
          </p:nvGrpSpPr>
          <p:grpSpPr>
            <a:xfrm>
              <a:off x="1617339" y="4263051"/>
              <a:ext cx="95594" cy="82785"/>
              <a:chOff x="0" y="0"/>
              <a:chExt cx="6350000" cy="5499100"/>
            </a:xfrm>
          </p:grpSpPr>
          <p:sp>
            <p:nvSpPr>
              <p:cNvPr id="274" name="Freeform 274"/>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275" name="Group 275"/>
            <p:cNvGrpSpPr>
              <a:grpSpLocks noChangeAspect="1"/>
            </p:cNvGrpSpPr>
            <p:nvPr/>
          </p:nvGrpSpPr>
          <p:grpSpPr>
            <a:xfrm>
              <a:off x="1617339" y="10643536"/>
              <a:ext cx="95594" cy="82785"/>
              <a:chOff x="0" y="0"/>
              <a:chExt cx="6350000" cy="5499100"/>
            </a:xfrm>
          </p:grpSpPr>
          <p:sp>
            <p:nvSpPr>
              <p:cNvPr id="276" name="Freeform 27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277" name="Group 277"/>
            <p:cNvGrpSpPr>
              <a:grpSpLocks noChangeAspect="1"/>
            </p:cNvGrpSpPr>
            <p:nvPr/>
          </p:nvGrpSpPr>
          <p:grpSpPr>
            <a:xfrm>
              <a:off x="1617339" y="2693431"/>
              <a:ext cx="95594" cy="82785"/>
              <a:chOff x="0" y="0"/>
              <a:chExt cx="6350000" cy="5499100"/>
            </a:xfrm>
          </p:grpSpPr>
          <p:sp>
            <p:nvSpPr>
              <p:cNvPr id="278" name="Freeform 27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279" name="Group 279"/>
            <p:cNvGrpSpPr>
              <a:grpSpLocks noChangeAspect="1"/>
            </p:cNvGrpSpPr>
            <p:nvPr/>
          </p:nvGrpSpPr>
          <p:grpSpPr>
            <a:xfrm>
              <a:off x="1617339" y="9073915"/>
              <a:ext cx="95594" cy="82785"/>
              <a:chOff x="0" y="0"/>
              <a:chExt cx="6350000" cy="5499100"/>
            </a:xfrm>
          </p:grpSpPr>
          <p:sp>
            <p:nvSpPr>
              <p:cNvPr id="280" name="Freeform 28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281" name="Group 281"/>
            <p:cNvGrpSpPr>
              <a:grpSpLocks noChangeAspect="1"/>
            </p:cNvGrpSpPr>
            <p:nvPr/>
          </p:nvGrpSpPr>
          <p:grpSpPr>
            <a:xfrm>
              <a:off x="1617339" y="5881131"/>
              <a:ext cx="95594" cy="82785"/>
              <a:chOff x="0" y="0"/>
              <a:chExt cx="6350000" cy="5499100"/>
            </a:xfrm>
          </p:grpSpPr>
          <p:sp>
            <p:nvSpPr>
              <p:cNvPr id="282" name="Freeform 282"/>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283" name="Group 283"/>
            <p:cNvGrpSpPr>
              <a:grpSpLocks noChangeAspect="1"/>
            </p:cNvGrpSpPr>
            <p:nvPr/>
          </p:nvGrpSpPr>
          <p:grpSpPr>
            <a:xfrm>
              <a:off x="78" y="1075351"/>
              <a:ext cx="95594" cy="82785"/>
              <a:chOff x="0" y="0"/>
              <a:chExt cx="6350000" cy="5499100"/>
            </a:xfrm>
          </p:grpSpPr>
          <p:sp>
            <p:nvSpPr>
              <p:cNvPr id="284" name="Freeform 284"/>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285" name="Group 285"/>
            <p:cNvGrpSpPr>
              <a:grpSpLocks noChangeAspect="1"/>
            </p:cNvGrpSpPr>
            <p:nvPr/>
          </p:nvGrpSpPr>
          <p:grpSpPr>
            <a:xfrm>
              <a:off x="78" y="7455836"/>
              <a:ext cx="95594" cy="82785"/>
              <a:chOff x="0" y="0"/>
              <a:chExt cx="6350000" cy="5499100"/>
            </a:xfrm>
          </p:grpSpPr>
          <p:sp>
            <p:nvSpPr>
              <p:cNvPr id="286" name="Freeform 28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287" name="Group 287"/>
            <p:cNvGrpSpPr>
              <a:grpSpLocks noChangeAspect="1"/>
            </p:cNvGrpSpPr>
            <p:nvPr/>
          </p:nvGrpSpPr>
          <p:grpSpPr>
            <a:xfrm>
              <a:off x="78" y="4263051"/>
              <a:ext cx="95594" cy="82785"/>
              <a:chOff x="0" y="0"/>
              <a:chExt cx="6350000" cy="5499100"/>
            </a:xfrm>
          </p:grpSpPr>
          <p:sp>
            <p:nvSpPr>
              <p:cNvPr id="288" name="Freeform 28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289" name="Group 289"/>
            <p:cNvGrpSpPr>
              <a:grpSpLocks noChangeAspect="1"/>
            </p:cNvGrpSpPr>
            <p:nvPr/>
          </p:nvGrpSpPr>
          <p:grpSpPr>
            <a:xfrm>
              <a:off x="78" y="10643536"/>
              <a:ext cx="95594" cy="82785"/>
              <a:chOff x="0" y="0"/>
              <a:chExt cx="6350000" cy="5499100"/>
            </a:xfrm>
          </p:grpSpPr>
          <p:sp>
            <p:nvSpPr>
              <p:cNvPr id="290" name="Freeform 29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291" name="Group 291"/>
            <p:cNvGrpSpPr>
              <a:grpSpLocks noChangeAspect="1"/>
            </p:cNvGrpSpPr>
            <p:nvPr/>
          </p:nvGrpSpPr>
          <p:grpSpPr>
            <a:xfrm>
              <a:off x="78" y="2693431"/>
              <a:ext cx="95594" cy="82785"/>
              <a:chOff x="0" y="0"/>
              <a:chExt cx="6350000" cy="5499100"/>
            </a:xfrm>
          </p:grpSpPr>
          <p:sp>
            <p:nvSpPr>
              <p:cNvPr id="292" name="Freeform 292"/>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293" name="Group 293"/>
            <p:cNvGrpSpPr>
              <a:grpSpLocks noChangeAspect="1"/>
            </p:cNvGrpSpPr>
            <p:nvPr/>
          </p:nvGrpSpPr>
          <p:grpSpPr>
            <a:xfrm>
              <a:off x="78" y="9073915"/>
              <a:ext cx="95594" cy="82785"/>
              <a:chOff x="0" y="0"/>
              <a:chExt cx="6350000" cy="5499100"/>
            </a:xfrm>
          </p:grpSpPr>
          <p:sp>
            <p:nvSpPr>
              <p:cNvPr id="294" name="Freeform 294"/>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295" name="Group 295"/>
            <p:cNvGrpSpPr>
              <a:grpSpLocks noChangeAspect="1"/>
            </p:cNvGrpSpPr>
            <p:nvPr/>
          </p:nvGrpSpPr>
          <p:grpSpPr>
            <a:xfrm>
              <a:off x="78" y="5881131"/>
              <a:ext cx="95594" cy="82785"/>
              <a:chOff x="0" y="0"/>
              <a:chExt cx="6350000" cy="5499100"/>
            </a:xfrm>
          </p:grpSpPr>
          <p:sp>
            <p:nvSpPr>
              <p:cNvPr id="296" name="Freeform 29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297" name="Group 297"/>
            <p:cNvGrpSpPr>
              <a:grpSpLocks noChangeAspect="1"/>
            </p:cNvGrpSpPr>
            <p:nvPr/>
          </p:nvGrpSpPr>
          <p:grpSpPr>
            <a:xfrm>
              <a:off x="3247943" y="1075351"/>
              <a:ext cx="95594" cy="82785"/>
              <a:chOff x="0" y="0"/>
              <a:chExt cx="6350000" cy="5499100"/>
            </a:xfrm>
          </p:grpSpPr>
          <p:sp>
            <p:nvSpPr>
              <p:cNvPr id="298" name="Freeform 29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299" name="Group 299"/>
            <p:cNvGrpSpPr>
              <a:grpSpLocks noChangeAspect="1"/>
            </p:cNvGrpSpPr>
            <p:nvPr/>
          </p:nvGrpSpPr>
          <p:grpSpPr>
            <a:xfrm>
              <a:off x="3247943" y="7455836"/>
              <a:ext cx="95594" cy="82785"/>
              <a:chOff x="0" y="0"/>
              <a:chExt cx="6350000" cy="5499100"/>
            </a:xfrm>
          </p:grpSpPr>
          <p:sp>
            <p:nvSpPr>
              <p:cNvPr id="300" name="Freeform 30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301" name="Group 301"/>
            <p:cNvGrpSpPr>
              <a:grpSpLocks noChangeAspect="1"/>
            </p:cNvGrpSpPr>
            <p:nvPr/>
          </p:nvGrpSpPr>
          <p:grpSpPr>
            <a:xfrm>
              <a:off x="3247943" y="4263051"/>
              <a:ext cx="95594" cy="82785"/>
              <a:chOff x="0" y="0"/>
              <a:chExt cx="6350000" cy="5499100"/>
            </a:xfrm>
          </p:grpSpPr>
          <p:sp>
            <p:nvSpPr>
              <p:cNvPr id="302" name="Freeform 302"/>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303" name="Group 303"/>
            <p:cNvGrpSpPr>
              <a:grpSpLocks noChangeAspect="1"/>
            </p:cNvGrpSpPr>
            <p:nvPr/>
          </p:nvGrpSpPr>
          <p:grpSpPr>
            <a:xfrm>
              <a:off x="3247943" y="10643536"/>
              <a:ext cx="95594" cy="82785"/>
              <a:chOff x="0" y="0"/>
              <a:chExt cx="6350000" cy="5499100"/>
            </a:xfrm>
          </p:grpSpPr>
          <p:sp>
            <p:nvSpPr>
              <p:cNvPr id="304" name="Freeform 304"/>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305" name="Group 305"/>
            <p:cNvGrpSpPr>
              <a:grpSpLocks noChangeAspect="1"/>
            </p:cNvGrpSpPr>
            <p:nvPr/>
          </p:nvGrpSpPr>
          <p:grpSpPr>
            <a:xfrm>
              <a:off x="3247943" y="2693431"/>
              <a:ext cx="95594" cy="82785"/>
              <a:chOff x="0" y="0"/>
              <a:chExt cx="6350000" cy="5499100"/>
            </a:xfrm>
          </p:grpSpPr>
          <p:sp>
            <p:nvSpPr>
              <p:cNvPr id="306" name="Freeform 30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307" name="Group 307"/>
            <p:cNvGrpSpPr>
              <a:grpSpLocks noChangeAspect="1"/>
            </p:cNvGrpSpPr>
            <p:nvPr/>
          </p:nvGrpSpPr>
          <p:grpSpPr>
            <a:xfrm>
              <a:off x="3247943" y="9073915"/>
              <a:ext cx="95594" cy="82785"/>
              <a:chOff x="0" y="0"/>
              <a:chExt cx="6350000" cy="5499100"/>
            </a:xfrm>
          </p:grpSpPr>
          <p:sp>
            <p:nvSpPr>
              <p:cNvPr id="308" name="Freeform 30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309" name="Group 309"/>
            <p:cNvGrpSpPr>
              <a:grpSpLocks noChangeAspect="1"/>
            </p:cNvGrpSpPr>
            <p:nvPr/>
          </p:nvGrpSpPr>
          <p:grpSpPr>
            <a:xfrm>
              <a:off x="3247943" y="5881131"/>
              <a:ext cx="95594" cy="82785"/>
              <a:chOff x="0" y="0"/>
              <a:chExt cx="6350000" cy="5499100"/>
            </a:xfrm>
          </p:grpSpPr>
          <p:sp>
            <p:nvSpPr>
              <p:cNvPr id="310" name="Freeform 31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311" name="Group 311"/>
            <p:cNvGrpSpPr>
              <a:grpSpLocks noChangeAspect="1"/>
            </p:cNvGrpSpPr>
            <p:nvPr/>
          </p:nvGrpSpPr>
          <p:grpSpPr>
            <a:xfrm>
              <a:off x="2166304" y="0"/>
              <a:ext cx="95594" cy="82785"/>
              <a:chOff x="0" y="0"/>
              <a:chExt cx="6350000" cy="5499100"/>
            </a:xfrm>
          </p:grpSpPr>
          <p:sp>
            <p:nvSpPr>
              <p:cNvPr id="312" name="Freeform 312"/>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313" name="Group 313"/>
            <p:cNvGrpSpPr>
              <a:grpSpLocks noChangeAspect="1"/>
            </p:cNvGrpSpPr>
            <p:nvPr/>
          </p:nvGrpSpPr>
          <p:grpSpPr>
            <a:xfrm>
              <a:off x="2166304" y="6380485"/>
              <a:ext cx="95594" cy="82785"/>
              <a:chOff x="0" y="0"/>
              <a:chExt cx="6350000" cy="5499100"/>
            </a:xfrm>
          </p:grpSpPr>
          <p:sp>
            <p:nvSpPr>
              <p:cNvPr id="314" name="Freeform 314"/>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315" name="Group 315"/>
            <p:cNvGrpSpPr>
              <a:grpSpLocks noChangeAspect="1"/>
            </p:cNvGrpSpPr>
            <p:nvPr/>
          </p:nvGrpSpPr>
          <p:grpSpPr>
            <a:xfrm>
              <a:off x="2166304" y="3187700"/>
              <a:ext cx="95594" cy="82785"/>
              <a:chOff x="0" y="0"/>
              <a:chExt cx="6350000" cy="5499100"/>
            </a:xfrm>
          </p:grpSpPr>
          <p:sp>
            <p:nvSpPr>
              <p:cNvPr id="316" name="Freeform 31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317" name="Group 317"/>
            <p:cNvGrpSpPr>
              <a:grpSpLocks noChangeAspect="1"/>
            </p:cNvGrpSpPr>
            <p:nvPr/>
          </p:nvGrpSpPr>
          <p:grpSpPr>
            <a:xfrm>
              <a:off x="2166304" y="9568185"/>
              <a:ext cx="95594" cy="82785"/>
              <a:chOff x="0" y="0"/>
              <a:chExt cx="6350000" cy="5499100"/>
            </a:xfrm>
          </p:grpSpPr>
          <p:sp>
            <p:nvSpPr>
              <p:cNvPr id="318" name="Freeform 31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319" name="Group 319"/>
            <p:cNvGrpSpPr>
              <a:grpSpLocks noChangeAspect="1"/>
            </p:cNvGrpSpPr>
            <p:nvPr/>
          </p:nvGrpSpPr>
          <p:grpSpPr>
            <a:xfrm>
              <a:off x="2166304" y="1618080"/>
              <a:ext cx="95594" cy="82785"/>
              <a:chOff x="0" y="0"/>
              <a:chExt cx="6350000" cy="5499100"/>
            </a:xfrm>
          </p:grpSpPr>
          <p:sp>
            <p:nvSpPr>
              <p:cNvPr id="320" name="Freeform 32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321" name="Group 321"/>
            <p:cNvGrpSpPr>
              <a:grpSpLocks noChangeAspect="1"/>
            </p:cNvGrpSpPr>
            <p:nvPr/>
          </p:nvGrpSpPr>
          <p:grpSpPr>
            <a:xfrm>
              <a:off x="2166304" y="7998564"/>
              <a:ext cx="95594" cy="82785"/>
              <a:chOff x="0" y="0"/>
              <a:chExt cx="6350000" cy="5499100"/>
            </a:xfrm>
          </p:grpSpPr>
          <p:sp>
            <p:nvSpPr>
              <p:cNvPr id="322" name="Freeform 322"/>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323" name="Group 323"/>
            <p:cNvGrpSpPr>
              <a:grpSpLocks noChangeAspect="1"/>
            </p:cNvGrpSpPr>
            <p:nvPr/>
          </p:nvGrpSpPr>
          <p:grpSpPr>
            <a:xfrm>
              <a:off x="2166304" y="4805780"/>
              <a:ext cx="95594" cy="82785"/>
              <a:chOff x="0" y="0"/>
              <a:chExt cx="6350000" cy="5499100"/>
            </a:xfrm>
          </p:grpSpPr>
          <p:sp>
            <p:nvSpPr>
              <p:cNvPr id="324" name="Freeform 324"/>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325" name="Group 325"/>
            <p:cNvGrpSpPr>
              <a:grpSpLocks noChangeAspect="1"/>
            </p:cNvGrpSpPr>
            <p:nvPr/>
          </p:nvGrpSpPr>
          <p:grpSpPr>
            <a:xfrm>
              <a:off x="2702799" y="537155"/>
              <a:ext cx="95594" cy="82785"/>
              <a:chOff x="0" y="0"/>
              <a:chExt cx="6350000" cy="5499100"/>
            </a:xfrm>
          </p:grpSpPr>
          <p:sp>
            <p:nvSpPr>
              <p:cNvPr id="326" name="Freeform 32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327" name="Group 327"/>
            <p:cNvGrpSpPr>
              <a:grpSpLocks noChangeAspect="1"/>
            </p:cNvGrpSpPr>
            <p:nvPr/>
          </p:nvGrpSpPr>
          <p:grpSpPr>
            <a:xfrm>
              <a:off x="2702799" y="6917640"/>
              <a:ext cx="95594" cy="82785"/>
              <a:chOff x="0" y="0"/>
              <a:chExt cx="6350000" cy="5499100"/>
            </a:xfrm>
          </p:grpSpPr>
          <p:sp>
            <p:nvSpPr>
              <p:cNvPr id="328" name="Freeform 32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329" name="Group 329"/>
            <p:cNvGrpSpPr>
              <a:grpSpLocks noChangeAspect="1"/>
            </p:cNvGrpSpPr>
            <p:nvPr/>
          </p:nvGrpSpPr>
          <p:grpSpPr>
            <a:xfrm>
              <a:off x="2702799" y="3724855"/>
              <a:ext cx="95594" cy="82785"/>
              <a:chOff x="0" y="0"/>
              <a:chExt cx="6350000" cy="5499100"/>
            </a:xfrm>
          </p:grpSpPr>
          <p:sp>
            <p:nvSpPr>
              <p:cNvPr id="330" name="Freeform 33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331" name="Group 331"/>
            <p:cNvGrpSpPr>
              <a:grpSpLocks noChangeAspect="1"/>
            </p:cNvGrpSpPr>
            <p:nvPr/>
          </p:nvGrpSpPr>
          <p:grpSpPr>
            <a:xfrm>
              <a:off x="2702799" y="10105340"/>
              <a:ext cx="95594" cy="82785"/>
              <a:chOff x="0" y="0"/>
              <a:chExt cx="6350000" cy="5499100"/>
            </a:xfrm>
          </p:grpSpPr>
          <p:sp>
            <p:nvSpPr>
              <p:cNvPr id="332" name="Freeform 332"/>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333" name="Group 333"/>
            <p:cNvGrpSpPr>
              <a:grpSpLocks noChangeAspect="1"/>
            </p:cNvGrpSpPr>
            <p:nvPr/>
          </p:nvGrpSpPr>
          <p:grpSpPr>
            <a:xfrm>
              <a:off x="2702799" y="2155235"/>
              <a:ext cx="95594" cy="82785"/>
              <a:chOff x="0" y="0"/>
              <a:chExt cx="6350000" cy="5499100"/>
            </a:xfrm>
          </p:grpSpPr>
          <p:sp>
            <p:nvSpPr>
              <p:cNvPr id="334" name="Freeform 334"/>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335" name="Group 335"/>
            <p:cNvGrpSpPr>
              <a:grpSpLocks noChangeAspect="1"/>
            </p:cNvGrpSpPr>
            <p:nvPr/>
          </p:nvGrpSpPr>
          <p:grpSpPr>
            <a:xfrm>
              <a:off x="2702799" y="8535719"/>
              <a:ext cx="95594" cy="82785"/>
              <a:chOff x="0" y="0"/>
              <a:chExt cx="6350000" cy="5499100"/>
            </a:xfrm>
          </p:grpSpPr>
          <p:sp>
            <p:nvSpPr>
              <p:cNvPr id="336" name="Freeform 33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337" name="Group 337"/>
            <p:cNvGrpSpPr>
              <a:grpSpLocks noChangeAspect="1"/>
            </p:cNvGrpSpPr>
            <p:nvPr/>
          </p:nvGrpSpPr>
          <p:grpSpPr>
            <a:xfrm>
              <a:off x="2702799" y="5342935"/>
              <a:ext cx="95594" cy="82785"/>
              <a:chOff x="0" y="0"/>
              <a:chExt cx="6350000" cy="5499100"/>
            </a:xfrm>
          </p:grpSpPr>
          <p:sp>
            <p:nvSpPr>
              <p:cNvPr id="338" name="Freeform 33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sp>
        <p:nvSpPr>
          <p:cNvPr id="339" name="TextBox 339"/>
          <p:cNvSpPr txBox="1"/>
          <p:nvPr/>
        </p:nvSpPr>
        <p:spPr>
          <a:xfrm>
            <a:off x="1028699" y="1000125"/>
            <a:ext cx="16152589" cy="2410916"/>
          </a:xfrm>
          <a:prstGeom prst="rect">
            <a:avLst/>
          </a:prstGeom>
        </p:spPr>
        <p:txBody>
          <a:bodyPr wrap="square" lIns="0" tIns="0" rIns="0" bIns="0" rtlCol="0" anchor="t">
            <a:spAutoFit/>
          </a:bodyPr>
          <a:lstStyle/>
          <a:p>
            <a:pPr>
              <a:lnSpc>
                <a:spcPts val="9375"/>
              </a:lnSpc>
            </a:pPr>
            <a:r>
              <a:rPr lang="en-US" sz="6600" dirty="0" err="1">
                <a:solidFill>
                  <a:srgbClr val="1B1B1B"/>
                </a:solidFill>
                <a:latin typeface="League Spartan Bold"/>
              </a:rPr>
              <a:t>Échelle</a:t>
            </a:r>
            <a:r>
              <a:rPr lang="en-US" sz="6600" dirty="0">
                <a:solidFill>
                  <a:srgbClr val="1B1B1B"/>
                </a:solidFill>
                <a:latin typeface="League Spartan Bold"/>
              </a:rPr>
              <a:t> de </a:t>
            </a:r>
            <a:r>
              <a:rPr lang="en-US" sz="6600" dirty="0" err="1">
                <a:solidFill>
                  <a:srgbClr val="1B1B1B"/>
                </a:solidFill>
                <a:latin typeface="League Spartan Bold"/>
              </a:rPr>
              <a:t>stigmatisation</a:t>
            </a:r>
            <a:r>
              <a:rPr lang="en-US" sz="6600" dirty="0">
                <a:solidFill>
                  <a:srgbClr val="1B1B1B"/>
                </a:solidFill>
                <a:latin typeface="League Spartan Bold"/>
              </a:rPr>
              <a:t> </a:t>
            </a:r>
            <a:r>
              <a:rPr lang="en-US" sz="6600" dirty="0" err="1">
                <a:solidFill>
                  <a:srgbClr val="1B1B1B"/>
                </a:solidFill>
                <a:latin typeface="League Spartan Bold"/>
              </a:rPr>
              <a:t>ressentie</a:t>
            </a:r>
            <a:r>
              <a:rPr lang="en-US" sz="6600" dirty="0">
                <a:solidFill>
                  <a:srgbClr val="1B1B1B"/>
                </a:solidFill>
                <a:latin typeface="League Spartan Bold"/>
              </a:rPr>
              <a:t> : </a:t>
            </a:r>
            <a:r>
              <a:rPr lang="en-US" sz="6600" dirty="0" err="1">
                <a:solidFill>
                  <a:srgbClr val="FFFFFF"/>
                </a:solidFill>
                <a:latin typeface="League Spartan"/>
              </a:rPr>
              <a:t>Interpréter</a:t>
            </a:r>
            <a:endParaRPr lang="en-US" sz="6600" dirty="0">
              <a:solidFill>
                <a:srgbClr val="FFFFFF"/>
              </a:solidFill>
              <a:latin typeface="League Spartan"/>
            </a:endParaRPr>
          </a:p>
        </p:txBody>
      </p:sp>
      <p:sp>
        <p:nvSpPr>
          <p:cNvPr id="340" name="TextBox 340"/>
          <p:cNvSpPr txBox="1"/>
          <p:nvPr/>
        </p:nvSpPr>
        <p:spPr>
          <a:xfrm>
            <a:off x="1338224" y="3863240"/>
            <a:ext cx="815079" cy="359073"/>
          </a:xfrm>
          <a:prstGeom prst="rect">
            <a:avLst/>
          </a:prstGeom>
        </p:spPr>
        <p:txBody>
          <a:bodyPr lIns="0" tIns="0" rIns="0" bIns="0" rtlCol="0" anchor="t">
            <a:spAutoFit/>
          </a:bodyPr>
          <a:lstStyle/>
          <a:p>
            <a:pPr algn="r">
              <a:lnSpc>
                <a:spcPts val="2750"/>
              </a:lnSpc>
            </a:pPr>
            <a:r>
              <a:rPr lang="en-US" sz="2400">
                <a:solidFill>
                  <a:srgbClr val="1B1B1B"/>
                </a:solidFill>
                <a:latin typeface="League Spartan" panose="020B0604020202020204" charset="0"/>
              </a:rPr>
              <a:t>0 - 1</a:t>
            </a:r>
          </a:p>
        </p:txBody>
      </p:sp>
      <p:sp>
        <p:nvSpPr>
          <p:cNvPr id="341" name="TextBox 341"/>
          <p:cNvSpPr txBox="1"/>
          <p:nvPr/>
        </p:nvSpPr>
        <p:spPr>
          <a:xfrm>
            <a:off x="2724003" y="3741170"/>
            <a:ext cx="7105797" cy="795089"/>
          </a:xfrm>
          <a:prstGeom prst="rect">
            <a:avLst/>
          </a:prstGeom>
        </p:spPr>
        <p:txBody>
          <a:bodyPr lIns="0" tIns="0" rIns="0" bIns="0" rtlCol="0" anchor="t">
            <a:spAutoFit/>
          </a:bodyPr>
          <a:lstStyle/>
          <a:p>
            <a:pPr>
              <a:lnSpc>
                <a:spcPts val="3125"/>
              </a:lnSpc>
            </a:pPr>
            <a:r>
              <a:rPr lang="en-US" sz="2400" dirty="0">
                <a:solidFill>
                  <a:srgbClr val="1B1B1B"/>
                </a:solidFill>
                <a:latin typeface="League Spartan" panose="020B0604020202020204" charset="0"/>
              </a:rPr>
              <a:t>La </a:t>
            </a:r>
            <a:r>
              <a:rPr lang="en-US" sz="2400" dirty="0" err="1">
                <a:solidFill>
                  <a:srgbClr val="1B1B1B"/>
                </a:solidFill>
                <a:latin typeface="League Spartan" panose="020B0604020202020204" charset="0"/>
              </a:rPr>
              <a:t>survivante</a:t>
            </a:r>
            <a:r>
              <a:rPr lang="en-US" sz="2400" dirty="0">
                <a:solidFill>
                  <a:srgbClr val="1B1B1B"/>
                </a:solidFill>
                <a:latin typeface="League Spartan" panose="020B0604020202020204" charset="0"/>
              </a:rPr>
              <a:t> ne </a:t>
            </a:r>
            <a:r>
              <a:rPr lang="en-US" sz="2400" dirty="0" err="1">
                <a:solidFill>
                  <a:srgbClr val="1B1B1B"/>
                </a:solidFill>
                <a:latin typeface="League Spartan" panose="020B0604020202020204" charset="0"/>
              </a:rPr>
              <a:t>ressent</a:t>
            </a:r>
            <a:r>
              <a:rPr lang="en-US" sz="2400" dirty="0">
                <a:solidFill>
                  <a:srgbClr val="1B1B1B"/>
                </a:solidFill>
                <a:latin typeface="League Spartan" panose="020B0604020202020204" charset="0"/>
              </a:rPr>
              <a:t> que peu </a:t>
            </a:r>
            <a:r>
              <a:rPr lang="en-US" sz="2400" dirty="0" err="1">
                <a:solidFill>
                  <a:srgbClr val="1B1B1B"/>
                </a:solidFill>
                <a:latin typeface="League Spartan" panose="020B0604020202020204" charset="0"/>
              </a:rPr>
              <a:t>ou</a:t>
            </a:r>
            <a:r>
              <a:rPr lang="en-US" sz="2400" dirty="0">
                <a:solidFill>
                  <a:srgbClr val="1B1B1B"/>
                </a:solidFill>
                <a:latin typeface="League Spartan" panose="020B0604020202020204" charset="0"/>
              </a:rPr>
              <a:t> pas de </a:t>
            </a:r>
            <a:r>
              <a:rPr lang="en-US" sz="2400" dirty="0" err="1">
                <a:solidFill>
                  <a:srgbClr val="1B1B1B"/>
                </a:solidFill>
                <a:latin typeface="League Spartan" panose="020B0604020202020204" charset="0"/>
              </a:rPr>
              <a:t>stigmatisation</a:t>
            </a:r>
            <a:endParaRPr lang="en-US" sz="2400" dirty="0">
              <a:solidFill>
                <a:srgbClr val="1B1B1B"/>
              </a:solidFill>
              <a:latin typeface="League Spartan" panose="020B0604020202020204" charset="0"/>
            </a:endParaRPr>
          </a:p>
        </p:txBody>
      </p:sp>
      <p:sp>
        <p:nvSpPr>
          <p:cNvPr id="342" name="TextBox 342"/>
          <p:cNvSpPr txBox="1"/>
          <p:nvPr/>
        </p:nvSpPr>
        <p:spPr>
          <a:xfrm>
            <a:off x="1338224" y="5232596"/>
            <a:ext cx="815079" cy="359073"/>
          </a:xfrm>
          <a:prstGeom prst="rect">
            <a:avLst/>
          </a:prstGeom>
        </p:spPr>
        <p:txBody>
          <a:bodyPr lIns="0" tIns="0" rIns="0" bIns="0" rtlCol="0" anchor="t">
            <a:spAutoFit/>
          </a:bodyPr>
          <a:lstStyle/>
          <a:p>
            <a:pPr algn="r">
              <a:lnSpc>
                <a:spcPts val="2750"/>
              </a:lnSpc>
            </a:pPr>
            <a:r>
              <a:rPr lang="en-US" sz="2400">
                <a:solidFill>
                  <a:srgbClr val="1B1B1B"/>
                </a:solidFill>
                <a:latin typeface="League Spartan" panose="020B0604020202020204" charset="0"/>
              </a:rPr>
              <a:t>1 - 2</a:t>
            </a:r>
          </a:p>
        </p:txBody>
      </p:sp>
      <p:sp>
        <p:nvSpPr>
          <p:cNvPr id="343" name="TextBox 343"/>
          <p:cNvSpPr txBox="1"/>
          <p:nvPr/>
        </p:nvSpPr>
        <p:spPr>
          <a:xfrm>
            <a:off x="2416095" y="5175446"/>
            <a:ext cx="10893300" cy="1590179"/>
          </a:xfrm>
          <a:prstGeom prst="rect">
            <a:avLst/>
          </a:prstGeom>
        </p:spPr>
        <p:txBody>
          <a:bodyPr lIns="0" tIns="0" rIns="0" bIns="0" rtlCol="0" anchor="t">
            <a:spAutoFit/>
          </a:bodyPr>
          <a:lstStyle/>
          <a:p>
            <a:pPr marL="269875" lvl="1">
              <a:lnSpc>
                <a:spcPts val="3125"/>
              </a:lnSpc>
            </a:pPr>
            <a:r>
              <a:rPr lang="fr-FR" sz="2400" dirty="0">
                <a:solidFill>
                  <a:srgbClr val="1B1B1B"/>
                </a:solidFill>
                <a:latin typeface="League Spartan" panose="020B0604020202020204" charset="0"/>
              </a:rPr>
              <a:t>La survivante ressent une stigmatisation minime à modérée. </a:t>
            </a:r>
          </a:p>
          <a:p>
            <a:pPr marL="539750" lvl="1" indent="-269875">
              <a:lnSpc>
                <a:spcPts val="3125"/>
              </a:lnSpc>
              <a:buFont typeface="Arial"/>
              <a:buChar char="•"/>
            </a:pPr>
            <a:r>
              <a:rPr lang="fr-FR" sz="2400" dirty="0">
                <a:solidFill>
                  <a:srgbClr val="1B1B1B"/>
                </a:solidFill>
                <a:latin typeface="League Spartan" panose="020B0604020202020204" charset="0"/>
              </a:rPr>
              <a:t>Vérifiez si la survivante a indiqué que certains points du questionnaire étaient plus difficiles et demandez-lui si ces points « plus difficiles » devraient faire l'objet de son plan d'action.</a:t>
            </a:r>
          </a:p>
        </p:txBody>
      </p:sp>
      <p:sp>
        <p:nvSpPr>
          <p:cNvPr id="344" name="TextBox 344"/>
          <p:cNvSpPr txBox="1"/>
          <p:nvPr/>
        </p:nvSpPr>
        <p:spPr>
          <a:xfrm>
            <a:off x="1338224" y="7306061"/>
            <a:ext cx="815079" cy="359073"/>
          </a:xfrm>
          <a:prstGeom prst="rect">
            <a:avLst/>
          </a:prstGeom>
        </p:spPr>
        <p:txBody>
          <a:bodyPr lIns="0" tIns="0" rIns="0" bIns="0" rtlCol="0" anchor="t">
            <a:spAutoFit/>
          </a:bodyPr>
          <a:lstStyle/>
          <a:p>
            <a:pPr algn="r">
              <a:lnSpc>
                <a:spcPts val="2750"/>
              </a:lnSpc>
            </a:pPr>
            <a:r>
              <a:rPr lang="en-US" sz="2400">
                <a:solidFill>
                  <a:srgbClr val="1B1B1B"/>
                </a:solidFill>
                <a:latin typeface="League Spartan" panose="020B0604020202020204" charset="0"/>
              </a:rPr>
              <a:t>2 - 3</a:t>
            </a:r>
          </a:p>
        </p:txBody>
      </p:sp>
      <p:sp>
        <p:nvSpPr>
          <p:cNvPr id="345" name="TextBox 345"/>
          <p:cNvSpPr txBox="1"/>
          <p:nvPr/>
        </p:nvSpPr>
        <p:spPr>
          <a:xfrm>
            <a:off x="2416095" y="7248911"/>
            <a:ext cx="10893300" cy="1987724"/>
          </a:xfrm>
          <a:prstGeom prst="rect">
            <a:avLst/>
          </a:prstGeom>
        </p:spPr>
        <p:txBody>
          <a:bodyPr lIns="0" tIns="0" rIns="0" bIns="0" rtlCol="0" anchor="t">
            <a:spAutoFit/>
          </a:bodyPr>
          <a:lstStyle/>
          <a:p>
            <a:pPr marL="269875" lvl="1">
              <a:lnSpc>
                <a:spcPts val="3125"/>
              </a:lnSpc>
            </a:pPr>
            <a:r>
              <a:rPr lang="fr-FR" sz="2400" dirty="0">
                <a:solidFill>
                  <a:srgbClr val="1B1B1B"/>
                </a:solidFill>
                <a:latin typeface="League Spartan" panose="020B0604020202020204" charset="0"/>
              </a:rPr>
              <a:t>La survivante ressent une stigmatisation modérée à importante. </a:t>
            </a:r>
          </a:p>
          <a:p>
            <a:pPr marL="539750" lvl="1" indent="-269875">
              <a:lnSpc>
                <a:spcPts val="3125"/>
              </a:lnSpc>
              <a:buFont typeface="Arial"/>
              <a:buChar char="•"/>
            </a:pPr>
            <a:r>
              <a:rPr lang="fr-FR" sz="2400" dirty="0">
                <a:solidFill>
                  <a:srgbClr val="1B1B1B"/>
                </a:solidFill>
                <a:latin typeface="League Spartan" panose="020B0604020202020204" charset="0"/>
              </a:rPr>
              <a:t>La survivante éprouve probablement des difficultés liées à divers sentiments associés à la stigmatisation ressentie. Il sera important de travailler avec elle pour l'aider à identifier les sentiments à prioriser dans son plan d'action. </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rgbClr val="FEBA3D"/>
        </a:solidFill>
        <a:effectLst/>
      </p:bgPr>
    </p:bg>
    <p:spTree>
      <p:nvGrpSpPr>
        <p:cNvPr id="1" name=""/>
        <p:cNvGrpSpPr/>
        <p:nvPr/>
      </p:nvGrpSpPr>
      <p:grpSpPr>
        <a:xfrm>
          <a:off x="0" y="0"/>
          <a:ext cx="0" cy="0"/>
          <a:chOff x="0" y="0"/>
          <a:chExt cx="0" cy="0"/>
        </a:xfrm>
      </p:grpSpPr>
      <p:grpSp>
        <p:nvGrpSpPr>
          <p:cNvPr id="2" name="Group 2"/>
          <p:cNvGrpSpPr/>
          <p:nvPr/>
        </p:nvGrpSpPr>
        <p:grpSpPr>
          <a:xfrm>
            <a:off x="14051795" y="1121130"/>
            <a:ext cx="2911708" cy="8044740"/>
            <a:chOff x="0" y="0"/>
            <a:chExt cx="3882277" cy="10726320"/>
          </a:xfrm>
        </p:grpSpPr>
        <p:grpSp>
          <p:nvGrpSpPr>
            <p:cNvPr id="3" name="Group 3"/>
            <p:cNvGrpSpPr/>
            <p:nvPr/>
          </p:nvGrpSpPr>
          <p:grpSpPr>
            <a:xfrm>
              <a:off x="2709204" y="0"/>
              <a:ext cx="82785" cy="82785"/>
              <a:chOff x="0" y="0"/>
              <a:chExt cx="6350000" cy="6350000"/>
            </a:xfrm>
          </p:grpSpPr>
          <p:sp>
            <p:nvSpPr>
              <p:cNvPr id="4" name="Freeform 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5" name="Group 5"/>
            <p:cNvGrpSpPr/>
            <p:nvPr/>
          </p:nvGrpSpPr>
          <p:grpSpPr>
            <a:xfrm>
              <a:off x="2709204" y="6380485"/>
              <a:ext cx="82785" cy="82785"/>
              <a:chOff x="0" y="0"/>
              <a:chExt cx="6350000" cy="6350000"/>
            </a:xfrm>
          </p:grpSpPr>
          <p:sp>
            <p:nvSpPr>
              <p:cNvPr id="6" name="Freeform 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7" name="Group 7"/>
            <p:cNvGrpSpPr/>
            <p:nvPr/>
          </p:nvGrpSpPr>
          <p:grpSpPr>
            <a:xfrm>
              <a:off x="2709204" y="3187700"/>
              <a:ext cx="82785" cy="82785"/>
              <a:chOff x="0" y="0"/>
              <a:chExt cx="6350000" cy="6350000"/>
            </a:xfrm>
          </p:grpSpPr>
          <p:sp>
            <p:nvSpPr>
              <p:cNvPr id="8" name="Freeform 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9" name="Group 9"/>
            <p:cNvGrpSpPr/>
            <p:nvPr/>
          </p:nvGrpSpPr>
          <p:grpSpPr>
            <a:xfrm>
              <a:off x="2709204" y="9568185"/>
              <a:ext cx="82785" cy="82785"/>
              <a:chOff x="0" y="0"/>
              <a:chExt cx="6350000" cy="6350000"/>
            </a:xfrm>
          </p:grpSpPr>
          <p:sp>
            <p:nvSpPr>
              <p:cNvPr id="10" name="Freeform 1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11" name="Group 11"/>
            <p:cNvGrpSpPr/>
            <p:nvPr/>
          </p:nvGrpSpPr>
          <p:grpSpPr>
            <a:xfrm>
              <a:off x="2709204" y="1618080"/>
              <a:ext cx="82785" cy="82785"/>
              <a:chOff x="0" y="0"/>
              <a:chExt cx="6350000" cy="6350000"/>
            </a:xfrm>
          </p:grpSpPr>
          <p:sp>
            <p:nvSpPr>
              <p:cNvPr id="12" name="Freeform 1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13" name="Group 13"/>
            <p:cNvGrpSpPr/>
            <p:nvPr/>
          </p:nvGrpSpPr>
          <p:grpSpPr>
            <a:xfrm>
              <a:off x="2709204" y="7998564"/>
              <a:ext cx="82785" cy="82785"/>
              <a:chOff x="0" y="0"/>
              <a:chExt cx="6350000" cy="6350000"/>
            </a:xfrm>
          </p:grpSpPr>
          <p:sp>
            <p:nvSpPr>
              <p:cNvPr id="14" name="Freeform 1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15" name="Group 15"/>
            <p:cNvGrpSpPr/>
            <p:nvPr/>
          </p:nvGrpSpPr>
          <p:grpSpPr>
            <a:xfrm>
              <a:off x="2709204" y="4805780"/>
              <a:ext cx="82785" cy="82785"/>
              <a:chOff x="0" y="0"/>
              <a:chExt cx="6350000" cy="6350000"/>
            </a:xfrm>
          </p:grpSpPr>
          <p:sp>
            <p:nvSpPr>
              <p:cNvPr id="16" name="Freeform 1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17" name="Group 17"/>
            <p:cNvGrpSpPr/>
            <p:nvPr/>
          </p:nvGrpSpPr>
          <p:grpSpPr>
            <a:xfrm>
              <a:off x="0" y="537155"/>
              <a:ext cx="82785" cy="82785"/>
              <a:chOff x="0" y="0"/>
              <a:chExt cx="6350000" cy="6350000"/>
            </a:xfrm>
          </p:grpSpPr>
          <p:sp>
            <p:nvSpPr>
              <p:cNvPr id="18" name="Freeform 1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19" name="Group 19"/>
            <p:cNvGrpSpPr/>
            <p:nvPr/>
          </p:nvGrpSpPr>
          <p:grpSpPr>
            <a:xfrm>
              <a:off x="0" y="6917640"/>
              <a:ext cx="82785" cy="82785"/>
              <a:chOff x="0" y="0"/>
              <a:chExt cx="6350000" cy="6350000"/>
            </a:xfrm>
          </p:grpSpPr>
          <p:sp>
            <p:nvSpPr>
              <p:cNvPr id="20" name="Freeform 2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21" name="Group 21"/>
            <p:cNvGrpSpPr/>
            <p:nvPr/>
          </p:nvGrpSpPr>
          <p:grpSpPr>
            <a:xfrm>
              <a:off x="0" y="3724855"/>
              <a:ext cx="82785" cy="82785"/>
              <a:chOff x="0" y="0"/>
              <a:chExt cx="6350000" cy="6350000"/>
            </a:xfrm>
          </p:grpSpPr>
          <p:sp>
            <p:nvSpPr>
              <p:cNvPr id="22" name="Freeform 2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23" name="Group 23"/>
            <p:cNvGrpSpPr/>
            <p:nvPr/>
          </p:nvGrpSpPr>
          <p:grpSpPr>
            <a:xfrm>
              <a:off x="0" y="10105340"/>
              <a:ext cx="82785" cy="82785"/>
              <a:chOff x="0" y="0"/>
              <a:chExt cx="6350000" cy="6350000"/>
            </a:xfrm>
          </p:grpSpPr>
          <p:sp>
            <p:nvSpPr>
              <p:cNvPr id="24" name="Freeform 2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25" name="Group 25"/>
            <p:cNvGrpSpPr/>
            <p:nvPr/>
          </p:nvGrpSpPr>
          <p:grpSpPr>
            <a:xfrm>
              <a:off x="0" y="2155235"/>
              <a:ext cx="82785" cy="82785"/>
              <a:chOff x="0" y="0"/>
              <a:chExt cx="6350000" cy="6350000"/>
            </a:xfrm>
          </p:grpSpPr>
          <p:sp>
            <p:nvSpPr>
              <p:cNvPr id="26" name="Freeform 2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27" name="Group 27"/>
            <p:cNvGrpSpPr/>
            <p:nvPr/>
          </p:nvGrpSpPr>
          <p:grpSpPr>
            <a:xfrm>
              <a:off x="0" y="8535719"/>
              <a:ext cx="82785" cy="82785"/>
              <a:chOff x="0" y="0"/>
              <a:chExt cx="6350000" cy="6350000"/>
            </a:xfrm>
          </p:grpSpPr>
          <p:sp>
            <p:nvSpPr>
              <p:cNvPr id="28" name="Freeform 2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29" name="Group 29"/>
            <p:cNvGrpSpPr/>
            <p:nvPr/>
          </p:nvGrpSpPr>
          <p:grpSpPr>
            <a:xfrm>
              <a:off x="0" y="5342935"/>
              <a:ext cx="82785" cy="82785"/>
              <a:chOff x="0" y="0"/>
              <a:chExt cx="6350000" cy="6350000"/>
            </a:xfrm>
          </p:grpSpPr>
          <p:sp>
            <p:nvSpPr>
              <p:cNvPr id="30" name="Freeform 3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31" name="Group 31"/>
            <p:cNvGrpSpPr/>
            <p:nvPr/>
          </p:nvGrpSpPr>
          <p:grpSpPr>
            <a:xfrm>
              <a:off x="3247865" y="537155"/>
              <a:ext cx="82785" cy="82785"/>
              <a:chOff x="0" y="0"/>
              <a:chExt cx="6350000" cy="6350000"/>
            </a:xfrm>
          </p:grpSpPr>
          <p:sp>
            <p:nvSpPr>
              <p:cNvPr id="32" name="Freeform 3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33" name="Group 33"/>
            <p:cNvGrpSpPr/>
            <p:nvPr/>
          </p:nvGrpSpPr>
          <p:grpSpPr>
            <a:xfrm>
              <a:off x="3247865" y="6917640"/>
              <a:ext cx="82785" cy="82785"/>
              <a:chOff x="0" y="0"/>
              <a:chExt cx="6350000" cy="6350000"/>
            </a:xfrm>
          </p:grpSpPr>
          <p:sp>
            <p:nvSpPr>
              <p:cNvPr id="34" name="Freeform 3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35" name="Group 35"/>
            <p:cNvGrpSpPr/>
            <p:nvPr/>
          </p:nvGrpSpPr>
          <p:grpSpPr>
            <a:xfrm>
              <a:off x="3247865" y="3724855"/>
              <a:ext cx="82785" cy="82785"/>
              <a:chOff x="0" y="0"/>
              <a:chExt cx="6350000" cy="6350000"/>
            </a:xfrm>
          </p:grpSpPr>
          <p:sp>
            <p:nvSpPr>
              <p:cNvPr id="36" name="Freeform 3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37" name="Group 37"/>
            <p:cNvGrpSpPr/>
            <p:nvPr/>
          </p:nvGrpSpPr>
          <p:grpSpPr>
            <a:xfrm>
              <a:off x="3247865" y="10105340"/>
              <a:ext cx="82785" cy="82785"/>
              <a:chOff x="0" y="0"/>
              <a:chExt cx="6350000" cy="6350000"/>
            </a:xfrm>
          </p:grpSpPr>
          <p:sp>
            <p:nvSpPr>
              <p:cNvPr id="38" name="Freeform 3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39" name="Group 39"/>
            <p:cNvGrpSpPr/>
            <p:nvPr/>
          </p:nvGrpSpPr>
          <p:grpSpPr>
            <a:xfrm>
              <a:off x="3247865" y="2155235"/>
              <a:ext cx="82785" cy="82785"/>
              <a:chOff x="0" y="0"/>
              <a:chExt cx="6350000" cy="6350000"/>
            </a:xfrm>
          </p:grpSpPr>
          <p:sp>
            <p:nvSpPr>
              <p:cNvPr id="40" name="Freeform 4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41" name="Group 41"/>
            <p:cNvGrpSpPr/>
            <p:nvPr/>
          </p:nvGrpSpPr>
          <p:grpSpPr>
            <a:xfrm>
              <a:off x="3247865" y="8535719"/>
              <a:ext cx="82785" cy="82785"/>
              <a:chOff x="0" y="0"/>
              <a:chExt cx="6350000" cy="6350000"/>
            </a:xfrm>
          </p:grpSpPr>
          <p:sp>
            <p:nvSpPr>
              <p:cNvPr id="42" name="Freeform 4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43" name="Group 43"/>
            <p:cNvGrpSpPr/>
            <p:nvPr/>
          </p:nvGrpSpPr>
          <p:grpSpPr>
            <a:xfrm>
              <a:off x="3247865" y="5342935"/>
              <a:ext cx="82785" cy="82785"/>
              <a:chOff x="0" y="0"/>
              <a:chExt cx="6350000" cy="6350000"/>
            </a:xfrm>
          </p:grpSpPr>
          <p:sp>
            <p:nvSpPr>
              <p:cNvPr id="44" name="Freeform 4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45" name="Group 45"/>
            <p:cNvGrpSpPr/>
            <p:nvPr/>
          </p:nvGrpSpPr>
          <p:grpSpPr>
            <a:xfrm>
              <a:off x="539861" y="1075351"/>
              <a:ext cx="82785" cy="82785"/>
              <a:chOff x="0" y="0"/>
              <a:chExt cx="6350000" cy="6350000"/>
            </a:xfrm>
          </p:grpSpPr>
          <p:sp>
            <p:nvSpPr>
              <p:cNvPr id="46" name="Freeform 4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47" name="Group 47"/>
            <p:cNvGrpSpPr/>
            <p:nvPr/>
          </p:nvGrpSpPr>
          <p:grpSpPr>
            <a:xfrm>
              <a:off x="539861" y="7455836"/>
              <a:ext cx="82785" cy="82785"/>
              <a:chOff x="0" y="0"/>
              <a:chExt cx="6350000" cy="6350000"/>
            </a:xfrm>
          </p:grpSpPr>
          <p:sp>
            <p:nvSpPr>
              <p:cNvPr id="48" name="Freeform 4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49" name="Group 49"/>
            <p:cNvGrpSpPr/>
            <p:nvPr/>
          </p:nvGrpSpPr>
          <p:grpSpPr>
            <a:xfrm>
              <a:off x="539861" y="4263051"/>
              <a:ext cx="82785" cy="82785"/>
              <a:chOff x="0" y="0"/>
              <a:chExt cx="6350000" cy="6350000"/>
            </a:xfrm>
          </p:grpSpPr>
          <p:sp>
            <p:nvSpPr>
              <p:cNvPr id="50" name="Freeform 5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51" name="Group 51"/>
            <p:cNvGrpSpPr/>
            <p:nvPr/>
          </p:nvGrpSpPr>
          <p:grpSpPr>
            <a:xfrm>
              <a:off x="539861" y="10643536"/>
              <a:ext cx="82785" cy="82785"/>
              <a:chOff x="0" y="0"/>
              <a:chExt cx="6350000" cy="6350000"/>
            </a:xfrm>
          </p:grpSpPr>
          <p:sp>
            <p:nvSpPr>
              <p:cNvPr id="52" name="Freeform 5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53" name="Group 53"/>
            <p:cNvGrpSpPr/>
            <p:nvPr/>
          </p:nvGrpSpPr>
          <p:grpSpPr>
            <a:xfrm>
              <a:off x="539861" y="2693431"/>
              <a:ext cx="82785" cy="82785"/>
              <a:chOff x="0" y="0"/>
              <a:chExt cx="6350000" cy="6350000"/>
            </a:xfrm>
          </p:grpSpPr>
          <p:sp>
            <p:nvSpPr>
              <p:cNvPr id="54" name="Freeform 5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55" name="Group 55"/>
            <p:cNvGrpSpPr/>
            <p:nvPr/>
          </p:nvGrpSpPr>
          <p:grpSpPr>
            <a:xfrm>
              <a:off x="539861" y="9073915"/>
              <a:ext cx="82785" cy="82785"/>
              <a:chOff x="0" y="0"/>
              <a:chExt cx="6350000" cy="6350000"/>
            </a:xfrm>
          </p:grpSpPr>
          <p:sp>
            <p:nvSpPr>
              <p:cNvPr id="56" name="Freeform 5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57" name="Group 57"/>
            <p:cNvGrpSpPr/>
            <p:nvPr/>
          </p:nvGrpSpPr>
          <p:grpSpPr>
            <a:xfrm>
              <a:off x="539861" y="5881131"/>
              <a:ext cx="82785" cy="82785"/>
              <a:chOff x="0" y="0"/>
              <a:chExt cx="6350000" cy="6350000"/>
            </a:xfrm>
          </p:grpSpPr>
          <p:sp>
            <p:nvSpPr>
              <p:cNvPr id="58" name="Freeform 5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59" name="Group 59"/>
            <p:cNvGrpSpPr/>
            <p:nvPr/>
          </p:nvGrpSpPr>
          <p:grpSpPr>
            <a:xfrm>
              <a:off x="3787726" y="1075351"/>
              <a:ext cx="82785" cy="82785"/>
              <a:chOff x="0" y="0"/>
              <a:chExt cx="6350000" cy="6350000"/>
            </a:xfrm>
          </p:grpSpPr>
          <p:sp>
            <p:nvSpPr>
              <p:cNvPr id="60" name="Freeform 6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61" name="Group 61"/>
            <p:cNvGrpSpPr/>
            <p:nvPr/>
          </p:nvGrpSpPr>
          <p:grpSpPr>
            <a:xfrm>
              <a:off x="3787726" y="7455836"/>
              <a:ext cx="82785" cy="82785"/>
              <a:chOff x="0" y="0"/>
              <a:chExt cx="6350000" cy="6350000"/>
            </a:xfrm>
          </p:grpSpPr>
          <p:sp>
            <p:nvSpPr>
              <p:cNvPr id="62" name="Freeform 6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63" name="Group 63"/>
            <p:cNvGrpSpPr/>
            <p:nvPr/>
          </p:nvGrpSpPr>
          <p:grpSpPr>
            <a:xfrm>
              <a:off x="3787726" y="4263051"/>
              <a:ext cx="82785" cy="82785"/>
              <a:chOff x="0" y="0"/>
              <a:chExt cx="6350000" cy="6350000"/>
            </a:xfrm>
          </p:grpSpPr>
          <p:sp>
            <p:nvSpPr>
              <p:cNvPr id="64" name="Freeform 6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65" name="Group 65"/>
            <p:cNvGrpSpPr/>
            <p:nvPr/>
          </p:nvGrpSpPr>
          <p:grpSpPr>
            <a:xfrm>
              <a:off x="3787726" y="10643536"/>
              <a:ext cx="82785" cy="82785"/>
              <a:chOff x="0" y="0"/>
              <a:chExt cx="6350000" cy="6350000"/>
            </a:xfrm>
          </p:grpSpPr>
          <p:sp>
            <p:nvSpPr>
              <p:cNvPr id="66" name="Freeform 6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67" name="Group 67"/>
            <p:cNvGrpSpPr/>
            <p:nvPr/>
          </p:nvGrpSpPr>
          <p:grpSpPr>
            <a:xfrm>
              <a:off x="3787726" y="2693431"/>
              <a:ext cx="82785" cy="82785"/>
              <a:chOff x="0" y="0"/>
              <a:chExt cx="6350000" cy="6350000"/>
            </a:xfrm>
          </p:grpSpPr>
          <p:sp>
            <p:nvSpPr>
              <p:cNvPr id="68" name="Freeform 6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69" name="Group 69"/>
            <p:cNvGrpSpPr/>
            <p:nvPr/>
          </p:nvGrpSpPr>
          <p:grpSpPr>
            <a:xfrm>
              <a:off x="3787726" y="9073915"/>
              <a:ext cx="82785" cy="82785"/>
              <a:chOff x="0" y="0"/>
              <a:chExt cx="6350000" cy="6350000"/>
            </a:xfrm>
          </p:grpSpPr>
          <p:sp>
            <p:nvSpPr>
              <p:cNvPr id="70" name="Freeform 7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71" name="Group 71"/>
            <p:cNvGrpSpPr/>
            <p:nvPr/>
          </p:nvGrpSpPr>
          <p:grpSpPr>
            <a:xfrm>
              <a:off x="3787726" y="5881131"/>
              <a:ext cx="82785" cy="82785"/>
              <a:chOff x="0" y="0"/>
              <a:chExt cx="6350000" cy="6350000"/>
            </a:xfrm>
          </p:grpSpPr>
          <p:sp>
            <p:nvSpPr>
              <p:cNvPr id="72" name="Freeform 7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73" name="Group 73"/>
            <p:cNvGrpSpPr/>
            <p:nvPr/>
          </p:nvGrpSpPr>
          <p:grpSpPr>
            <a:xfrm>
              <a:off x="1088826" y="0"/>
              <a:ext cx="82785" cy="82785"/>
              <a:chOff x="0" y="0"/>
              <a:chExt cx="6350000" cy="6350000"/>
            </a:xfrm>
          </p:grpSpPr>
          <p:sp>
            <p:nvSpPr>
              <p:cNvPr id="74" name="Freeform 7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75" name="Group 75"/>
            <p:cNvGrpSpPr/>
            <p:nvPr/>
          </p:nvGrpSpPr>
          <p:grpSpPr>
            <a:xfrm>
              <a:off x="1088826" y="6380485"/>
              <a:ext cx="82785" cy="82785"/>
              <a:chOff x="0" y="0"/>
              <a:chExt cx="6350000" cy="6350000"/>
            </a:xfrm>
          </p:grpSpPr>
          <p:sp>
            <p:nvSpPr>
              <p:cNvPr id="76" name="Freeform 7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77" name="Group 77"/>
            <p:cNvGrpSpPr/>
            <p:nvPr/>
          </p:nvGrpSpPr>
          <p:grpSpPr>
            <a:xfrm>
              <a:off x="1088826" y="3187700"/>
              <a:ext cx="82785" cy="82785"/>
              <a:chOff x="0" y="0"/>
              <a:chExt cx="6350000" cy="6350000"/>
            </a:xfrm>
          </p:grpSpPr>
          <p:sp>
            <p:nvSpPr>
              <p:cNvPr id="78" name="Freeform 7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79" name="Group 79"/>
            <p:cNvGrpSpPr/>
            <p:nvPr/>
          </p:nvGrpSpPr>
          <p:grpSpPr>
            <a:xfrm>
              <a:off x="1088826" y="9568185"/>
              <a:ext cx="82785" cy="82785"/>
              <a:chOff x="0" y="0"/>
              <a:chExt cx="6350000" cy="6350000"/>
            </a:xfrm>
          </p:grpSpPr>
          <p:sp>
            <p:nvSpPr>
              <p:cNvPr id="80" name="Freeform 8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81" name="Group 81"/>
            <p:cNvGrpSpPr/>
            <p:nvPr/>
          </p:nvGrpSpPr>
          <p:grpSpPr>
            <a:xfrm>
              <a:off x="1088826" y="1618080"/>
              <a:ext cx="82785" cy="82785"/>
              <a:chOff x="0" y="0"/>
              <a:chExt cx="6350000" cy="6350000"/>
            </a:xfrm>
          </p:grpSpPr>
          <p:sp>
            <p:nvSpPr>
              <p:cNvPr id="82" name="Freeform 8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83" name="Group 83"/>
            <p:cNvGrpSpPr/>
            <p:nvPr/>
          </p:nvGrpSpPr>
          <p:grpSpPr>
            <a:xfrm>
              <a:off x="1088826" y="7998564"/>
              <a:ext cx="82785" cy="82785"/>
              <a:chOff x="0" y="0"/>
              <a:chExt cx="6350000" cy="6350000"/>
            </a:xfrm>
          </p:grpSpPr>
          <p:sp>
            <p:nvSpPr>
              <p:cNvPr id="84" name="Freeform 8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85" name="Group 85"/>
            <p:cNvGrpSpPr/>
            <p:nvPr/>
          </p:nvGrpSpPr>
          <p:grpSpPr>
            <a:xfrm>
              <a:off x="1088826" y="4805780"/>
              <a:ext cx="82785" cy="82785"/>
              <a:chOff x="0" y="0"/>
              <a:chExt cx="6350000" cy="6350000"/>
            </a:xfrm>
          </p:grpSpPr>
          <p:sp>
            <p:nvSpPr>
              <p:cNvPr id="86" name="Freeform 8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87" name="Group 87"/>
            <p:cNvGrpSpPr/>
            <p:nvPr/>
          </p:nvGrpSpPr>
          <p:grpSpPr>
            <a:xfrm>
              <a:off x="1627486" y="537155"/>
              <a:ext cx="82785" cy="82785"/>
              <a:chOff x="0" y="0"/>
              <a:chExt cx="6350000" cy="6350000"/>
            </a:xfrm>
          </p:grpSpPr>
          <p:sp>
            <p:nvSpPr>
              <p:cNvPr id="88" name="Freeform 8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89" name="Group 89"/>
            <p:cNvGrpSpPr/>
            <p:nvPr/>
          </p:nvGrpSpPr>
          <p:grpSpPr>
            <a:xfrm>
              <a:off x="1627486" y="6917640"/>
              <a:ext cx="82785" cy="82785"/>
              <a:chOff x="0" y="0"/>
              <a:chExt cx="6350000" cy="6350000"/>
            </a:xfrm>
          </p:grpSpPr>
          <p:sp>
            <p:nvSpPr>
              <p:cNvPr id="90" name="Freeform 9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91" name="Group 91"/>
            <p:cNvGrpSpPr/>
            <p:nvPr/>
          </p:nvGrpSpPr>
          <p:grpSpPr>
            <a:xfrm>
              <a:off x="1627486" y="3724855"/>
              <a:ext cx="82785" cy="82785"/>
              <a:chOff x="0" y="0"/>
              <a:chExt cx="6350000" cy="6350000"/>
            </a:xfrm>
          </p:grpSpPr>
          <p:sp>
            <p:nvSpPr>
              <p:cNvPr id="92" name="Freeform 9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93" name="Group 93"/>
            <p:cNvGrpSpPr/>
            <p:nvPr/>
          </p:nvGrpSpPr>
          <p:grpSpPr>
            <a:xfrm>
              <a:off x="1627486" y="10105340"/>
              <a:ext cx="82785" cy="82785"/>
              <a:chOff x="0" y="0"/>
              <a:chExt cx="6350000" cy="6350000"/>
            </a:xfrm>
          </p:grpSpPr>
          <p:sp>
            <p:nvSpPr>
              <p:cNvPr id="94" name="Freeform 9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95" name="Group 95"/>
            <p:cNvGrpSpPr/>
            <p:nvPr/>
          </p:nvGrpSpPr>
          <p:grpSpPr>
            <a:xfrm>
              <a:off x="1627486" y="2155235"/>
              <a:ext cx="82785" cy="82785"/>
              <a:chOff x="0" y="0"/>
              <a:chExt cx="6350000" cy="6350000"/>
            </a:xfrm>
          </p:grpSpPr>
          <p:sp>
            <p:nvSpPr>
              <p:cNvPr id="96" name="Freeform 9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97" name="Group 97"/>
            <p:cNvGrpSpPr/>
            <p:nvPr/>
          </p:nvGrpSpPr>
          <p:grpSpPr>
            <a:xfrm>
              <a:off x="1627486" y="8535719"/>
              <a:ext cx="82785" cy="82785"/>
              <a:chOff x="0" y="0"/>
              <a:chExt cx="6350000" cy="6350000"/>
            </a:xfrm>
          </p:grpSpPr>
          <p:sp>
            <p:nvSpPr>
              <p:cNvPr id="98" name="Freeform 9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99" name="Group 99"/>
            <p:cNvGrpSpPr/>
            <p:nvPr/>
          </p:nvGrpSpPr>
          <p:grpSpPr>
            <a:xfrm>
              <a:off x="1627486" y="5342935"/>
              <a:ext cx="82785" cy="82785"/>
              <a:chOff x="0" y="0"/>
              <a:chExt cx="6350000" cy="6350000"/>
            </a:xfrm>
          </p:grpSpPr>
          <p:sp>
            <p:nvSpPr>
              <p:cNvPr id="100" name="Freeform 10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101" name="Group 101"/>
            <p:cNvGrpSpPr/>
            <p:nvPr/>
          </p:nvGrpSpPr>
          <p:grpSpPr>
            <a:xfrm>
              <a:off x="2167347" y="1075351"/>
              <a:ext cx="82785" cy="82785"/>
              <a:chOff x="0" y="0"/>
              <a:chExt cx="6350000" cy="6350000"/>
            </a:xfrm>
          </p:grpSpPr>
          <p:sp>
            <p:nvSpPr>
              <p:cNvPr id="102" name="Freeform 10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103" name="Group 103"/>
            <p:cNvGrpSpPr/>
            <p:nvPr/>
          </p:nvGrpSpPr>
          <p:grpSpPr>
            <a:xfrm>
              <a:off x="2167347" y="7455836"/>
              <a:ext cx="82785" cy="82785"/>
              <a:chOff x="0" y="0"/>
              <a:chExt cx="6350000" cy="6350000"/>
            </a:xfrm>
          </p:grpSpPr>
          <p:sp>
            <p:nvSpPr>
              <p:cNvPr id="104" name="Freeform 10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105" name="Group 105"/>
            <p:cNvGrpSpPr/>
            <p:nvPr/>
          </p:nvGrpSpPr>
          <p:grpSpPr>
            <a:xfrm>
              <a:off x="2167347" y="4263051"/>
              <a:ext cx="82785" cy="82785"/>
              <a:chOff x="0" y="0"/>
              <a:chExt cx="6350000" cy="6350000"/>
            </a:xfrm>
          </p:grpSpPr>
          <p:sp>
            <p:nvSpPr>
              <p:cNvPr id="106" name="Freeform 10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107" name="Group 107"/>
            <p:cNvGrpSpPr/>
            <p:nvPr/>
          </p:nvGrpSpPr>
          <p:grpSpPr>
            <a:xfrm>
              <a:off x="2167347" y="10643536"/>
              <a:ext cx="82785" cy="82785"/>
              <a:chOff x="0" y="0"/>
              <a:chExt cx="6350000" cy="6350000"/>
            </a:xfrm>
          </p:grpSpPr>
          <p:sp>
            <p:nvSpPr>
              <p:cNvPr id="108" name="Freeform 10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109" name="Group 109"/>
            <p:cNvGrpSpPr/>
            <p:nvPr/>
          </p:nvGrpSpPr>
          <p:grpSpPr>
            <a:xfrm>
              <a:off x="2167347" y="2693431"/>
              <a:ext cx="82785" cy="82785"/>
              <a:chOff x="0" y="0"/>
              <a:chExt cx="6350000" cy="6350000"/>
            </a:xfrm>
          </p:grpSpPr>
          <p:sp>
            <p:nvSpPr>
              <p:cNvPr id="110" name="Freeform 11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111" name="Group 111"/>
            <p:cNvGrpSpPr/>
            <p:nvPr/>
          </p:nvGrpSpPr>
          <p:grpSpPr>
            <a:xfrm>
              <a:off x="2167347" y="9073915"/>
              <a:ext cx="82785" cy="82785"/>
              <a:chOff x="0" y="0"/>
              <a:chExt cx="6350000" cy="6350000"/>
            </a:xfrm>
          </p:grpSpPr>
          <p:sp>
            <p:nvSpPr>
              <p:cNvPr id="112" name="Freeform 11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113" name="Group 113"/>
            <p:cNvGrpSpPr/>
            <p:nvPr/>
          </p:nvGrpSpPr>
          <p:grpSpPr>
            <a:xfrm>
              <a:off x="2167347" y="5881131"/>
              <a:ext cx="82785" cy="82785"/>
              <a:chOff x="0" y="0"/>
              <a:chExt cx="6350000" cy="6350000"/>
            </a:xfrm>
          </p:grpSpPr>
          <p:sp>
            <p:nvSpPr>
              <p:cNvPr id="114" name="Freeform 11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115" name="Group 115"/>
            <p:cNvGrpSpPr/>
            <p:nvPr/>
          </p:nvGrpSpPr>
          <p:grpSpPr>
            <a:xfrm>
              <a:off x="78" y="0"/>
              <a:ext cx="82785" cy="82785"/>
              <a:chOff x="0" y="0"/>
              <a:chExt cx="1913890" cy="1913890"/>
            </a:xfrm>
          </p:grpSpPr>
          <p:sp>
            <p:nvSpPr>
              <p:cNvPr id="116" name="Freeform 116"/>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117" name="Group 117"/>
            <p:cNvGrpSpPr/>
            <p:nvPr/>
          </p:nvGrpSpPr>
          <p:grpSpPr>
            <a:xfrm>
              <a:off x="78" y="6380485"/>
              <a:ext cx="82785" cy="82785"/>
              <a:chOff x="0" y="0"/>
              <a:chExt cx="1913890" cy="1913890"/>
            </a:xfrm>
          </p:grpSpPr>
          <p:sp>
            <p:nvSpPr>
              <p:cNvPr id="118" name="Freeform 118"/>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119" name="Group 119"/>
            <p:cNvGrpSpPr/>
            <p:nvPr/>
          </p:nvGrpSpPr>
          <p:grpSpPr>
            <a:xfrm>
              <a:off x="78" y="3187700"/>
              <a:ext cx="82785" cy="82785"/>
              <a:chOff x="0" y="0"/>
              <a:chExt cx="1913890" cy="1913890"/>
            </a:xfrm>
          </p:grpSpPr>
          <p:sp>
            <p:nvSpPr>
              <p:cNvPr id="120" name="Freeform 12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121" name="Group 121"/>
            <p:cNvGrpSpPr/>
            <p:nvPr/>
          </p:nvGrpSpPr>
          <p:grpSpPr>
            <a:xfrm>
              <a:off x="78" y="9568185"/>
              <a:ext cx="82785" cy="82785"/>
              <a:chOff x="0" y="0"/>
              <a:chExt cx="1913890" cy="1913890"/>
            </a:xfrm>
          </p:grpSpPr>
          <p:sp>
            <p:nvSpPr>
              <p:cNvPr id="122" name="Freeform 122"/>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123" name="Group 123"/>
            <p:cNvGrpSpPr/>
            <p:nvPr/>
          </p:nvGrpSpPr>
          <p:grpSpPr>
            <a:xfrm>
              <a:off x="78" y="1618080"/>
              <a:ext cx="82785" cy="82785"/>
              <a:chOff x="0" y="0"/>
              <a:chExt cx="1913890" cy="1913890"/>
            </a:xfrm>
          </p:grpSpPr>
          <p:sp>
            <p:nvSpPr>
              <p:cNvPr id="124" name="Freeform 124"/>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125" name="Group 125"/>
            <p:cNvGrpSpPr/>
            <p:nvPr/>
          </p:nvGrpSpPr>
          <p:grpSpPr>
            <a:xfrm>
              <a:off x="78" y="7998564"/>
              <a:ext cx="82785" cy="82785"/>
              <a:chOff x="0" y="0"/>
              <a:chExt cx="1913890" cy="1913890"/>
            </a:xfrm>
          </p:grpSpPr>
          <p:sp>
            <p:nvSpPr>
              <p:cNvPr id="126" name="Freeform 126"/>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127" name="Group 127"/>
            <p:cNvGrpSpPr/>
            <p:nvPr/>
          </p:nvGrpSpPr>
          <p:grpSpPr>
            <a:xfrm>
              <a:off x="78" y="4805780"/>
              <a:ext cx="82785" cy="82785"/>
              <a:chOff x="0" y="0"/>
              <a:chExt cx="1913890" cy="1913890"/>
            </a:xfrm>
          </p:grpSpPr>
          <p:sp>
            <p:nvSpPr>
              <p:cNvPr id="128" name="Freeform 128"/>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129" name="Group 129"/>
            <p:cNvGrpSpPr/>
            <p:nvPr/>
          </p:nvGrpSpPr>
          <p:grpSpPr>
            <a:xfrm>
              <a:off x="3247943" y="0"/>
              <a:ext cx="82785" cy="82785"/>
              <a:chOff x="0" y="0"/>
              <a:chExt cx="1913890" cy="1913890"/>
            </a:xfrm>
          </p:grpSpPr>
          <p:sp>
            <p:nvSpPr>
              <p:cNvPr id="130" name="Freeform 13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131" name="Group 131"/>
            <p:cNvGrpSpPr/>
            <p:nvPr/>
          </p:nvGrpSpPr>
          <p:grpSpPr>
            <a:xfrm>
              <a:off x="3247943" y="6380485"/>
              <a:ext cx="82785" cy="82785"/>
              <a:chOff x="0" y="0"/>
              <a:chExt cx="1913890" cy="1913890"/>
            </a:xfrm>
          </p:grpSpPr>
          <p:sp>
            <p:nvSpPr>
              <p:cNvPr id="132" name="Freeform 132"/>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133" name="Group 133"/>
            <p:cNvGrpSpPr/>
            <p:nvPr/>
          </p:nvGrpSpPr>
          <p:grpSpPr>
            <a:xfrm>
              <a:off x="3247943" y="3187700"/>
              <a:ext cx="82785" cy="82785"/>
              <a:chOff x="0" y="0"/>
              <a:chExt cx="1913890" cy="1913890"/>
            </a:xfrm>
          </p:grpSpPr>
          <p:sp>
            <p:nvSpPr>
              <p:cNvPr id="134" name="Freeform 134"/>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135" name="Group 135"/>
            <p:cNvGrpSpPr/>
            <p:nvPr/>
          </p:nvGrpSpPr>
          <p:grpSpPr>
            <a:xfrm>
              <a:off x="3247943" y="9568185"/>
              <a:ext cx="82785" cy="82785"/>
              <a:chOff x="0" y="0"/>
              <a:chExt cx="1913890" cy="1913890"/>
            </a:xfrm>
          </p:grpSpPr>
          <p:sp>
            <p:nvSpPr>
              <p:cNvPr id="136" name="Freeform 136"/>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137" name="Group 137"/>
            <p:cNvGrpSpPr/>
            <p:nvPr/>
          </p:nvGrpSpPr>
          <p:grpSpPr>
            <a:xfrm>
              <a:off x="3247943" y="1618080"/>
              <a:ext cx="82785" cy="82785"/>
              <a:chOff x="0" y="0"/>
              <a:chExt cx="1913890" cy="1913890"/>
            </a:xfrm>
          </p:grpSpPr>
          <p:sp>
            <p:nvSpPr>
              <p:cNvPr id="138" name="Freeform 138"/>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139" name="Group 139"/>
            <p:cNvGrpSpPr/>
            <p:nvPr/>
          </p:nvGrpSpPr>
          <p:grpSpPr>
            <a:xfrm>
              <a:off x="3247943" y="7998564"/>
              <a:ext cx="82785" cy="82785"/>
              <a:chOff x="0" y="0"/>
              <a:chExt cx="1913890" cy="1913890"/>
            </a:xfrm>
          </p:grpSpPr>
          <p:sp>
            <p:nvSpPr>
              <p:cNvPr id="140" name="Freeform 14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141" name="Group 141"/>
            <p:cNvGrpSpPr/>
            <p:nvPr/>
          </p:nvGrpSpPr>
          <p:grpSpPr>
            <a:xfrm>
              <a:off x="3247943" y="4805780"/>
              <a:ext cx="82785" cy="82785"/>
              <a:chOff x="0" y="0"/>
              <a:chExt cx="1913890" cy="1913890"/>
            </a:xfrm>
          </p:grpSpPr>
          <p:sp>
            <p:nvSpPr>
              <p:cNvPr id="142" name="Freeform 142"/>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143" name="Group 143"/>
            <p:cNvGrpSpPr/>
            <p:nvPr/>
          </p:nvGrpSpPr>
          <p:grpSpPr>
            <a:xfrm>
              <a:off x="538739" y="537155"/>
              <a:ext cx="82785" cy="82785"/>
              <a:chOff x="0" y="0"/>
              <a:chExt cx="1913890" cy="1913890"/>
            </a:xfrm>
          </p:grpSpPr>
          <p:sp>
            <p:nvSpPr>
              <p:cNvPr id="144" name="Freeform 144"/>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145" name="Group 145"/>
            <p:cNvGrpSpPr/>
            <p:nvPr/>
          </p:nvGrpSpPr>
          <p:grpSpPr>
            <a:xfrm>
              <a:off x="538739" y="6917640"/>
              <a:ext cx="82785" cy="82785"/>
              <a:chOff x="0" y="0"/>
              <a:chExt cx="1913890" cy="1913890"/>
            </a:xfrm>
          </p:grpSpPr>
          <p:sp>
            <p:nvSpPr>
              <p:cNvPr id="146" name="Freeform 146"/>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147" name="Group 147"/>
            <p:cNvGrpSpPr/>
            <p:nvPr/>
          </p:nvGrpSpPr>
          <p:grpSpPr>
            <a:xfrm>
              <a:off x="538739" y="3724855"/>
              <a:ext cx="82785" cy="82785"/>
              <a:chOff x="0" y="0"/>
              <a:chExt cx="1913890" cy="1913890"/>
            </a:xfrm>
          </p:grpSpPr>
          <p:sp>
            <p:nvSpPr>
              <p:cNvPr id="148" name="Freeform 148"/>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149" name="Group 149"/>
            <p:cNvGrpSpPr/>
            <p:nvPr/>
          </p:nvGrpSpPr>
          <p:grpSpPr>
            <a:xfrm>
              <a:off x="538739" y="10105340"/>
              <a:ext cx="82785" cy="82785"/>
              <a:chOff x="0" y="0"/>
              <a:chExt cx="1913890" cy="1913890"/>
            </a:xfrm>
          </p:grpSpPr>
          <p:sp>
            <p:nvSpPr>
              <p:cNvPr id="150" name="Freeform 15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151" name="Group 151"/>
            <p:cNvGrpSpPr/>
            <p:nvPr/>
          </p:nvGrpSpPr>
          <p:grpSpPr>
            <a:xfrm>
              <a:off x="538739" y="2155235"/>
              <a:ext cx="82785" cy="82785"/>
              <a:chOff x="0" y="0"/>
              <a:chExt cx="1913890" cy="1913890"/>
            </a:xfrm>
          </p:grpSpPr>
          <p:sp>
            <p:nvSpPr>
              <p:cNvPr id="152" name="Freeform 152"/>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153" name="Group 153"/>
            <p:cNvGrpSpPr/>
            <p:nvPr/>
          </p:nvGrpSpPr>
          <p:grpSpPr>
            <a:xfrm>
              <a:off x="538739" y="8535719"/>
              <a:ext cx="82785" cy="82785"/>
              <a:chOff x="0" y="0"/>
              <a:chExt cx="1913890" cy="1913890"/>
            </a:xfrm>
          </p:grpSpPr>
          <p:sp>
            <p:nvSpPr>
              <p:cNvPr id="154" name="Freeform 154"/>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155" name="Group 155"/>
            <p:cNvGrpSpPr/>
            <p:nvPr/>
          </p:nvGrpSpPr>
          <p:grpSpPr>
            <a:xfrm>
              <a:off x="538739" y="5342935"/>
              <a:ext cx="82785" cy="82785"/>
              <a:chOff x="0" y="0"/>
              <a:chExt cx="1913890" cy="1913890"/>
            </a:xfrm>
          </p:grpSpPr>
          <p:sp>
            <p:nvSpPr>
              <p:cNvPr id="156" name="Freeform 156"/>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157" name="Group 157"/>
            <p:cNvGrpSpPr/>
            <p:nvPr/>
          </p:nvGrpSpPr>
          <p:grpSpPr>
            <a:xfrm>
              <a:off x="3786604" y="537155"/>
              <a:ext cx="82785" cy="82785"/>
              <a:chOff x="0" y="0"/>
              <a:chExt cx="1913890" cy="1913890"/>
            </a:xfrm>
          </p:grpSpPr>
          <p:sp>
            <p:nvSpPr>
              <p:cNvPr id="158" name="Freeform 158"/>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159" name="Group 159"/>
            <p:cNvGrpSpPr/>
            <p:nvPr/>
          </p:nvGrpSpPr>
          <p:grpSpPr>
            <a:xfrm>
              <a:off x="3786604" y="6917640"/>
              <a:ext cx="82785" cy="82785"/>
              <a:chOff x="0" y="0"/>
              <a:chExt cx="1913890" cy="1913890"/>
            </a:xfrm>
          </p:grpSpPr>
          <p:sp>
            <p:nvSpPr>
              <p:cNvPr id="160" name="Freeform 16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161" name="Group 161"/>
            <p:cNvGrpSpPr/>
            <p:nvPr/>
          </p:nvGrpSpPr>
          <p:grpSpPr>
            <a:xfrm>
              <a:off x="3786604" y="3724855"/>
              <a:ext cx="82785" cy="82785"/>
              <a:chOff x="0" y="0"/>
              <a:chExt cx="1913890" cy="1913890"/>
            </a:xfrm>
          </p:grpSpPr>
          <p:sp>
            <p:nvSpPr>
              <p:cNvPr id="162" name="Freeform 162"/>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163" name="Group 163"/>
            <p:cNvGrpSpPr/>
            <p:nvPr/>
          </p:nvGrpSpPr>
          <p:grpSpPr>
            <a:xfrm>
              <a:off x="3786604" y="10105340"/>
              <a:ext cx="82785" cy="82785"/>
              <a:chOff x="0" y="0"/>
              <a:chExt cx="1913890" cy="1913890"/>
            </a:xfrm>
          </p:grpSpPr>
          <p:sp>
            <p:nvSpPr>
              <p:cNvPr id="164" name="Freeform 164"/>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165" name="Group 165"/>
            <p:cNvGrpSpPr/>
            <p:nvPr/>
          </p:nvGrpSpPr>
          <p:grpSpPr>
            <a:xfrm>
              <a:off x="3786604" y="2155235"/>
              <a:ext cx="82785" cy="82785"/>
              <a:chOff x="0" y="0"/>
              <a:chExt cx="1913890" cy="1913890"/>
            </a:xfrm>
          </p:grpSpPr>
          <p:sp>
            <p:nvSpPr>
              <p:cNvPr id="166" name="Freeform 166"/>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167" name="Group 167"/>
            <p:cNvGrpSpPr/>
            <p:nvPr/>
          </p:nvGrpSpPr>
          <p:grpSpPr>
            <a:xfrm>
              <a:off x="3786604" y="8535719"/>
              <a:ext cx="82785" cy="82785"/>
              <a:chOff x="0" y="0"/>
              <a:chExt cx="1913890" cy="1913890"/>
            </a:xfrm>
          </p:grpSpPr>
          <p:sp>
            <p:nvSpPr>
              <p:cNvPr id="168" name="Freeform 168"/>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169" name="Group 169"/>
            <p:cNvGrpSpPr/>
            <p:nvPr/>
          </p:nvGrpSpPr>
          <p:grpSpPr>
            <a:xfrm>
              <a:off x="3786604" y="5342935"/>
              <a:ext cx="82785" cy="82785"/>
              <a:chOff x="0" y="0"/>
              <a:chExt cx="1913890" cy="1913890"/>
            </a:xfrm>
          </p:grpSpPr>
          <p:sp>
            <p:nvSpPr>
              <p:cNvPr id="170" name="Freeform 17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171" name="Group 171"/>
            <p:cNvGrpSpPr/>
            <p:nvPr/>
          </p:nvGrpSpPr>
          <p:grpSpPr>
            <a:xfrm>
              <a:off x="1078600" y="1075351"/>
              <a:ext cx="82785" cy="82785"/>
              <a:chOff x="0" y="0"/>
              <a:chExt cx="1913890" cy="1913890"/>
            </a:xfrm>
          </p:grpSpPr>
          <p:sp>
            <p:nvSpPr>
              <p:cNvPr id="172" name="Freeform 172"/>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173" name="Group 173"/>
            <p:cNvGrpSpPr/>
            <p:nvPr/>
          </p:nvGrpSpPr>
          <p:grpSpPr>
            <a:xfrm>
              <a:off x="1078600" y="7455836"/>
              <a:ext cx="82785" cy="82785"/>
              <a:chOff x="0" y="0"/>
              <a:chExt cx="1913890" cy="1913890"/>
            </a:xfrm>
          </p:grpSpPr>
          <p:sp>
            <p:nvSpPr>
              <p:cNvPr id="174" name="Freeform 174"/>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175" name="Group 175"/>
            <p:cNvGrpSpPr/>
            <p:nvPr/>
          </p:nvGrpSpPr>
          <p:grpSpPr>
            <a:xfrm>
              <a:off x="1078600" y="4263051"/>
              <a:ext cx="82785" cy="82785"/>
              <a:chOff x="0" y="0"/>
              <a:chExt cx="1913890" cy="1913890"/>
            </a:xfrm>
          </p:grpSpPr>
          <p:sp>
            <p:nvSpPr>
              <p:cNvPr id="176" name="Freeform 176"/>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177" name="Group 177"/>
            <p:cNvGrpSpPr/>
            <p:nvPr/>
          </p:nvGrpSpPr>
          <p:grpSpPr>
            <a:xfrm>
              <a:off x="1078600" y="10643536"/>
              <a:ext cx="82785" cy="82785"/>
              <a:chOff x="0" y="0"/>
              <a:chExt cx="1913890" cy="1913890"/>
            </a:xfrm>
          </p:grpSpPr>
          <p:sp>
            <p:nvSpPr>
              <p:cNvPr id="178" name="Freeform 178"/>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179" name="Group 179"/>
            <p:cNvGrpSpPr/>
            <p:nvPr/>
          </p:nvGrpSpPr>
          <p:grpSpPr>
            <a:xfrm>
              <a:off x="1078600" y="2693431"/>
              <a:ext cx="82785" cy="82785"/>
              <a:chOff x="0" y="0"/>
              <a:chExt cx="1913890" cy="1913890"/>
            </a:xfrm>
          </p:grpSpPr>
          <p:sp>
            <p:nvSpPr>
              <p:cNvPr id="180" name="Freeform 18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181" name="Group 181"/>
            <p:cNvGrpSpPr/>
            <p:nvPr/>
          </p:nvGrpSpPr>
          <p:grpSpPr>
            <a:xfrm>
              <a:off x="1078600" y="9073915"/>
              <a:ext cx="82785" cy="82785"/>
              <a:chOff x="0" y="0"/>
              <a:chExt cx="1913890" cy="1913890"/>
            </a:xfrm>
          </p:grpSpPr>
          <p:sp>
            <p:nvSpPr>
              <p:cNvPr id="182" name="Freeform 182"/>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183" name="Group 183"/>
            <p:cNvGrpSpPr/>
            <p:nvPr/>
          </p:nvGrpSpPr>
          <p:grpSpPr>
            <a:xfrm>
              <a:off x="1078600" y="5881131"/>
              <a:ext cx="82785" cy="82785"/>
              <a:chOff x="0" y="0"/>
              <a:chExt cx="1913890" cy="1913890"/>
            </a:xfrm>
          </p:grpSpPr>
          <p:sp>
            <p:nvSpPr>
              <p:cNvPr id="184" name="Freeform 184"/>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185" name="Group 185"/>
            <p:cNvGrpSpPr/>
            <p:nvPr/>
          </p:nvGrpSpPr>
          <p:grpSpPr>
            <a:xfrm>
              <a:off x="2709204" y="1075351"/>
              <a:ext cx="82785" cy="82785"/>
              <a:chOff x="0" y="0"/>
              <a:chExt cx="1913890" cy="1913890"/>
            </a:xfrm>
          </p:grpSpPr>
          <p:sp>
            <p:nvSpPr>
              <p:cNvPr id="186" name="Freeform 186"/>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187" name="Group 187"/>
            <p:cNvGrpSpPr/>
            <p:nvPr/>
          </p:nvGrpSpPr>
          <p:grpSpPr>
            <a:xfrm>
              <a:off x="2709204" y="7455836"/>
              <a:ext cx="82785" cy="82785"/>
              <a:chOff x="0" y="0"/>
              <a:chExt cx="1913890" cy="1913890"/>
            </a:xfrm>
          </p:grpSpPr>
          <p:sp>
            <p:nvSpPr>
              <p:cNvPr id="188" name="Freeform 188"/>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189" name="Group 189"/>
            <p:cNvGrpSpPr/>
            <p:nvPr/>
          </p:nvGrpSpPr>
          <p:grpSpPr>
            <a:xfrm>
              <a:off x="2709204" y="4263051"/>
              <a:ext cx="82785" cy="82785"/>
              <a:chOff x="0" y="0"/>
              <a:chExt cx="1913890" cy="1913890"/>
            </a:xfrm>
          </p:grpSpPr>
          <p:sp>
            <p:nvSpPr>
              <p:cNvPr id="190" name="Freeform 19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191" name="Group 191"/>
            <p:cNvGrpSpPr/>
            <p:nvPr/>
          </p:nvGrpSpPr>
          <p:grpSpPr>
            <a:xfrm>
              <a:off x="2709204" y="10643536"/>
              <a:ext cx="82785" cy="82785"/>
              <a:chOff x="0" y="0"/>
              <a:chExt cx="1913890" cy="1913890"/>
            </a:xfrm>
          </p:grpSpPr>
          <p:sp>
            <p:nvSpPr>
              <p:cNvPr id="192" name="Freeform 192"/>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193" name="Group 193"/>
            <p:cNvGrpSpPr/>
            <p:nvPr/>
          </p:nvGrpSpPr>
          <p:grpSpPr>
            <a:xfrm>
              <a:off x="2709204" y="2693431"/>
              <a:ext cx="82785" cy="82785"/>
              <a:chOff x="0" y="0"/>
              <a:chExt cx="1913890" cy="1913890"/>
            </a:xfrm>
          </p:grpSpPr>
          <p:sp>
            <p:nvSpPr>
              <p:cNvPr id="194" name="Freeform 194"/>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195" name="Group 195"/>
            <p:cNvGrpSpPr/>
            <p:nvPr/>
          </p:nvGrpSpPr>
          <p:grpSpPr>
            <a:xfrm>
              <a:off x="2709204" y="9073915"/>
              <a:ext cx="82785" cy="82785"/>
              <a:chOff x="0" y="0"/>
              <a:chExt cx="1913890" cy="1913890"/>
            </a:xfrm>
          </p:grpSpPr>
          <p:sp>
            <p:nvSpPr>
              <p:cNvPr id="196" name="Freeform 196"/>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197" name="Group 197"/>
            <p:cNvGrpSpPr/>
            <p:nvPr/>
          </p:nvGrpSpPr>
          <p:grpSpPr>
            <a:xfrm>
              <a:off x="2709204" y="5881131"/>
              <a:ext cx="82785" cy="82785"/>
              <a:chOff x="0" y="0"/>
              <a:chExt cx="1913890" cy="1913890"/>
            </a:xfrm>
          </p:grpSpPr>
          <p:sp>
            <p:nvSpPr>
              <p:cNvPr id="198" name="Freeform 198"/>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199" name="Group 199"/>
            <p:cNvGrpSpPr/>
            <p:nvPr/>
          </p:nvGrpSpPr>
          <p:grpSpPr>
            <a:xfrm>
              <a:off x="1627565" y="0"/>
              <a:ext cx="82785" cy="82785"/>
              <a:chOff x="0" y="0"/>
              <a:chExt cx="1913890" cy="1913890"/>
            </a:xfrm>
          </p:grpSpPr>
          <p:sp>
            <p:nvSpPr>
              <p:cNvPr id="200" name="Freeform 20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201" name="Group 201"/>
            <p:cNvGrpSpPr/>
            <p:nvPr/>
          </p:nvGrpSpPr>
          <p:grpSpPr>
            <a:xfrm>
              <a:off x="1627565" y="6380485"/>
              <a:ext cx="82785" cy="82785"/>
              <a:chOff x="0" y="0"/>
              <a:chExt cx="1913890" cy="1913890"/>
            </a:xfrm>
          </p:grpSpPr>
          <p:sp>
            <p:nvSpPr>
              <p:cNvPr id="202" name="Freeform 202"/>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203" name="Group 203"/>
            <p:cNvGrpSpPr/>
            <p:nvPr/>
          </p:nvGrpSpPr>
          <p:grpSpPr>
            <a:xfrm>
              <a:off x="1627565" y="3187700"/>
              <a:ext cx="82785" cy="82785"/>
              <a:chOff x="0" y="0"/>
              <a:chExt cx="1913890" cy="1913890"/>
            </a:xfrm>
          </p:grpSpPr>
          <p:sp>
            <p:nvSpPr>
              <p:cNvPr id="204" name="Freeform 204"/>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205" name="Group 205"/>
            <p:cNvGrpSpPr/>
            <p:nvPr/>
          </p:nvGrpSpPr>
          <p:grpSpPr>
            <a:xfrm>
              <a:off x="1627565" y="9568185"/>
              <a:ext cx="82785" cy="82785"/>
              <a:chOff x="0" y="0"/>
              <a:chExt cx="1913890" cy="1913890"/>
            </a:xfrm>
          </p:grpSpPr>
          <p:sp>
            <p:nvSpPr>
              <p:cNvPr id="206" name="Freeform 206"/>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207" name="Group 207"/>
            <p:cNvGrpSpPr/>
            <p:nvPr/>
          </p:nvGrpSpPr>
          <p:grpSpPr>
            <a:xfrm>
              <a:off x="1627565" y="1618080"/>
              <a:ext cx="82785" cy="82785"/>
              <a:chOff x="0" y="0"/>
              <a:chExt cx="1913890" cy="1913890"/>
            </a:xfrm>
          </p:grpSpPr>
          <p:sp>
            <p:nvSpPr>
              <p:cNvPr id="208" name="Freeform 208"/>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209" name="Group 209"/>
            <p:cNvGrpSpPr/>
            <p:nvPr/>
          </p:nvGrpSpPr>
          <p:grpSpPr>
            <a:xfrm>
              <a:off x="1627565" y="7998564"/>
              <a:ext cx="82785" cy="82785"/>
              <a:chOff x="0" y="0"/>
              <a:chExt cx="1913890" cy="1913890"/>
            </a:xfrm>
          </p:grpSpPr>
          <p:sp>
            <p:nvSpPr>
              <p:cNvPr id="210" name="Freeform 21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211" name="Group 211"/>
            <p:cNvGrpSpPr/>
            <p:nvPr/>
          </p:nvGrpSpPr>
          <p:grpSpPr>
            <a:xfrm>
              <a:off x="1627565" y="4805780"/>
              <a:ext cx="82785" cy="82785"/>
              <a:chOff x="0" y="0"/>
              <a:chExt cx="1913890" cy="1913890"/>
            </a:xfrm>
          </p:grpSpPr>
          <p:sp>
            <p:nvSpPr>
              <p:cNvPr id="212" name="Freeform 212"/>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213" name="Group 213"/>
            <p:cNvGrpSpPr/>
            <p:nvPr/>
          </p:nvGrpSpPr>
          <p:grpSpPr>
            <a:xfrm>
              <a:off x="2166226" y="537155"/>
              <a:ext cx="82785" cy="82785"/>
              <a:chOff x="0" y="0"/>
              <a:chExt cx="1913890" cy="1913890"/>
            </a:xfrm>
          </p:grpSpPr>
          <p:sp>
            <p:nvSpPr>
              <p:cNvPr id="214" name="Freeform 214"/>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215" name="Group 215"/>
            <p:cNvGrpSpPr/>
            <p:nvPr/>
          </p:nvGrpSpPr>
          <p:grpSpPr>
            <a:xfrm>
              <a:off x="2166226" y="6917640"/>
              <a:ext cx="82785" cy="82785"/>
              <a:chOff x="0" y="0"/>
              <a:chExt cx="1913890" cy="1913890"/>
            </a:xfrm>
          </p:grpSpPr>
          <p:sp>
            <p:nvSpPr>
              <p:cNvPr id="216" name="Freeform 216"/>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217" name="Group 217"/>
            <p:cNvGrpSpPr/>
            <p:nvPr/>
          </p:nvGrpSpPr>
          <p:grpSpPr>
            <a:xfrm>
              <a:off x="2166226" y="3724855"/>
              <a:ext cx="82785" cy="82785"/>
              <a:chOff x="0" y="0"/>
              <a:chExt cx="1913890" cy="1913890"/>
            </a:xfrm>
          </p:grpSpPr>
          <p:sp>
            <p:nvSpPr>
              <p:cNvPr id="218" name="Freeform 218"/>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219" name="Group 219"/>
            <p:cNvGrpSpPr/>
            <p:nvPr/>
          </p:nvGrpSpPr>
          <p:grpSpPr>
            <a:xfrm>
              <a:off x="2166226" y="10105340"/>
              <a:ext cx="82785" cy="82785"/>
              <a:chOff x="0" y="0"/>
              <a:chExt cx="1913890" cy="1913890"/>
            </a:xfrm>
          </p:grpSpPr>
          <p:sp>
            <p:nvSpPr>
              <p:cNvPr id="220" name="Freeform 22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221" name="Group 221"/>
            <p:cNvGrpSpPr/>
            <p:nvPr/>
          </p:nvGrpSpPr>
          <p:grpSpPr>
            <a:xfrm>
              <a:off x="2166226" y="2155235"/>
              <a:ext cx="82785" cy="82785"/>
              <a:chOff x="0" y="0"/>
              <a:chExt cx="1913890" cy="1913890"/>
            </a:xfrm>
          </p:grpSpPr>
          <p:sp>
            <p:nvSpPr>
              <p:cNvPr id="222" name="Freeform 222"/>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223" name="Group 223"/>
            <p:cNvGrpSpPr/>
            <p:nvPr/>
          </p:nvGrpSpPr>
          <p:grpSpPr>
            <a:xfrm>
              <a:off x="2166226" y="8535719"/>
              <a:ext cx="82785" cy="82785"/>
              <a:chOff x="0" y="0"/>
              <a:chExt cx="1913890" cy="1913890"/>
            </a:xfrm>
          </p:grpSpPr>
          <p:sp>
            <p:nvSpPr>
              <p:cNvPr id="224" name="Freeform 224"/>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225" name="Group 225"/>
            <p:cNvGrpSpPr/>
            <p:nvPr/>
          </p:nvGrpSpPr>
          <p:grpSpPr>
            <a:xfrm>
              <a:off x="2166226" y="5342935"/>
              <a:ext cx="82785" cy="82785"/>
              <a:chOff x="0" y="0"/>
              <a:chExt cx="1913890" cy="1913890"/>
            </a:xfrm>
          </p:grpSpPr>
          <p:sp>
            <p:nvSpPr>
              <p:cNvPr id="226" name="Freeform 226"/>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227" name="Group 227"/>
            <p:cNvGrpSpPr>
              <a:grpSpLocks noChangeAspect="1"/>
            </p:cNvGrpSpPr>
            <p:nvPr/>
          </p:nvGrpSpPr>
          <p:grpSpPr>
            <a:xfrm>
              <a:off x="538818" y="0"/>
              <a:ext cx="95594" cy="82785"/>
              <a:chOff x="0" y="0"/>
              <a:chExt cx="6350000" cy="5499100"/>
            </a:xfrm>
          </p:grpSpPr>
          <p:sp>
            <p:nvSpPr>
              <p:cNvPr id="228" name="Freeform 22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229" name="Group 229"/>
            <p:cNvGrpSpPr>
              <a:grpSpLocks noChangeAspect="1"/>
            </p:cNvGrpSpPr>
            <p:nvPr/>
          </p:nvGrpSpPr>
          <p:grpSpPr>
            <a:xfrm>
              <a:off x="538818" y="6380485"/>
              <a:ext cx="95594" cy="82785"/>
              <a:chOff x="0" y="0"/>
              <a:chExt cx="6350000" cy="5499100"/>
            </a:xfrm>
          </p:grpSpPr>
          <p:sp>
            <p:nvSpPr>
              <p:cNvPr id="230" name="Freeform 23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231" name="Group 231"/>
            <p:cNvGrpSpPr>
              <a:grpSpLocks noChangeAspect="1"/>
            </p:cNvGrpSpPr>
            <p:nvPr/>
          </p:nvGrpSpPr>
          <p:grpSpPr>
            <a:xfrm>
              <a:off x="538818" y="3187700"/>
              <a:ext cx="95594" cy="82785"/>
              <a:chOff x="0" y="0"/>
              <a:chExt cx="6350000" cy="5499100"/>
            </a:xfrm>
          </p:grpSpPr>
          <p:sp>
            <p:nvSpPr>
              <p:cNvPr id="232" name="Freeform 232"/>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233" name="Group 233"/>
            <p:cNvGrpSpPr>
              <a:grpSpLocks noChangeAspect="1"/>
            </p:cNvGrpSpPr>
            <p:nvPr/>
          </p:nvGrpSpPr>
          <p:grpSpPr>
            <a:xfrm>
              <a:off x="538818" y="9568185"/>
              <a:ext cx="95594" cy="82785"/>
              <a:chOff x="0" y="0"/>
              <a:chExt cx="6350000" cy="5499100"/>
            </a:xfrm>
          </p:grpSpPr>
          <p:sp>
            <p:nvSpPr>
              <p:cNvPr id="234" name="Freeform 234"/>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235" name="Group 235"/>
            <p:cNvGrpSpPr>
              <a:grpSpLocks noChangeAspect="1"/>
            </p:cNvGrpSpPr>
            <p:nvPr/>
          </p:nvGrpSpPr>
          <p:grpSpPr>
            <a:xfrm>
              <a:off x="538818" y="1618080"/>
              <a:ext cx="95594" cy="82785"/>
              <a:chOff x="0" y="0"/>
              <a:chExt cx="6350000" cy="5499100"/>
            </a:xfrm>
          </p:grpSpPr>
          <p:sp>
            <p:nvSpPr>
              <p:cNvPr id="236" name="Freeform 23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237" name="Group 237"/>
            <p:cNvGrpSpPr>
              <a:grpSpLocks noChangeAspect="1"/>
            </p:cNvGrpSpPr>
            <p:nvPr/>
          </p:nvGrpSpPr>
          <p:grpSpPr>
            <a:xfrm>
              <a:off x="538818" y="7998564"/>
              <a:ext cx="95594" cy="82785"/>
              <a:chOff x="0" y="0"/>
              <a:chExt cx="6350000" cy="5499100"/>
            </a:xfrm>
          </p:grpSpPr>
          <p:sp>
            <p:nvSpPr>
              <p:cNvPr id="238" name="Freeform 23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239" name="Group 239"/>
            <p:cNvGrpSpPr>
              <a:grpSpLocks noChangeAspect="1"/>
            </p:cNvGrpSpPr>
            <p:nvPr/>
          </p:nvGrpSpPr>
          <p:grpSpPr>
            <a:xfrm>
              <a:off x="538818" y="4805780"/>
              <a:ext cx="95594" cy="82785"/>
              <a:chOff x="0" y="0"/>
              <a:chExt cx="6350000" cy="5499100"/>
            </a:xfrm>
          </p:grpSpPr>
          <p:sp>
            <p:nvSpPr>
              <p:cNvPr id="240" name="Freeform 24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241" name="Group 241"/>
            <p:cNvGrpSpPr>
              <a:grpSpLocks noChangeAspect="1"/>
            </p:cNvGrpSpPr>
            <p:nvPr/>
          </p:nvGrpSpPr>
          <p:grpSpPr>
            <a:xfrm>
              <a:off x="3786682" y="0"/>
              <a:ext cx="95594" cy="82785"/>
              <a:chOff x="0" y="0"/>
              <a:chExt cx="6350000" cy="5499100"/>
            </a:xfrm>
          </p:grpSpPr>
          <p:sp>
            <p:nvSpPr>
              <p:cNvPr id="242" name="Freeform 242"/>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243" name="Group 243"/>
            <p:cNvGrpSpPr>
              <a:grpSpLocks noChangeAspect="1"/>
            </p:cNvGrpSpPr>
            <p:nvPr/>
          </p:nvGrpSpPr>
          <p:grpSpPr>
            <a:xfrm>
              <a:off x="3786682" y="6380485"/>
              <a:ext cx="95594" cy="82785"/>
              <a:chOff x="0" y="0"/>
              <a:chExt cx="6350000" cy="5499100"/>
            </a:xfrm>
          </p:grpSpPr>
          <p:sp>
            <p:nvSpPr>
              <p:cNvPr id="244" name="Freeform 244"/>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245" name="Group 245"/>
            <p:cNvGrpSpPr>
              <a:grpSpLocks noChangeAspect="1"/>
            </p:cNvGrpSpPr>
            <p:nvPr/>
          </p:nvGrpSpPr>
          <p:grpSpPr>
            <a:xfrm>
              <a:off x="3786682" y="3187700"/>
              <a:ext cx="95594" cy="82785"/>
              <a:chOff x="0" y="0"/>
              <a:chExt cx="6350000" cy="5499100"/>
            </a:xfrm>
          </p:grpSpPr>
          <p:sp>
            <p:nvSpPr>
              <p:cNvPr id="246" name="Freeform 24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247" name="Group 247"/>
            <p:cNvGrpSpPr>
              <a:grpSpLocks noChangeAspect="1"/>
            </p:cNvGrpSpPr>
            <p:nvPr/>
          </p:nvGrpSpPr>
          <p:grpSpPr>
            <a:xfrm>
              <a:off x="3786682" y="9568185"/>
              <a:ext cx="95594" cy="82785"/>
              <a:chOff x="0" y="0"/>
              <a:chExt cx="6350000" cy="5499100"/>
            </a:xfrm>
          </p:grpSpPr>
          <p:sp>
            <p:nvSpPr>
              <p:cNvPr id="248" name="Freeform 24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249" name="Group 249"/>
            <p:cNvGrpSpPr>
              <a:grpSpLocks noChangeAspect="1"/>
            </p:cNvGrpSpPr>
            <p:nvPr/>
          </p:nvGrpSpPr>
          <p:grpSpPr>
            <a:xfrm>
              <a:off x="3786682" y="1618080"/>
              <a:ext cx="95594" cy="82785"/>
              <a:chOff x="0" y="0"/>
              <a:chExt cx="6350000" cy="5499100"/>
            </a:xfrm>
          </p:grpSpPr>
          <p:sp>
            <p:nvSpPr>
              <p:cNvPr id="250" name="Freeform 25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251" name="Group 251"/>
            <p:cNvGrpSpPr>
              <a:grpSpLocks noChangeAspect="1"/>
            </p:cNvGrpSpPr>
            <p:nvPr/>
          </p:nvGrpSpPr>
          <p:grpSpPr>
            <a:xfrm>
              <a:off x="3786682" y="7998564"/>
              <a:ext cx="95594" cy="82785"/>
              <a:chOff x="0" y="0"/>
              <a:chExt cx="6350000" cy="5499100"/>
            </a:xfrm>
          </p:grpSpPr>
          <p:sp>
            <p:nvSpPr>
              <p:cNvPr id="252" name="Freeform 252"/>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253" name="Group 253"/>
            <p:cNvGrpSpPr>
              <a:grpSpLocks noChangeAspect="1"/>
            </p:cNvGrpSpPr>
            <p:nvPr/>
          </p:nvGrpSpPr>
          <p:grpSpPr>
            <a:xfrm>
              <a:off x="3786682" y="4805780"/>
              <a:ext cx="95594" cy="82785"/>
              <a:chOff x="0" y="0"/>
              <a:chExt cx="6350000" cy="5499100"/>
            </a:xfrm>
          </p:grpSpPr>
          <p:sp>
            <p:nvSpPr>
              <p:cNvPr id="254" name="Freeform 254"/>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255" name="Group 255"/>
            <p:cNvGrpSpPr>
              <a:grpSpLocks noChangeAspect="1"/>
            </p:cNvGrpSpPr>
            <p:nvPr/>
          </p:nvGrpSpPr>
          <p:grpSpPr>
            <a:xfrm>
              <a:off x="1077478" y="537155"/>
              <a:ext cx="95594" cy="82785"/>
              <a:chOff x="0" y="0"/>
              <a:chExt cx="6350000" cy="5499100"/>
            </a:xfrm>
          </p:grpSpPr>
          <p:sp>
            <p:nvSpPr>
              <p:cNvPr id="256" name="Freeform 25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257" name="Group 257"/>
            <p:cNvGrpSpPr>
              <a:grpSpLocks noChangeAspect="1"/>
            </p:cNvGrpSpPr>
            <p:nvPr/>
          </p:nvGrpSpPr>
          <p:grpSpPr>
            <a:xfrm>
              <a:off x="1077478" y="6917640"/>
              <a:ext cx="95594" cy="82785"/>
              <a:chOff x="0" y="0"/>
              <a:chExt cx="6350000" cy="5499100"/>
            </a:xfrm>
          </p:grpSpPr>
          <p:sp>
            <p:nvSpPr>
              <p:cNvPr id="258" name="Freeform 25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259" name="Group 259"/>
            <p:cNvGrpSpPr>
              <a:grpSpLocks noChangeAspect="1"/>
            </p:cNvGrpSpPr>
            <p:nvPr/>
          </p:nvGrpSpPr>
          <p:grpSpPr>
            <a:xfrm>
              <a:off x="1077478" y="3724855"/>
              <a:ext cx="95594" cy="82785"/>
              <a:chOff x="0" y="0"/>
              <a:chExt cx="6350000" cy="5499100"/>
            </a:xfrm>
          </p:grpSpPr>
          <p:sp>
            <p:nvSpPr>
              <p:cNvPr id="260" name="Freeform 26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261" name="Group 261"/>
            <p:cNvGrpSpPr>
              <a:grpSpLocks noChangeAspect="1"/>
            </p:cNvGrpSpPr>
            <p:nvPr/>
          </p:nvGrpSpPr>
          <p:grpSpPr>
            <a:xfrm>
              <a:off x="1077478" y="10105340"/>
              <a:ext cx="95594" cy="82785"/>
              <a:chOff x="0" y="0"/>
              <a:chExt cx="6350000" cy="5499100"/>
            </a:xfrm>
          </p:grpSpPr>
          <p:sp>
            <p:nvSpPr>
              <p:cNvPr id="262" name="Freeform 262"/>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263" name="Group 263"/>
            <p:cNvGrpSpPr>
              <a:grpSpLocks noChangeAspect="1"/>
            </p:cNvGrpSpPr>
            <p:nvPr/>
          </p:nvGrpSpPr>
          <p:grpSpPr>
            <a:xfrm>
              <a:off x="1077478" y="2155235"/>
              <a:ext cx="95594" cy="82785"/>
              <a:chOff x="0" y="0"/>
              <a:chExt cx="6350000" cy="5499100"/>
            </a:xfrm>
          </p:grpSpPr>
          <p:sp>
            <p:nvSpPr>
              <p:cNvPr id="264" name="Freeform 264"/>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265" name="Group 265"/>
            <p:cNvGrpSpPr>
              <a:grpSpLocks noChangeAspect="1"/>
            </p:cNvGrpSpPr>
            <p:nvPr/>
          </p:nvGrpSpPr>
          <p:grpSpPr>
            <a:xfrm>
              <a:off x="1077478" y="8535719"/>
              <a:ext cx="95594" cy="82785"/>
              <a:chOff x="0" y="0"/>
              <a:chExt cx="6350000" cy="5499100"/>
            </a:xfrm>
          </p:grpSpPr>
          <p:sp>
            <p:nvSpPr>
              <p:cNvPr id="266" name="Freeform 26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267" name="Group 267"/>
            <p:cNvGrpSpPr>
              <a:grpSpLocks noChangeAspect="1"/>
            </p:cNvGrpSpPr>
            <p:nvPr/>
          </p:nvGrpSpPr>
          <p:grpSpPr>
            <a:xfrm>
              <a:off x="1077478" y="5342935"/>
              <a:ext cx="95594" cy="82785"/>
              <a:chOff x="0" y="0"/>
              <a:chExt cx="6350000" cy="5499100"/>
            </a:xfrm>
          </p:grpSpPr>
          <p:sp>
            <p:nvSpPr>
              <p:cNvPr id="268" name="Freeform 26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269" name="Group 269"/>
            <p:cNvGrpSpPr>
              <a:grpSpLocks noChangeAspect="1"/>
            </p:cNvGrpSpPr>
            <p:nvPr/>
          </p:nvGrpSpPr>
          <p:grpSpPr>
            <a:xfrm>
              <a:off x="1617339" y="1075351"/>
              <a:ext cx="95594" cy="82785"/>
              <a:chOff x="0" y="0"/>
              <a:chExt cx="6350000" cy="5499100"/>
            </a:xfrm>
          </p:grpSpPr>
          <p:sp>
            <p:nvSpPr>
              <p:cNvPr id="270" name="Freeform 27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271" name="Group 271"/>
            <p:cNvGrpSpPr>
              <a:grpSpLocks noChangeAspect="1"/>
            </p:cNvGrpSpPr>
            <p:nvPr/>
          </p:nvGrpSpPr>
          <p:grpSpPr>
            <a:xfrm>
              <a:off x="1617339" y="7455836"/>
              <a:ext cx="95594" cy="82785"/>
              <a:chOff x="0" y="0"/>
              <a:chExt cx="6350000" cy="5499100"/>
            </a:xfrm>
          </p:grpSpPr>
          <p:sp>
            <p:nvSpPr>
              <p:cNvPr id="272" name="Freeform 272"/>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273" name="Group 273"/>
            <p:cNvGrpSpPr>
              <a:grpSpLocks noChangeAspect="1"/>
            </p:cNvGrpSpPr>
            <p:nvPr/>
          </p:nvGrpSpPr>
          <p:grpSpPr>
            <a:xfrm>
              <a:off x="1617339" y="4263051"/>
              <a:ext cx="95594" cy="82785"/>
              <a:chOff x="0" y="0"/>
              <a:chExt cx="6350000" cy="5499100"/>
            </a:xfrm>
          </p:grpSpPr>
          <p:sp>
            <p:nvSpPr>
              <p:cNvPr id="274" name="Freeform 274"/>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275" name="Group 275"/>
            <p:cNvGrpSpPr>
              <a:grpSpLocks noChangeAspect="1"/>
            </p:cNvGrpSpPr>
            <p:nvPr/>
          </p:nvGrpSpPr>
          <p:grpSpPr>
            <a:xfrm>
              <a:off x="1617339" y="10643536"/>
              <a:ext cx="95594" cy="82785"/>
              <a:chOff x="0" y="0"/>
              <a:chExt cx="6350000" cy="5499100"/>
            </a:xfrm>
          </p:grpSpPr>
          <p:sp>
            <p:nvSpPr>
              <p:cNvPr id="276" name="Freeform 27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277" name="Group 277"/>
            <p:cNvGrpSpPr>
              <a:grpSpLocks noChangeAspect="1"/>
            </p:cNvGrpSpPr>
            <p:nvPr/>
          </p:nvGrpSpPr>
          <p:grpSpPr>
            <a:xfrm>
              <a:off x="1617339" y="2693431"/>
              <a:ext cx="95594" cy="82785"/>
              <a:chOff x="0" y="0"/>
              <a:chExt cx="6350000" cy="5499100"/>
            </a:xfrm>
          </p:grpSpPr>
          <p:sp>
            <p:nvSpPr>
              <p:cNvPr id="278" name="Freeform 27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279" name="Group 279"/>
            <p:cNvGrpSpPr>
              <a:grpSpLocks noChangeAspect="1"/>
            </p:cNvGrpSpPr>
            <p:nvPr/>
          </p:nvGrpSpPr>
          <p:grpSpPr>
            <a:xfrm>
              <a:off x="1617339" y="9073915"/>
              <a:ext cx="95594" cy="82785"/>
              <a:chOff x="0" y="0"/>
              <a:chExt cx="6350000" cy="5499100"/>
            </a:xfrm>
          </p:grpSpPr>
          <p:sp>
            <p:nvSpPr>
              <p:cNvPr id="280" name="Freeform 28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281" name="Group 281"/>
            <p:cNvGrpSpPr>
              <a:grpSpLocks noChangeAspect="1"/>
            </p:cNvGrpSpPr>
            <p:nvPr/>
          </p:nvGrpSpPr>
          <p:grpSpPr>
            <a:xfrm>
              <a:off x="1617339" y="5881131"/>
              <a:ext cx="95594" cy="82785"/>
              <a:chOff x="0" y="0"/>
              <a:chExt cx="6350000" cy="5499100"/>
            </a:xfrm>
          </p:grpSpPr>
          <p:sp>
            <p:nvSpPr>
              <p:cNvPr id="282" name="Freeform 282"/>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283" name="Group 283"/>
            <p:cNvGrpSpPr>
              <a:grpSpLocks noChangeAspect="1"/>
            </p:cNvGrpSpPr>
            <p:nvPr/>
          </p:nvGrpSpPr>
          <p:grpSpPr>
            <a:xfrm>
              <a:off x="78" y="1075351"/>
              <a:ext cx="95594" cy="82785"/>
              <a:chOff x="0" y="0"/>
              <a:chExt cx="6350000" cy="5499100"/>
            </a:xfrm>
          </p:grpSpPr>
          <p:sp>
            <p:nvSpPr>
              <p:cNvPr id="284" name="Freeform 284"/>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285" name="Group 285"/>
            <p:cNvGrpSpPr>
              <a:grpSpLocks noChangeAspect="1"/>
            </p:cNvGrpSpPr>
            <p:nvPr/>
          </p:nvGrpSpPr>
          <p:grpSpPr>
            <a:xfrm>
              <a:off x="78" y="7455836"/>
              <a:ext cx="95594" cy="82785"/>
              <a:chOff x="0" y="0"/>
              <a:chExt cx="6350000" cy="5499100"/>
            </a:xfrm>
          </p:grpSpPr>
          <p:sp>
            <p:nvSpPr>
              <p:cNvPr id="286" name="Freeform 28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287" name="Group 287"/>
            <p:cNvGrpSpPr>
              <a:grpSpLocks noChangeAspect="1"/>
            </p:cNvGrpSpPr>
            <p:nvPr/>
          </p:nvGrpSpPr>
          <p:grpSpPr>
            <a:xfrm>
              <a:off x="78" y="4263051"/>
              <a:ext cx="95594" cy="82785"/>
              <a:chOff x="0" y="0"/>
              <a:chExt cx="6350000" cy="5499100"/>
            </a:xfrm>
          </p:grpSpPr>
          <p:sp>
            <p:nvSpPr>
              <p:cNvPr id="288" name="Freeform 28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289" name="Group 289"/>
            <p:cNvGrpSpPr>
              <a:grpSpLocks noChangeAspect="1"/>
            </p:cNvGrpSpPr>
            <p:nvPr/>
          </p:nvGrpSpPr>
          <p:grpSpPr>
            <a:xfrm>
              <a:off x="78" y="10643536"/>
              <a:ext cx="95594" cy="82785"/>
              <a:chOff x="0" y="0"/>
              <a:chExt cx="6350000" cy="5499100"/>
            </a:xfrm>
          </p:grpSpPr>
          <p:sp>
            <p:nvSpPr>
              <p:cNvPr id="290" name="Freeform 29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291" name="Group 291"/>
            <p:cNvGrpSpPr>
              <a:grpSpLocks noChangeAspect="1"/>
            </p:cNvGrpSpPr>
            <p:nvPr/>
          </p:nvGrpSpPr>
          <p:grpSpPr>
            <a:xfrm>
              <a:off x="78" y="2693431"/>
              <a:ext cx="95594" cy="82785"/>
              <a:chOff x="0" y="0"/>
              <a:chExt cx="6350000" cy="5499100"/>
            </a:xfrm>
          </p:grpSpPr>
          <p:sp>
            <p:nvSpPr>
              <p:cNvPr id="292" name="Freeform 292"/>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293" name="Group 293"/>
            <p:cNvGrpSpPr>
              <a:grpSpLocks noChangeAspect="1"/>
            </p:cNvGrpSpPr>
            <p:nvPr/>
          </p:nvGrpSpPr>
          <p:grpSpPr>
            <a:xfrm>
              <a:off x="78" y="9073915"/>
              <a:ext cx="95594" cy="82785"/>
              <a:chOff x="0" y="0"/>
              <a:chExt cx="6350000" cy="5499100"/>
            </a:xfrm>
          </p:grpSpPr>
          <p:sp>
            <p:nvSpPr>
              <p:cNvPr id="294" name="Freeform 294"/>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295" name="Group 295"/>
            <p:cNvGrpSpPr>
              <a:grpSpLocks noChangeAspect="1"/>
            </p:cNvGrpSpPr>
            <p:nvPr/>
          </p:nvGrpSpPr>
          <p:grpSpPr>
            <a:xfrm>
              <a:off x="78" y="5881131"/>
              <a:ext cx="95594" cy="82785"/>
              <a:chOff x="0" y="0"/>
              <a:chExt cx="6350000" cy="5499100"/>
            </a:xfrm>
          </p:grpSpPr>
          <p:sp>
            <p:nvSpPr>
              <p:cNvPr id="296" name="Freeform 29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297" name="Group 297"/>
            <p:cNvGrpSpPr>
              <a:grpSpLocks noChangeAspect="1"/>
            </p:cNvGrpSpPr>
            <p:nvPr/>
          </p:nvGrpSpPr>
          <p:grpSpPr>
            <a:xfrm>
              <a:off x="3247943" y="1075351"/>
              <a:ext cx="95594" cy="82785"/>
              <a:chOff x="0" y="0"/>
              <a:chExt cx="6350000" cy="5499100"/>
            </a:xfrm>
          </p:grpSpPr>
          <p:sp>
            <p:nvSpPr>
              <p:cNvPr id="298" name="Freeform 29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299" name="Group 299"/>
            <p:cNvGrpSpPr>
              <a:grpSpLocks noChangeAspect="1"/>
            </p:cNvGrpSpPr>
            <p:nvPr/>
          </p:nvGrpSpPr>
          <p:grpSpPr>
            <a:xfrm>
              <a:off x="3247943" y="7455836"/>
              <a:ext cx="95594" cy="82785"/>
              <a:chOff x="0" y="0"/>
              <a:chExt cx="6350000" cy="5499100"/>
            </a:xfrm>
          </p:grpSpPr>
          <p:sp>
            <p:nvSpPr>
              <p:cNvPr id="300" name="Freeform 30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301" name="Group 301"/>
            <p:cNvGrpSpPr>
              <a:grpSpLocks noChangeAspect="1"/>
            </p:cNvGrpSpPr>
            <p:nvPr/>
          </p:nvGrpSpPr>
          <p:grpSpPr>
            <a:xfrm>
              <a:off x="3247943" y="4263051"/>
              <a:ext cx="95594" cy="82785"/>
              <a:chOff x="0" y="0"/>
              <a:chExt cx="6350000" cy="5499100"/>
            </a:xfrm>
          </p:grpSpPr>
          <p:sp>
            <p:nvSpPr>
              <p:cNvPr id="302" name="Freeform 302"/>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303" name="Group 303"/>
            <p:cNvGrpSpPr>
              <a:grpSpLocks noChangeAspect="1"/>
            </p:cNvGrpSpPr>
            <p:nvPr/>
          </p:nvGrpSpPr>
          <p:grpSpPr>
            <a:xfrm>
              <a:off x="3247943" y="10643536"/>
              <a:ext cx="95594" cy="82785"/>
              <a:chOff x="0" y="0"/>
              <a:chExt cx="6350000" cy="5499100"/>
            </a:xfrm>
          </p:grpSpPr>
          <p:sp>
            <p:nvSpPr>
              <p:cNvPr id="304" name="Freeform 304"/>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305" name="Group 305"/>
            <p:cNvGrpSpPr>
              <a:grpSpLocks noChangeAspect="1"/>
            </p:cNvGrpSpPr>
            <p:nvPr/>
          </p:nvGrpSpPr>
          <p:grpSpPr>
            <a:xfrm>
              <a:off x="3247943" y="2693431"/>
              <a:ext cx="95594" cy="82785"/>
              <a:chOff x="0" y="0"/>
              <a:chExt cx="6350000" cy="5499100"/>
            </a:xfrm>
          </p:grpSpPr>
          <p:sp>
            <p:nvSpPr>
              <p:cNvPr id="306" name="Freeform 30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307" name="Group 307"/>
            <p:cNvGrpSpPr>
              <a:grpSpLocks noChangeAspect="1"/>
            </p:cNvGrpSpPr>
            <p:nvPr/>
          </p:nvGrpSpPr>
          <p:grpSpPr>
            <a:xfrm>
              <a:off x="3247943" y="9073915"/>
              <a:ext cx="95594" cy="82785"/>
              <a:chOff x="0" y="0"/>
              <a:chExt cx="6350000" cy="5499100"/>
            </a:xfrm>
          </p:grpSpPr>
          <p:sp>
            <p:nvSpPr>
              <p:cNvPr id="308" name="Freeform 30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309" name="Group 309"/>
            <p:cNvGrpSpPr>
              <a:grpSpLocks noChangeAspect="1"/>
            </p:cNvGrpSpPr>
            <p:nvPr/>
          </p:nvGrpSpPr>
          <p:grpSpPr>
            <a:xfrm>
              <a:off x="3247943" y="5881131"/>
              <a:ext cx="95594" cy="82785"/>
              <a:chOff x="0" y="0"/>
              <a:chExt cx="6350000" cy="5499100"/>
            </a:xfrm>
          </p:grpSpPr>
          <p:sp>
            <p:nvSpPr>
              <p:cNvPr id="310" name="Freeform 31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311" name="Group 311"/>
            <p:cNvGrpSpPr>
              <a:grpSpLocks noChangeAspect="1"/>
            </p:cNvGrpSpPr>
            <p:nvPr/>
          </p:nvGrpSpPr>
          <p:grpSpPr>
            <a:xfrm>
              <a:off x="2166304" y="0"/>
              <a:ext cx="95594" cy="82785"/>
              <a:chOff x="0" y="0"/>
              <a:chExt cx="6350000" cy="5499100"/>
            </a:xfrm>
          </p:grpSpPr>
          <p:sp>
            <p:nvSpPr>
              <p:cNvPr id="312" name="Freeform 312"/>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313" name="Group 313"/>
            <p:cNvGrpSpPr>
              <a:grpSpLocks noChangeAspect="1"/>
            </p:cNvGrpSpPr>
            <p:nvPr/>
          </p:nvGrpSpPr>
          <p:grpSpPr>
            <a:xfrm>
              <a:off x="2166304" y="6380485"/>
              <a:ext cx="95594" cy="82785"/>
              <a:chOff x="0" y="0"/>
              <a:chExt cx="6350000" cy="5499100"/>
            </a:xfrm>
          </p:grpSpPr>
          <p:sp>
            <p:nvSpPr>
              <p:cNvPr id="314" name="Freeform 314"/>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315" name="Group 315"/>
            <p:cNvGrpSpPr>
              <a:grpSpLocks noChangeAspect="1"/>
            </p:cNvGrpSpPr>
            <p:nvPr/>
          </p:nvGrpSpPr>
          <p:grpSpPr>
            <a:xfrm>
              <a:off x="2166304" y="3187700"/>
              <a:ext cx="95594" cy="82785"/>
              <a:chOff x="0" y="0"/>
              <a:chExt cx="6350000" cy="5499100"/>
            </a:xfrm>
          </p:grpSpPr>
          <p:sp>
            <p:nvSpPr>
              <p:cNvPr id="316" name="Freeform 31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317" name="Group 317"/>
            <p:cNvGrpSpPr>
              <a:grpSpLocks noChangeAspect="1"/>
            </p:cNvGrpSpPr>
            <p:nvPr/>
          </p:nvGrpSpPr>
          <p:grpSpPr>
            <a:xfrm>
              <a:off x="2166304" y="9568185"/>
              <a:ext cx="95594" cy="82785"/>
              <a:chOff x="0" y="0"/>
              <a:chExt cx="6350000" cy="5499100"/>
            </a:xfrm>
          </p:grpSpPr>
          <p:sp>
            <p:nvSpPr>
              <p:cNvPr id="318" name="Freeform 31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319" name="Group 319"/>
            <p:cNvGrpSpPr>
              <a:grpSpLocks noChangeAspect="1"/>
            </p:cNvGrpSpPr>
            <p:nvPr/>
          </p:nvGrpSpPr>
          <p:grpSpPr>
            <a:xfrm>
              <a:off x="2166304" y="1618080"/>
              <a:ext cx="95594" cy="82785"/>
              <a:chOff x="0" y="0"/>
              <a:chExt cx="6350000" cy="5499100"/>
            </a:xfrm>
          </p:grpSpPr>
          <p:sp>
            <p:nvSpPr>
              <p:cNvPr id="320" name="Freeform 32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321" name="Group 321"/>
            <p:cNvGrpSpPr>
              <a:grpSpLocks noChangeAspect="1"/>
            </p:cNvGrpSpPr>
            <p:nvPr/>
          </p:nvGrpSpPr>
          <p:grpSpPr>
            <a:xfrm>
              <a:off x="2166304" y="7998564"/>
              <a:ext cx="95594" cy="82785"/>
              <a:chOff x="0" y="0"/>
              <a:chExt cx="6350000" cy="5499100"/>
            </a:xfrm>
          </p:grpSpPr>
          <p:sp>
            <p:nvSpPr>
              <p:cNvPr id="322" name="Freeform 322"/>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323" name="Group 323"/>
            <p:cNvGrpSpPr>
              <a:grpSpLocks noChangeAspect="1"/>
            </p:cNvGrpSpPr>
            <p:nvPr/>
          </p:nvGrpSpPr>
          <p:grpSpPr>
            <a:xfrm>
              <a:off x="2166304" y="4805780"/>
              <a:ext cx="95594" cy="82785"/>
              <a:chOff x="0" y="0"/>
              <a:chExt cx="6350000" cy="5499100"/>
            </a:xfrm>
          </p:grpSpPr>
          <p:sp>
            <p:nvSpPr>
              <p:cNvPr id="324" name="Freeform 324"/>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325" name="Group 325"/>
            <p:cNvGrpSpPr>
              <a:grpSpLocks noChangeAspect="1"/>
            </p:cNvGrpSpPr>
            <p:nvPr/>
          </p:nvGrpSpPr>
          <p:grpSpPr>
            <a:xfrm>
              <a:off x="2702799" y="537155"/>
              <a:ext cx="95594" cy="82785"/>
              <a:chOff x="0" y="0"/>
              <a:chExt cx="6350000" cy="5499100"/>
            </a:xfrm>
          </p:grpSpPr>
          <p:sp>
            <p:nvSpPr>
              <p:cNvPr id="326" name="Freeform 32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327" name="Group 327"/>
            <p:cNvGrpSpPr>
              <a:grpSpLocks noChangeAspect="1"/>
            </p:cNvGrpSpPr>
            <p:nvPr/>
          </p:nvGrpSpPr>
          <p:grpSpPr>
            <a:xfrm>
              <a:off x="2702799" y="6917640"/>
              <a:ext cx="95594" cy="82785"/>
              <a:chOff x="0" y="0"/>
              <a:chExt cx="6350000" cy="5499100"/>
            </a:xfrm>
          </p:grpSpPr>
          <p:sp>
            <p:nvSpPr>
              <p:cNvPr id="328" name="Freeform 32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329" name="Group 329"/>
            <p:cNvGrpSpPr>
              <a:grpSpLocks noChangeAspect="1"/>
            </p:cNvGrpSpPr>
            <p:nvPr/>
          </p:nvGrpSpPr>
          <p:grpSpPr>
            <a:xfrm>
              <a:off x="2702799" y="3724855"/>
              <a:ext cx="95594" cy="82785"/>
              <a:chOff x="0" y="0"/>
              <a:chExt cx="6350000" cy="5499100"/>
            </a:xfrm>
          </p:grpSpPr>
          <p:sp>
            <p:nvSpPr>
              <p:cNvPr id="330" name="Freeform 33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331" name="Group 331"/>
            <p:cNvGrpSpPr>
              <a:grpSpLocks noChangeAspect="1"/>
            </p:cNvGrpSpPr>
            <p:nvPr/>
          </p:nvGrpSpPr>
          <p:grpSpPr>
            <a:xfrm>
              <a:off x="2702799" y="10105340"/>
              <a:ext cx="95594" cy="82785"/>
              <a:chOff x="0" y="0"/>
              <a:chExt cx="6350000" cy="5499100"/>
            </a:xfrm>
          </p:grpSpPr>
          <p:sp>
            <p:nvSpPr>
              <p:cNvPr id="332" name="Freeform 332"/>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333" name="Group 333"/>
            <p:cNvGrpSpPr>
              <a:grpSpLocks noChangeAspect="1"/>
            </p:cNvGrpSpPr>
            <p:nvPr/>
          </p:nvGrpSpPr>
          <p:grpSpPr>
            <a:xfrm>
              <a:off x="2702799" y="2155235"/>
              <a:ext cx="95594" cy="82785"/>
              <a:chOff x="0" y="0"/>
              <a:chExt cx="6350000" cy="5499100"/>
            </a:xfrm>
          </p:grpSpPr>
          <p:sp>
            <p:nvSpPr>
              <p:cNvPr id="334" name="Freeform 334"/>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335" name="Group 335"/>
            <p:cNvGrpSpPr>
              <a:grpSpLocks noChangeAspect="1"/>
            </p:cNvGrpSpPr>
            <p:nvPr/>
          </p:nvGrpSpPr>
          <p:grpSpPr>
            <a:xfrm>
              <a:off x="2702799" y="8535719"/>
              <a:ext cx="95594" cy="82785"/>
              <a:chOff x="0" y="0"/>
              <a:chExt cx="6350000" cy="5499100"/>
            </a:xfrm>
          </p:grpSpPr>
          <p:sp>
            <p:nvSpPr>
              <p:cNvPr id="336" name="Freeform 33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337" name="Group 337"/>
            <p:cNvGrpSpPr>
              <a:grpSpLocks noChangeAspect="1"/>
            </p:cNvGrpSpPr>
            <p:nvPr/>
          </p:nvGrpSpPr>
          <p:grpSpPr>
            <a:xfrm>
              <a:off x="2702799" y="5342935"/>
              <a:ext cx="95594" cy="82785"/>
              <a:chOff x="0" y="0"/>
              <a:chExt cx="6350000" cy="5499100"/>
            </a:xfrm>
          </p:grpSpPr>
          <p:sp>
            <p:nvSpPr>
              <p:cNvPr id="338" name="Freeform 33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sp>
        <p:nvSpPr>
          <p:cNvPr id="339" name="TextBox 339"/>
          <p:cNvSpPr txBox="1"/>
          <p:nvPr/>
        </p:nvSpPr>
        <p:spPr>
          <a:xfrm>
            <a:off x="457200" y="876300"/>
            <a:ext cx="17830800" cy="3776675"/>
          </a:xfrm>
          <a:prstGeom prst="rect">
            <a:avLst/>
          </a:prstGeom>
        </p:spPr>
        <p:txBody>
          <a:bodyPr wrap="square" lIns="0" tIns="0" rIns="0" bIns="0" rtlCol="0" anchor="t">
            <a:spAutoFit/>
          </a:bodyPr>
          <a:lstStyle/>
          <a:p>
            <a:pPr>
              <a:lnSpc>
                <a:spcPts val="9375"/>
              </a:lnSpc>
            </a:pPr>
            <a:r>
              <a:rPr lang="en-US" sz="7500" dirty="0" err="1">
                <a:solidFill>
                  <a:srgbClr val="1B1B1B"/>
                </a:solidFill>
                <a:latin typeface="League Spartan Bold"/>
              </a:rPr>
              <a:t>Échelle</a:t>
            </a:r>
            <a:r>
              <a:rPr lang="en-US" sz="7500" dirty="0">
                <a:solidFill>
                  <a:srgbClr val="1B1B1B"/>
                </a:solidFill>
                <a:latin typeface="League Spartan Bold"/>
              </a:rPr>
              <a:t> de </a:t>
            </a:r>
            <a:r>
              <a:rPr lang="en-US" sz="7500" dirty="0" err="1">
                <a:solidFill>
                  <a:srgbClr val="1B1B1B"/>
                </a:solidFill>
                <a:latin typeface="League Spartan Bold"/>
              </a:rPr>
              <a:t>stigmatisation</a:t>
            </a:r>
            <a:r>
              <a:rPr lang="en-US" sz="7500" dirty="0">
                <a:solidFill>
                  <a:srgbClr val="1B1B1B"/>
                </a:solidFill>
                <a:latin typeface="League Spartan Bold"/>
              </a:rPr>
              <a:t> </a:t>
            </a:r>
            <a:r>
              <a:rPr lang="en-US" sz="7500" dirty="0" err="1">
                <a:solidFill>
                  <a:srgbClr val="1B1B1B"/>
                </a:solidFill>
                <a:latin typeface="League Spartan Bold"/>
              </a:rPr>
              <a:t>ressentie</a:t>
            </a:r>
            <a:r>
              <a:rPr lang="en-US" sz="7500" dirty="0">
                <a:solidFill>
                  <a:srgbClr val="1B1B1B"/>
                </a:solidFill>
                <a:latin typeface="League Spartan Bold"/>
              </a:rPr>
              <a:t> : </a:t>
            </a:r>
            <a:r>
              <a:rPr lang="en-US" sz="7500" dirty="0" err="1">
                <a:solidFill>
                  <a:srgbClr val="FFFFFF"/>
                </a:solidFill>
                <a:latin typeface="League Spartan"/>
              </a:rPr>
              <a:t>Évolution</a:t>
            </a:r>
            <a:r>
              <a:rPr lang="en-US" sz="7500" dirty="0">
                <a:solidFill>
                  <a:srgbClr val="FFFFFF"/>
                </a:solidFill>
                <a:latin typeface="League Spartan"/>
              </a:rPr>
              <a:t> dans le temps </a:t>
            </a:r>
          </a:p>
          <a:p>
            <a:r>
              <a:rPr lang="en-US" sz="2400" i="1" dirty="0">
                <a:solidFill>
                  <a:srgbClr val="1B1B1B"/>
                </a:solidFill>
                <a:latin typeface="League Spartan Bold"/>
              </a:rPr>
              <a:t>score le plus </a:t>
            </a:r>
            <a:r>
              <a:rPr lang="en-US" sz="2400" i="1" dirty="0" err="1">
                <a:solidFill>
                  <a:srgbClr val="1B1B1B"/>
                </a:solidFill>
                <a:latin typeface="League Spartan Bold"/>
              </a:rPr>
              <a:t>récent</a:t>
            </a:r>
            <a:r>
              <a:rPr lang="en-US" sz="2400" i="1" dirty="0">
                <a:solidFill>
                  <a:srgbClr val="1B1B1B"/>
                </a:solidFill>
                <a:latin typeface="League Spartan Bold"/>
              </a:rPr>
              <a:t> - score de base/ score </a:t>
            </a:r>
            <a:r>
              <a:rPr lang="en-US" sz="2400" i="1" dirty="0" err="1">
                <a:solidFill>
                  <a:srgbClr val="1B1B1B"/>
                </a:solidFill>
                <a:latin typeface="League Spartan Bold"/>
              </a:rPr>
              <a:t>précédent</a:t>
            </a:r>
            <a:r>
              <a:rPr lang="en-US" sz="2400" i="1" dirty="0">
                <a:solidFill>
                  <a:srgbClr val="1B1B1B"/>
                </a:solidFill>
                <a:latin typeface="League Spartan Bold"/>
              </a:rPr>
              <a:t> = score </a:t>
            </a:r>
            <a:r>
              <a:rPr lang="en-US" sz="2400" i="1" dirty="0" err="1">
                <a:solidFill>
                  <a:srgbClr val="1B1B1B"/>
                </a:solidFill>
                <a:latin typeface="League Spartan Bold"/>
              </a:rPr>
              <a:t>d’évolution</a:t>
            </a:r>
            <a:r>
              <a:rPr lang="en-US" sz="2400" i="1" dirty="0">
                <a:solidFill>
                  <a:srgbClr val="1B1B1B"/>
                </a:solidFill>
                <a:latin typeface="League Spartan Bold"/>
              </a:rPr>
              <a:t> dans le temps</a:t>
            </a:r>
          </a:p>
          <a:p>
            <a:pPr>
              <a:lnSpc>
                <a:spcPts val="9375"/>
              </a:lnSpc>
            </a:pPr>
            <a:endParaRPr lang="en-US" sz="2400" i="1" dirty="0">
              <a:solidFill>
                <a:srgbClr val="1B1B1B"/>
              </a:solidFill>
              <a:latin typeface="League Spartan Bold"/>
            </a:endParaRPr>
          </a:p>
        </p:txBody>
      </p:sp>
      <p:graphicFrame>
        <p:nvGraphicFramePr>
          <p:cNvPr id="346" name="Table 345">
            <a:extLst>
              <a:ext uri="{FF2B5EF4-FFF2-40B4-BE49-F238E27FC236}">
                <a16:creationId xmlns:a16="http://schemas.microsoft.com/office/drawing/2014/main" id="{3C84D26F-3026-46D1-51F8-7D2CB434B1DB}"/>
              </a:ext>
            </a:extLst>
          </p:cNvPr>
          <p:cNvGraphicFramePr>
            <a:graphicFrameLocks noGrp="1"/>
          </p:cNvGraphicFramePr>
          <p:nvPr>
            <p:extLst>
              <p:ext uri="{D42A27DB-BD31-4B8C-83A1-F6EECF244321}">
                <p14:modId xmlns:p14="http://schemas.microsoft.com/office/powerpoint/2010/main" val="1136585581"/>
              </p:ext>
            </p:extLst>
          </p:nvPr>
        </p:nvGraphicFramePr>
        <p:xfrm>
          <a:off x="914400" y="4535954"/>
          <a:ext cx="11772900" cy="4153744"/>
        </p:xfrm>
        <a:graphic>
          <a:graphicData uri="http://schemas.openxmlformats.org/drawingml/2006/table">
            <a:tbl>
              <a:tblPr/>
              <a:tblGrid>
                <a:gridCol w="3467100">
                  <a:extLst>
                    <a:ext uri="{9D8B030D-6E8A-4147-A177-3AD203B41FA5}">
                      <a16:colId xmlns:a16="http://schemas.microsoft.com/office/drawing/2014/main" val="996567849"/>
                    </a:ext>
                  </a:extLst>
                </a:gridCol>
                <a:gridCol w="8305800">
                  <a:extLst>
                    <a:ext uri="{9D8B030D-6E8A-4147-A177-3AD203B41FA5}">
                      <a16:colId xmlns:a16="http://schemas.microsoft.com/office/drawing/2014/main" val="2425589439"/>
                    </a:ext>
                  </a:extLst>
                </a:gridCol>
              </a:tblGrid>
              <a:tr h="1074796">
                <a:tc>
                  <a:txBody>
                    <a:bodyPr/>
                    <a:lstStyle/>
                    <a:p>
                      <a:pPr algn="ctr" rtl="0" fontAlgn="base"/>
                      <a:r>
                        <a:rPr lang="en-US" sz="2800" b="1" i="0" dirty="0" err="1">
                          <a:effectLst/>
                          <a:latin typeface="League Spartan" panose="020B0604020202020204" charset="0"/>
                        </a:rPr>
                        <a:t>Niveau</a:t>
                      </a:r>
                      <a:r>
                        <a:rPr lang="en-US" sz="2800" b="1" i="0" dirty="0">
                          <a:effectLst/>
                          <a:latin typeface="League Spartan" panose="020B0604020202020204" charset="0"/>
                        </a:rPr>
                        <a:t> </a:t>
                      </a:r>
                      <a:r>
                        <a:rPr lang="en-US" sz="2800" b="1" i="0" dirty="0" err="1">
                          <a:effectLst/>
                          <a:latin typeface="League Spartan" panose="020B0604020202020204" charset="0"/>
                        </a:rPr>
                        <a:t>d’évolutionen</a:t>
                      </a:r>
                      <a:endParaRPr lang="en-US" sz="2800" b="0" i="0" dirty="0">
                        <a:effectLst/>
                        <a:latin typeface="League Spartan" panose="020B0604020202020204" charset="0"/>
                      </a:endParaRPr>
                    </a:p>
                  </a:txBody>
                  <a:tcPr marL="86438" marR="86438" marT="43219" marB="43219"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chemeClr val="bg1"/>
                    </a:solidFill>
                  </a:tcPr>
                </a:tc>
                <a:tc>
                  <a:txBody>
                    <a:bodyPr/>
                    <a:lstStyle/>
                    <a:p>
                      <a:pPr algn="l" rtl="0" fontAlgn="base"/>
                      <a:r>
                        <a:rPr lang="en-US" sz="2800" b="1" i="0" dirty="0" err="1">
                          <a:effectLst/>
                          <a:latin typeface="League Spartan" panose="020B0604020202020204" charset="0"/>
                        </a:rPr>
                        <a:t>Différence</a:t>
                      </a:r>
                      <a:r>
                        <a:rPr lang="en-US" sz="2800" b="1" i="0" dirty="0">
                          <a:effectLst/>
                          <a:latin typeface="League Spartan" panose="020B0604020202020204" charset="0"/>
                        </a:rPr>
                        <a:t> entre les scores </a:t>
                      </a:r>
                    </a:p>
                    <a:p>
                      <a:pPr algn="l" rtl="0" fontAlgn="base">
                        <a:lnSpc>
                          <a:spcPct val="150000"/>
                        </a:lnSpc>
                      </a:pPr>
                      <a:r>
                        <a:rPr lang="en-US" sz="2000" b="1" i="1" dirty="0">
                          <a:effectLst/>
                          <a:latin typeface="League Spartan" panose="020B0604020202020204" charset="0"/>
                        </a:rPr>
                        <a:t>(2ème score MOINS 1er score) </a:t>
                      </a:r>
                      <a:endParaRPr lang="en-US" sz="2000" b="0" i="1" dirty="0">
                        <a:effectLst/>
                        <a:latin typeface="League Spartan" panose="020B0604020202020204" charset="0"/>
                      </a:endParaRPr>
                    </a:p>
                  </a:txBody>
                  <a:tcPr marL="86438" marR="86438" marT="43219" marB="43219"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103770499"/>
                  </a:ext>
                </a:extLst>
              </a:tr>
              <a:tr h="244907">
                <a:tc rowSpan="2">
                  <a:txBody>
                    <a:bodyPr/>
                    <a:lstStyle/>
                    <a:p>
                      <a:pPr algn="ctr" rtl="0" fontAlgn="base"/>
                      <a:r>
                        <a:rPr lang="en-US" sz="2800" b="0" i="0" dirty="0">
                          <a:effectLst/>
                          <a:latin typeface="League Spartan" panose="020B0604020202020204" charset="0"/>
                        </a:rPr>
                        <a:t>Petit </a:t>
                      </a:r>
                    </a:p>
                  </a:txBody>
                  <a:tcPr marL="86438" marR="86438" marT="43219" marB="43219"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tcPr>
                </a:tc>
                <a:tc>
                  <a:txBody>
                    <a:bodyPr/>
                    <a:lstStyle/>
                    <a:p>
                      <a:pPr algn="l" rtl="0" fontAlgn="base"/>
                      <a:r>
                        <a:rPr lang="en-US" sz="2800" b="0" i="0" dirty="0">
                          <a:effectLst/>
                          <a:latin typeface="League Spartan" panose="020B0604020202020204" charset="0"/>
                        </a:rPr>
                        <a:t>0 à +0.2 </a:t>
                      </a:r>
                    </a:p>
                  </a:txBody>
                  <a:tcPr marL="86438" marR="86438" marT="43219" marB="43219">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45822738"/>
                  </a:ext>
                </a:extLst>
              </a:tr>
              <a:tr h="244907">
                <a:tc vMerge="1">
                  <a:txBody>
                    <a:bodyPr/>
                    <a:lstStyle/>
                    <a:p>
                      <a:endParaRPr lang="en-US"/>
                    </a:p>
                  </a:txBody>
                  <a:tcPr/>
                </a:tc>
                <a:tc>
                  <a:txBody>
                    <a:bodyPr/>
                    <a:lstStyle/>
                    <a:p>
                      <a:pPr algn="l" rtl="0" fontAlgn="base"/>
                      <a:r>
                        <a:rPr lang="en-US" sz="2800" b="0" i="0" dirty="0">
                          <a:effectLst/>
                          <a:latin typeface="League Spartan" panose="020B0604020202020204" charset="0"/>
                        </a:rPr>
                        <a:t>0 à -0.2 </a:t>
                      </a:r>
                    </a:p>
                  </a:txBody>
                  <a:tcPr marL="86438" marR="86438" marT="43219" marB="43219">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364454812"/>
                  </a:ext>
                </a:extLst>
              </a:tr>
              <a:tr h="244907">
                <a:tc rowSpan="2">
                  <a:txBody>
                    <a:bodyPr/>
                    <a:lstStyle/>
                    <a:p>
                      <a:pPr algn="ctr" rtl="0" fontAlgn="base"/>
                      <a:r>
                        <a:rPr lang="en-US" sz="2800" b="0" i="0" dirty="0" err="1">
                          <a:effectLst/>
                          <a:latin typeface="League Spartan" panose="020B0604020202020204" charset="0"/>
                        </a:rPr>
                        <a:t>Moyen</a:t>
                      </a:r>
                      <a:r>
                        <a:rPr lang="en-US" sz="2800" b="0" i="0" dirty="0">
                          <a:effectLst/>
                          <a:latin typeface="League Spartan" panose="020B0604020202020204" charset="0"/>
                        </a:rPr>
                        <a:t> </a:t>
                      </a:r>
                    </a:p>
                  </a:txBody>
                  <a:tcPr marL="86438" marR="86438" marT="43219" marB="43219"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tcPr>
                </a:tc>
                <a:tc>
                  <a:txBody>
                    <a:bodyPr/>
                    <a:lstStyle/>
                    <a:p>
                      <a:pPr algn="l" rtl="0" fontAlgn="base"/>
                      <a:r>
                        <a:rPr lang="en-US" sz="2800" b="0" i="0" dirty="0">
                          <a:effectLst/>
                          <a:latin typeface="League Spartan" panose="020B0604020202020204" charset="0"/>
                        </a:rPr>
                        <a:t>+0.2 à +1.2  </a:t>
                      </a:r>
                    </a:p>
                  </a:txBody>
                  <a:tcPr marL="86438" marR="86438" marT="43219" marB="43219">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176102211"/>
                  </a:ext>
                </a:extLst>
              </a:tr>
              <a:tr h="244907">
                <a:tc vMerge="1">
                  <a:txBody>
                    <a:bodyPr/>
                    <a:lstStyle/>
                    <a:p>
                      <a:endParaRPr lang="en-US"/>
                    </a:p>
                  </a:txBody>
                  <a:tcPr/>
                </a:tc>
                <a:tc>
                  <a:txBody>
                    <a:bodyPr/>
                    <a:lstStyle/>
                    <a:p>
                      <a:pPr algn="l" rtl="0" fontAlgn="base"/>
                      <a:r>
                        <a:rPr lang="en-US" sz="2800" b="0" i="0" dirty="0">
                          <a:effectLst/>
                          <a:latin typeface="League Spartan" panose="020B0604020202020204" charset="0"/>
                        </a:rPr>
                        <a:t>- 0.2 à -1.2 </a:t>
                      </a:r>
                    </a:p>
                  </a:txBody>
                  <a:tcPr marL="86438" marR="86438" marT="43219" marB="43219">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104758203"/>
                  </a:ext>
                </a:extLst>
              </a:tr>
              <a:tr h="244907">
                <a:tc rowSpan="2">
                  <a:txBody>
                    <a:bodyPr/>
                    <a:lstStyle/>
                    <a:p>
                      <a:pPr algn="ctr" rtl="0" fontAlgn="base"/>
                      <a:r>
                        <a:rPr lang="en-US" sz="2800" b="0" i="0" dirty="0">
                          <a:effectLst/>
                          <a:latin typeface="League Spartan" panose="020B0604020202020204" charset="0"/>
                        </a:rPr>
                        <a:t>Grand </a:t>
                      </a:r>
                    </a:p>
                  </a:txBody>
                  <a:tcPr marL="86438" marR="86438" marT="43219" marB="43219"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tcPr>
                </a:tc>
                <a:tc>
                  <a:txBody>
                    <a:bodyPr/>
                    <a:lstStyle/>
                    <a:p>
                      <a:pPr algn="l" rtl="0" fontAlgn="base"/>
                      <a:r>
                        <a:rPr lang="en-US" sz="2800" b="0" i="0" dirty="0">
                          <a:effectLst/>
                          <a:latin typeface="League Spartan" panose="020B0604020202020204" charset="0"/>
                        </a:rPr>
                        <a:t>1.2 et plus</a:t>
                      </a:r>
                    </a:p>
                  </a:txBody>
                  <a:tcPr marL="86438" marR="86438" marT="43219" marB="43219">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384254399"/>
                  </a:ext>
                </a:extLst>
              </a:tr>
              <a:tr h="244907">
                <a:tc vMerge="1">
                  <a:txBody>
                    <a:bodyPr/>
                    <a:lstStyle/>
                    <a:p>
                      <a:endParaRPr lang="en-US"/>
                    </a:p>
                  </a:txBody>
                  <a:tcPr/>
                </a:tc>
                <a:tc>
                  <a:txBody>
                    <a:bodyPr/>
                    <a:lstStyle/>
                    <a:p>
                      <a:pPr algn="l" rtl="0" fontAlgn="base"/>
                      <a:r>
                        <a:rPr lang="en-US" sz="2800" b="0" i="0" dirty="0">
                          <a:effectLst/>
                          <a:latin typeface="League Spartan" panose="020B0604020202020204" charset="0"/>
                        </a:rPr>
                        <a:t>-1.2 et </a:t>
                      </a:r>
                      <a:r>
                        <a:rPr lang="en-US" sz="2800" b="0" i="0" dirty="0" err="1">
                          <a:effectLst/>
                          <a:latin typeface="League Spartan" panose="020B0604020202020204" charset="0"/>
                        </a:rPr>
                        <a:t>moins</a:t>
                      </a:r>
                      <a:endParaRPr lang="en-US" sz="2800" b="0" i="0" dirty="0">
                        <a:effectLst/>
                        <a:latin typeface="League Spartan" panose="020B0604020202020204" charset="0"/>
                      </a:endParaRPr>
                    </a:p>
                  </a:txBody>
                  <a:tcPr marL="86438" marR="86438" marT="43219" marB="43219">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509490269"/>
                  </a:ext>
                </a:extLst>
              </a:tr>
            </a:tbl>
          </a:graphicData>
        </a:graphic>
      </p:graphicFrame>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rgbClr val="FEBA3D"/>
        </a:solidFill>
        <a:effectLst/>
      </p:bgPr>
    </p:bg>
    <p:spTree>
      <p:nvGrpSpPr>
        <p:cNvPr id="1" name=""/>
        <p:cNvGrpSpPr/>
        <p:nvPr/>
      </p:nvGrpSpPr>
      <p:grpSpPr>
        <a:xfrm>
          <a:off x="0" y="0"/>
          <a:ext cx="0" cy="0"/>
          <a:chOff x="0" y="0"/>
          <a:chExt cx="0" cy="0"/>
        </a:xfrm>
      </p:grpSpPr>
      <p:grpSp>
        <p:nvGrpSpPr>
          <p:cNvPr id="2" name="Group 2"/>
          <p:cNvGrpSpPr/>
          <p:nvPr/>
        </p:nvGrpSpPr>
        <p:grpSpPr>
          <a:xfrm>
            <a:off x="17018717" y="2349987"/>
            <a:ext cx="2911708" cy="8044740"/>
            <a:chOff x="0" y="0"/>
            <a:chExt cx="3882277" cy="10726320"/>
          </a:xfrm>
        </p:grpSpPr>
        <p:grpSp>
          <p:nvGrpSpPr>
            <p:cNvPr id="3" name="Group 3"/>
            <p:cNvGrpSpPr/>
            <p:nvPr/>
          </p:nvGrpSpPr>
          <p:grpSpPr>
            <a:xfrm>
              <a:off x="2709204" y="0"/>
              <a:ext cx="82785" cy="82785"/>
              <a:chOff x="0" y="0"/>
              <a:chExt cx="6350000" cy="6350000"/>
            </a:xfrm>
          </p:grpSpPr>
          <p:sp>
            <p:nvSpPr>
              <p:cNvPr id="4" name="Freeform 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5" name="Group 5"/>
            <p:cNvGrpSpPr/>
            <p:nvPr/>
          </p:nvGrpSpPr>
          <p:grpSpPr>
            <a:xfrm>
              <a:off x="2709204" y="6380485"/>
              <a:ext cx="82785" cy="82785"/>
              <a:chOff x="0" y="0"/>
              <a:chExt cx="6350000" cy="6350000"/>
            </a:xfrm>
          </p:grpSpPr>
          <p:sp>
            <p:nvSpPr>
              <p:cNvPr id="6" name="Freeform 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7" name="Group 7"/>
            <p:cNvGrpSpPr/>
            <p:nvPr/>
          </p:nvGrpSpPr>
          <p:grpSpPr>
            <a:xfrm>
              <a:off x="2709204" y="3187700"/>
              <a:ext cx="82785" cy="82785"/>
              <a:chOff x="0" y="0"/>
              <a:chExt cx="6350000" cy="6350000"/>
            </a:xfrm>
          </p:grpSpPr>
          <p:sp>
            <p:nvSpPr>
              <p:cNvPr id="8" name="Freeform 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9" name="Group 9"/>
            <p:cNvGrpSpPr/>
            <p:nvPr/>
          </p:nvGrpSpPr>
          <p:grpSpPr>
            <a:xfrm>
              <a:off x="2709204" y="9568185"/>
              <a:ext cx="82785" cy="82785"/>
              <a:chOff x="0" y="0"/>
              <a:chExt cx="6350000" cy="6350000"/>
            </a:xfrm>
          </p:grpSpPr>
          <p:sp>
            <p:nvSpPr>
              <p:cNvPr id="10" name="Freeform 1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11" name="Group 11"/>
            <p:cNvGrpSpPr/>
            <p:nvPr/>
          </p:nvGrpSpPr>
          <p:grpSpPr>
            <a:xfrm>
              <a:off x="2709204" y="1618080"/>
              <a:ext cx="82785" cy="82785"/>
              <a:chOff x="0" y="0"/>
              <a:chExt cx="6350000" cy="6350000"/>
            </a:xfrm>
          </p:grpSpPr>
          <p:sp>
            <p:nvSpPr>
              <p:cNvPr id="12" name="Freeform 1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13" name="Group 13"/>
            <p:cNvGrpSpPr/>
            <p:nvPr/>
          </p:nvGrpSpPr>
          <p:grpSpPr>
            <a:xfrm>
              <a:off x="2709204" y="7998564"/>
              <a:ext cx="82785" cy="82785"/>
              <a:chOff x="0" y="0"/>
              <a:chExt cx="6350000" cy="6350000"/>
            </a:xfrm>
          </p:grpSpPr>
          <p:sp>
            <p:nvSpPr>
              <p:cNvPr id="14" name="Freeform 1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15" name="Group 15"/>
            <p:cNvGrpSpPr/>
            <p:nvPr/>
          </p:nvGrpSpPr>
          <p:grpSpPr>
            <a:xfrm>
              <a:off x="2709204" y="4805780"/>
              <a:ext cx="82785" cy="82785"/>
              <a:chOff x="0" y="0"/>
              <a:chExt cx="6350000" cy="6350000"/>
            </a:xfrm>
          </p:grpSpPr>
          <p:sp>
            <p:nvSpPr>
              <p:cNvPr id="16" name="Freeform 1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17" name="Group 17"/>
            <p:cNvGrpSpPr/>
            <p:nvPr/>
          </p:nvGrpSpPr>
          <p:grpSpPr>
            <a:xfrm>
              <a:off x="0" y="537155"/>
              <a:ext cx="82785" cy="82785"/>
              <a:chOff x="0" y="0"/>
              <a:chExt cx="6350000" cy="6350000"/>
            </a:xfrm>
          </p:grpSpPr>
          <p:sp>
            <p:nvSpPr>
              <p:cNvPr id="18" name="Freeform 1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19" name="Group 19"/>
            <p:cNvGrpSpPr/>
            <p:nvPr/>
          </p:nvGrpSpPr>
          <p:grpSpPr>
            <a:xfrm>
              <a:off x="0" y="6917640"/>
              <a:ext cx="82785" cy="82785"/>
              <a:chOff x="0" y="0"/>
              <a:chExt cx="6350000" cy="6350000"/>
            </a:xfrm>
          </p:grpSpPr>
          <p:sp>
            <p:nvSpPr>
              <p:cNvPr id="20" name="Freeform 2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21" name="Group 21"/>
            <p:cNvGrpSpPr/>
            <p:nvPr/>
          </p:nvGrpSpPr>
          <p:grpSpPr>
            <a:xfrm>
              <a:off x="0" y="3724855"/>
              <a:ext cx="82785" cy="82785"/>
              <a:chOff x="0" y="0"/>
              <a:chExt cx="6350000" cy="6350000"/>
            </a:xfrm>
          </p:grpSpPr>
          <p:sp>
            <p:nvSpPr>
              <p:cNvPr id="22" name="Freeform 2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23" name="Group 23"/>
            <p:cNvGrpSpPr/>
            <p:nvPr/>
          </p:nvGrpSpPr>
          <p:grpSpPr>
            <a:xfrm>
              <a:off x="0" y="10105340"/>
              <a:ext cx="82785" cy="82785"/>
              <a:chOff x="0" y="0"/>
              <a:chExt cx="6350000" cy="6350000"/>
            </a:xfrm>
          </p:grpSpPr>
          <p:sp>
            <p:nvSpPr>
              <p:cNvPr id="24" name="Freeform 2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25" name="Group 25"/>
            <p:cNvGrpSpPr/>
            <p:nvPr/>
          </p:nvGrpSpPr>
          <p:grpSpPr>
            <a:xfrm>
              <a:off x="0" y="2155235"/>
              <a:ext cx="82785" cy="82785"/>
              <a:chOff x="0" y="0"/>
              <a:chExt cx="6350000" cy="6350000"/>
            </a:xfrm>
          </p:grpSpPr>
          <p:sp>
            <p:nvSpPr>
              <p:cNvPr id="26" name="Freeform 2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27" name="Group 27"/>
            <p:cNvGrpSpPr/>
            <p:nvPr/>
          </p:nvGrpSpPr>
          <p:grpSpPr>
            <a:xfrm>
              <a:off x="0" y="8535719"/>
              <a:ext cx="82785" cy="82785"/>
              <a:chOff x="0" y="0"/>
              <a:chExt cx="6350000" cy="6350000"/>
            </a:xfrm>
          </p:grpSpPr>
          <p:sp>
            <p:nvSpPr>
              <p:cNvPr id="28" name="Freeform 2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29" name="Group 29"/>
            <p:cNvGrpSpPr/>
            <p:nvPr/>
          </p:nvGrpSpPr>
          <p:grpSpPr>
            <a:xfrm>
              <a:off x="0" y="5342935"/>
              <a:ext cx="82785" cy="82785"/>
              <a:chOff x="0" y="0"/>
              <a:chExt cx="6350000" cy="6350000"/>
            </a:xfrm>
          </p:grpSpPr>
          <p:sp>
            <p:nvSpPr>
              <p:cNvPr id="30" name="Freeform 3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31" name="Group 31"/>
            <p:cNvGrpSpPr/>
            <p:nvPr/>
          </p:nvGrpSpPr>
          <p:grpSpPr>
            <a:xfrm>
              <a:off x="3247865" y="537155"/>
              <a:ext cx="82785" cy="82785"/>
              <a:chOff x="0" y="0"/>
              <a:chExt cx="6350000" cy="6350000"/>
            </a:xfrm>
          </p:grpSpPr>
          <p:sp>
            <p:nvSpPr>
              <p:cNvPr id="32" name="Freeform 3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33" name="Group 33"/>
            <p:cNvGrpSpPr/>
            <p:nvPr/>
          </p:nvGrpSpPr>
          <p:grpSpPr>
            <a:xfrm>
              <a:off x="3247865" y="6917640"/>
              <a:ext cx="82785" cy="82785"/>
              <a:chOff x="0" y="0"/>
              <a:chExt cx="6350000" cy="6350000"/>
            </a:xfrm>
          </p:grpSpPr>
          <p:sp>
            <p:nvSpPr>
              <p:cNvPr id="34" name="Freeform 3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35" name="Group 35"/>
            <p:cNvGrpSpPr/>
            <p:nvPr/>
          </p:nvGrpSpPr>
          <p:grpSpPr>
            <a:xfrm>
              <a:off x="3247865" y="3724855"/>
              <a:ext cx="82785" cy="82785"/>
              <a:chOff x="0" y="0"/>
              <a:chExt cx="6350000" cy="6350000"/>
            </a:xfrm>
          </p:grpSpPr>
          <p:sp>
            <p:nvSpPr>
              <p:cNvPr id="36" name="Freeform 3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37" name="Group 37"/>
            <p:cNvGrpSpPr/>
            <p:nvPr/>
          </p:nvGrpSpPr>
          <p:grpSpPr>
            <a:xfrm>
              <a:off x="3247865" y="10105340"/>
              <a:ext cx="82785" cy="82785"/>
              <a:chOff x="0" y="0"/>
              <a:chExt cx="6350000" cy="6350000"/>
            </a:xfrm>
          </p:grpSpPr>
          <p:sp>
            <p:nvSpPr>
              <p:cNvPr id="38" name="Freeform 3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39" name="Group 39"/>
            <p:cNvGrpSpPr/>
            <p:nvPr/>
          </p:nvGrpSpPr>
          <p:grpSpPr>
            <a:xfrm>
              <a:off x="3247865" y="2155235"/>
              <a:ext cx="82785" cy="82785"/>
              <a:chOff x="0" y="0"/>
              <a:chExt cx="6350000" cy="6350000"/>
            </a:xfrm>
          </p:grpSpPr>
          <p:sp>
            <p:nvSpPr>
              <p:cNvPr id="40" name="Freeform 4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41" name="Group 41"/>
            <p:cNvGrpSpPr/>
            <p:nvPr/>
          </p:nvGrpSpPr>
          <p:grpSpPr>
            <a:xfrm>
              <a:off x="3247865" y="8535719"/>
              <a:ext cx="82785" cy="82785"/>
              <a:chOff x="0" y="0"/>
              <a:chExt cx="6350000" cy="6350000"/>
            </a:xfrm>
          </p:grpSpPr>
          <p:sp>
            <p:nvSpPr>
              <p:cNvPr id="42" name="Freeform 4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43" name="Group 43"/>
            <p:cNvGrpSpPr/>
            <p:nvPr/>
          </p:nvGrpSpPr>
          <p:grpSpPr>
            <a:xfrm>
              <a:off x="3247865" y="5342935"/>
              <a:ext cx="82785" cy="82785"/>
              <a:chOff x="0" y="0"/>
              <a:chExt cx="6350000" cy="6350000"/>
            </a:xfrm>
          </p:grpSpPr>
          <p:sp>
            <p:nvSpPr>
              <p:cNvPr id="44" name="Freeform 4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45" name="Group 45"/>
            <p:cNvGrpSpPr/>
            <p:nvPr/>
          </p:nvGrpSpPr>
          <p:grpSpPr>
            <a:xfrm>
              <a:off x="539861" y="1075351"/>
              <a:ext cx="82785" cy="82785"/>
              <a:chOff x="0" y="0"/>
              <a:chExt cx="6350000" cy="6350000"/>
            </a:xfrm>
          </p:grpSpPr>
          <p:sp>
            <p:nvSpPr>
              <p:cNvPr id="46" name="Freeform 4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47" name="Group 47"/>
            <p:cNvGrpSpPr/>
            <p:nvPr/>
          </p:nvGrpSpPr>
          <p:grpSpPr>
            <a:xfrm>
              <a:off x="539861" y="7455836"/>
              <a:ext cx="82785" cy="82785"/>
              <a:chOff x="0" y="0"/>
              <a:chExt cx="6350000" cy="6350000"/>
            </a:xfrm>
          </p:grpSpPr>
          <p:sp>
            <p:nvSpPr>
              <p:cNvPr id="48" name="Freeform 4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49" name="Group 49"/>
            <p:cNvGrpSpPr/>
            <p:nvPr/>
          </p:nvGrpSpPr>
          <p:grpSpPr>
            <a:xfrm>
              <a:off x="539861" y="4263051"/>
              <a:ext cx="82785" cy="82785"/>
              <a:chOff x="0" y="0"/>
              <a:chExt cx="6350000" cy="6350000"/>
            </a:xfrm>
          </p:grpSpPr>
          <p:sp>
            <p:nvSpPr>
              <p:cNvPr id="50" name="Freeform 5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51" name="Group 51"/>
            <p:cNvGrpSpPr/>
            <p:nvPr/>
          </p:nvGrpSpPr>
          <p:grpSpPr>
            <a:xfrm>
              <a:off x="539861" y="10643536"/>
              <a:ext cx="82785" cy="82785"/>
              <a:chOff x="0" y="0"/>
              <a:chExt cx="6350000" cy="6350000"/>
            </a:xfrm>
          </p:grpSpPr>
          <p:sp>
            <p:nvSpPr>
              <p:cNvPr id="52" name="Freeform 5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53" name="Group 53"/>
            <p:cNvGrpSpPr/>
            <p:nvPr/>
          </p:nvGrpSpPr>
          <p:grpSpPr>
            <a:xfrm>
              <a:off x="539861" y="2693431"/>
              <a:ext cx="82785" cy="82785"/>
              <a:chOff x="0" y="0"/>
              <a:chExt cx="6350000" cy="6350000"/>
            </a:xfrm>
          </p:grpSpPr>
          <p:sp>
            <p:nvSpPr>
              <p:cNvPr id="54" name="Freeform 5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55" name="Group 55"/>
            <p:cNvGrpSpPr/>
            <p:nvPr/>
          </p:nvGrpSpPr>
          <p:grpSpPr>
            <a:xfrm>
              <a:off x="539861" y="9073915"/>
              <a:ext cx="82785" cy="82785"/>
              <a:chOff x="0" y="0"/>
              <a:chExt cx="6350000" cy="6350000"/>
            </a:xfrm>
          </p:grpSpPr>
          <p:sp>
            <p:nvSpPr>
              <p:cNvPr id="56" name="Freeform 5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57" name="Group 57"/>
            <p:cNvGrpSpPr/>
            <p:nvPr/>
          </p:nvGrpSpPr>
          <p:grpSpPr>
            <a:xfrm>
              <a:off x="539861" y="5881131"/>
              <a:ext cx="82785" cy="82785"/>
              <a:chOff x="0" y="0"/>
              <a:chExt cx="6350000" cy="6350000"/>
            </a:xfrm>
          </p:grpSpPr>
          <p:sp>
            <p:nvSpPr>
              <p:cNvPr id="58" name="Freeform 5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59" name="Group 59"/>
            <p:cNvGrpSpPr/>
            <p:nvPr/>
          </p:nvGrpSpPr>
          <p:grpSpPr>
            <a:xfrm>
              <a:off x="3787726" y="1075351"/>
              <a:ext cx="82785" cy="82785"/>
              <a:chOff x="0" y="0"/>
              <a:chExt cx="6350000" cy="6350000"/>
            </a:xfrm>
          </p:grpSpPr>
          <p:sp>
            <p:nvSpPr>
              <p:cNvPr id="60" name="Freeform 6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61" name="Group 61"/>
            <p:cNvGrpSpPr/>
            <p:nvPr/>
          </p:nvGrpSpPr>
          <p:grpSpPr>
            <a:xfrm>
              <a:off x="3787726" y="7455836"/>
              <a:ext cx="82785" cy="82785"/>
              <a:chOff x="0" y="0"/>
              <a:chExt cx="6350000" cy="6350000"/>
            </a:xfrm>
          </p:grpSpPr>
          <p:sp>
            <p:nvSpPr>
              <p:cNvPr id="62" name="Freeform 6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63" name="Group 63"/>
            <p:cNvGrpSpPr/>
            <p:nvPr/>
          </p:nvGrpSpPr>
          <p:grpSpPr>
            <a:xfrm>
              <a:off x="3787726" y="4263051"/>
              <a:ext cx="82785" cy="82785"/>
              <a:chOff x="0" y="0"/>
              <a:chExt cx="6350000" cy="6350000"/>
            </a:xfrm>
          </p:grpSpPr>
          <p:sp>
            <p:nvSpPr>
              <p:cNvPr id="64" name="Freeform 6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65" name="Group 65"/>
            <p:cNvGrpSpPr/>
            <p:nvPr/>
          </p:nvGrpSpPr>
          <p:grpSpPr>
            <a:xfrm>
              <a:off x="3787726" y="10643536"/>
              <a:ext cx="82785" cy="82785"/>
              <a:chOff x="0" y="0"/>
              <a:chExt cx="6350000" cy="6350000"/>
            </a:xfrm>
          </p:grpSpPr>
          <p:sp>
            <p:nvSpPr>
              <p:cNvPr id="66" name="Freeform 6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67" name="Group 67"/>
            <p:cNvGrpSpPr/>
            <p:nvPr/>
          </p:nvGrpSpPr>
          <p:grpSpPr>
            <a:xfrm>
              <a:off x="3787726" y="2693431"/>
              <a:ext cx="82785" cy="82785"/>
              <a:chOff x="0" y="0"/>
              <a:chExt cx="6350000" cy="6350000"/>
            </a:xfrm>
          </p:grpSpPr>
          <p:sp>
            <p:nvSpPr>
              <p:cNvPr id="68" name="Freeform 6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69" name="Group 69"/>
            <p:cNvGrpSpPr/>
            <p:nvPr/>
          </p:nvGrpSpPr>
          <p:grpSpPr>
            <a:xfrm>
              <a:off x="3787726" y="9073915"/>
              <a:ext cx="82785" cy="82785"/>
              <a:chOff x="0" y="0"/>
              <a:chExt cx="6350000" cy="6350000"/>
            </a:xfrm>
          </p:grpSpPr>
          <p:sp>
            <p:nvSpPr>
              <p:cNvPr id="70" name="Freeform 7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71" name="Group 71"/>
            <p:cNvGrpSpPr/>
            <p:nvPr/>
          </p:nvGrpSpPr>
          <p:grpSpPr>
            <a:xfrm>
              <a:off x="3787726" y="5881131"/>
              <a:ext cx="82785" cy="82785"/>
              <a:chOff x="0" y="0"/>
              <a:chExt cx="6350000" cy="6350000"/>
            </a:xfrm>
          </p:grpSpPr>
          <p:sp>
            <p:nvSpPr>
              <p:cNvPr id="72" name="Freeform 7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73" name="Group 73"/>
            <p:cNvGrpSpPr/>
            <p:nvPr/>
          </p:nvGrpSpPr>
          <p:grpSpPr>
            <a:xfrm>
              <a:off x="1088826" y="0"/>
              <a:ext cx="82785" cy="82785"/>
              <a:chOff x="0" y="0"/>
              <a:chExt cx="6350000" cy="6350000"/>
            </a:xfrm>
          </p:grpSpPr>
          <p:sp>
            <p:nvSpPr>
              <p:cNvPr id="74" name="Freeform 7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75" name="Group 75"/>
            <p:cNvGrpSpPr/>
            <p:nvPr/>
          </p:nvGrpSpPr>
          <p:grpSpPr>
            <a:xfrm>
              <a:off x="1088826" y="6380485"/>
              <a:ext cx="82785" cy="82785"/>
              <a:chOff x="0" y="0"/>
              <a:chExt cx="6350000" cy="6350000"/>
            </a:xfrm>
          </p:grpSpPr>
          <p:sp>
            <p:nvSpPr>
              <p:cNvPr id="76" name="Freeform 7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77" name="Group 77"/>
            <p:cNvGrpSpPr/>
            <p:nvPr/>
          </p:nvGrpSpPr>
          <p:grpSpPr>
            <a:xfrm>
              <a:off x="1088826" y="3187700"/>
              <a:ext cx="82785" cy="82785"/>
              <a:chOff x="0" y="0"/>
              <a:chExt cx="6350000" cy="6350000"/>
            </a:xfrm>
          </p:grpSpPr>
          <p:sp>
            <p:nvSpPr>
              <p:cNvPr id="78" name="Freeform 7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79" name="Group 79"/>
            <p:cNvGrpSpPr/>
            <p:nvPr/>
          </p:nvGrpSpPr>
          <p:grpSpPr>
            <a:xfrm>
              <a:off x="1088826" y="9568185"/>
              <a:ext cx="82785" cy="82785"/>
              <a:chOff x="0" y="0"/>
              <a:chExt cx="6350000" cy="6350000"/>
            </a:xfrm>
          </p:grpSpPr>
          <p:sp>
            <p:nvSpPr>
              <p:cNvPr id="80" name="Freeform 8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81" name="Group 81"/>
            <p:cNvGrpSpPr/>
            <p:nvPr/>
          </p:nvGrpSpPr>
          <p:grpSpPr>
            <a:xfrm>
              <a:off x="1088826" y="1618080"/>
              <a:ext cx="82785" cy="82785"/>
              <a:chOff x="0" y="0"/>
              <a:chExt cx="6350000" cy="6350000"/>
            </a:xfrm>
          </p:grpSpPr>
          <p:sp>
            <p:nvSpPr>
              <p:cNvPr id="82" name="Freeform 8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83" name="Group 83"/>
            <p:cNvGrpSpPr/>
            <p:nvPr/>
          </p:nvGrpSpPr>
          <p:grpSpPr>
            <a:xfrm>
              <a:off x="1088826" y="7998564"/>
              <a:ext cx="82785" cy="82785"/>
              <a:chOff x="0" y="0"/>
              <a:chExt cx="6350000" cy="6350000"/>
            </a:xfrm>
          </p:grpSpPr>
          <p:sp>
            <p:nvSpPr>
              <p:cNvPr id="84" name="Freeform 8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85" name="Group 85"/>
            <p:cNvGrpSpPr/>
            <p:nvPr/>
          </p:nvGrpSpPr>
          <p:grpSpPr>
            <a:xfrm>
              <a:off x="1088826" y="4805780"/>
              <a:ext cx="82785" cy="82785"/>
              <a:chOff x="0" y="0"/>
              <a:chExt cx="6350000" cy="6350000"/>
            </a:xfrm>
          </p:grpSpPr>
          <p:sp>
            <p:nvSpPr>
              <p:cNvPr id="86" name="Freeform 8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87" name="Group 87"/>
            <p:cNvGrpSpPr/>
            <p:nvPr/>
          </p:nvGrpSpPr>
          <p:grpSpPr>
            <a:xfrm>
              <a:off x="1627486" y="537155"/>
              <a:ext cx="82785" cy="82785"/>
              <a:chOff x="0" y="0"/>
              <a:chExt cx="6350000" cy="6350000"/>
            </a:xfrm>
          </p:grpSpPr>
          <p:sp>
            <p:nvSpPr>
              <p:cNvPr id="88" name="Freeform 8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89" name="Group 89"/>
            <p:cNvGrpSpPr/>
            <p:nvPr/>
          </p:nvGrpSpPr>
          <p:grpSpPr>
            <a:xfrm>
              <a:off x="1627486" y="6917640"/>
              <a:ext cx="82785" cy="82785"/>
              <a:chOff x="0" y="0"/>
              <a:chExt cx="6350000" cy="6350000"/>
            </a:xfrm>
          </p:grpSpPr>
          <p:sp>
            <p:nvSpPr>
              <p:cNvPr id="90" name="Freeform 9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91" name="Group 91"/>
            <p:cNvGrpSpPr/>
            <p:nvPr/>
          </p:nvGrpSpPr>
          <p:grpSpPr>
            <a:xfrm>
              <a:off x="1627486" y="3724855"/>
              <a:ext cx="82785" cy="82785"/>
              <a:chOff x="0" y="0"/>
              <a:chExt cx="6350000" cy="6350000"/>
            </a:xfrm>
          </p:grpSpPr>
          <p:sp>
            <p:nvSpPr>
              <p:cNvPr id="92" name="Freeform 9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93" name="Group 93"/>
            <p:cNvGrpSpPr/>
            <p:nvPr/>
          </p:nvGrpSpPr>
          <p:grpSpPr>
            <a:xfrm>
              <a:off x="1627486" y="10105340"/>
              <a:ext cx="82785" cy="82785"/>
              <a:chOff x="0" y="0"/>
              <a:chExt cx="6350000" cy="6350000"/>
            </a:xfrm>
          </p:grpSpPr>
          <p:sp>
            <p:nvSpPr>
              <p:cNvPr id="94" name="Freeform 9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95" name="Group 95"/>
            <p:cNvGrpSpPr/>
            <p:nvPr/>
          </p:nvGrpSpPr>
          <p:grpSpPr>
            <a:xfrm>
              <a:off x="1627486" y="2155235"/>
              <a:ext cx="82785" cy="82785"/>
              <a:chOff x="0" y="0"/>
              <a:chExt cx="6350000" cy="6350000"/>
            </a:xfrm>
          </p:grpSpPr>
          <p:sp>
            <p:nvSpPr>
              <p:cNvPr id="96" name="Freeform 9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97" name="Group 97"/>
            <p:cNvGrpSpPr/>
            <p:nvPr/>
          </p:nvGrpSpPr>
          <p:grpSpPr>
            <a:xfrm>
              <a:off x="1627486" y="8535719"/>
              <a:ext cx="82785" cy="82785"/>
              <a:chOff x="0" y="0"/>
              <a:chExt cx="6350000" cy="6350000"/>
            </a:xfrm>
          </p:grpSpPr>
          <p:sp>
            <p:nvSpPr>
              <p:cNvPr id="98" name="Freeform 9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99" name="Group 99"/>
            <p:cNvGrpSpPr/>
            <p:nvPr/>
          </p:nvGrpSpPr>
          <p:grpSpPr>
            <a:xfrm>
              <a:off x="1627486" y="5342935"/>
              <a:ext cx="82785" cy="82785"/>
              <a:chOff x="0" y="0"/>
              <a:chExt cx="6350000" cy="6350000"/>
            </a:xfrm>
          </p:grpSpPr>
          <p:sp>
            <p:nvSpPr>
              <p:cNvPr id="100" name="Freeform 10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101" name="Group 101"/>
            <p:cNvGrpSpPr/>
            <p:nvPr/>
          </p:nvGrpSpPr>
          <p:grpSpPr>
            <a:xfrm>
              <a:off x="2167347" y="1075351"/>
              <a:ext cx="82785" cy="82785"/>
              <a:chOff x="0" y="0"/>
              <a:chExt cx="6350000" cy="6350000"/>
            </a:xfrm>
          </p:grpSpPr>
          <p:sp>
            <p:nvSpPr>
              <p:cNvPr id="102" name="Freeform 10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103" name="Group 103"/>
            <p:cNvGrpSpPr/>
            <p:nvPr/>
          </p:nvGrpSpPr>
          <p:grpSpPr>
            <a:xfrm>
              <a:off x="2167347" y="7455836"/>
              <a:ext cx="82785" cy="82785"/>
              <a:chOff x="0" y="0"/>
              <a:chExt cx="6350000" cy="6350000"/>
            </a:xfrm>
          </p:grpSpPr>
          <p:sp>
            <p:nvSpPr>
              <p:cNvPr id="104" name="Freeform 10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105" name="Group 105"/>
            <p:cNvGrpSpPr/>
            <p:nvPr/>
          </p:nvGrpSpPr>
          <p:grpSpPr>
            <a:xfrm>
              <a:off x="2167347" y="4263051"/>
              <a:ext cx="82785" cy="82785"/>
              <a:chOff x="0" y="0"/>
              <a:chExt cx="6350000" cy="6350000"/>
            </a:xfrm>
          </p:grpSpPr>
          <p:sp>
            <p:nvSpPr>
              <p:cNvPr id="106" name="Freeform 10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107" name="Group 107"/>
            <p:cNvGrpSpPr/>
            <p:nvPr/>
          </p:nvGrpSpPr>
          <p:grpSpPr>
            <a:xfrm>
              <a:off x="2167347" y="10643536"/>
              <a:ext cx="82785" cy="82785"/>
              <a:chOff x="0" y="0"/>
              <a:chExt cx="6350000" cy="6350000"/>
            </a:xfrm>
          </p:grpSpPr>
          <p:sp>
            <p:nvSpPr>
              <p:cNvPr id="108" name="Freeform 10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109" name="Group 109"/>
            <p:cNvGrpSpPr/>
            <p:nvPr/>
          </p:nvGrpSpPr>
          <p:grpSpPr>
            <a:xfrm>
              <a:off x="2167347" y="2693431"/>
              <a:ext cx="82785" cy="82785"/>
              <a:chOff x="0" y="0"/>
              <a:chExt cx="6350000" cy="6350000"/>
            </a:xfrm>
          </p:grpSpPr>
          <p:sp>
            <p:nvSpPr>
              <p:cNvPr id="110" name="Freeform 11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111" name="Group 111"/>
            <p:cNvGrpSpPr/>
            <p:nvPr/>
          </p:nvGrpSpPr>
          <p:grpSpPr>
            <a:xfrm>
              <a:off x="2167347" y="9073915"/>
              <a:ext cx="82785" cy="82785"/>
              <a:chOff x="0" y="0"/>
              <a:chExt cx="6350000" cy="6350000"/>
            </a:xfrm>
          </p:grpSpPr>
          <p:sp>
            <p:nvSpPr>
              <p:cNvPr id="112" name="Freeform 11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113" name="Group 113"/>
            <p:cNvGrpSpPr/>
            <p:nvPr/>
          </p:nvGrpSpPr>
          <p:grpSpPr>
            <a:xfrm>
              <a:off x="2167347" y="5881131"/>
              <a:ext cx="82785" cy="82785"/>
              <a:chOff x="0" y="0"/>
              <a:chExt cx="6350000" cy="6350000"/>
            </a:xfrm>
          </p:grpSpPr>
          <p:sp>
            <p:nvSpPr>
              <p:cNvPr id="114" name="Freeform 11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115" name="Group 115"/>
            <p:cNvGrpSpPr/>
            <p:nvPr/>
          </p:nvGrpSpPr>
          <p:grpSpPr>
            <a:xfrm>
              <a:off x="78" y="0"/>
              <a:ext cx="82785" cy="82785"/>
              <a:chOff x="0" y="0"/>
              <a:chExt cx="1913890" cy="1913890"/>
            </a:xfrm>
          </p:grpSpPr>
          <p:sp>
            <p:nvSpPr>
              <p:cNvPr id="116" name="Freeform 116"/>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117" name="Group 117"/>
            <p:cNvGrpSpPr/>
            <p:nvPr/>
          </p:nvGrpSpPr>
          <p:grpSpPr>
            <a:xfrm>
              <a:off x="78" y="6380485"/>
              <a:ext cx="82785" cy="82785"/>
              <a:chOff x="0" y="0"/>
              <a:chExt cx="1913890" cy="1913890"/>
            </a:xfrm>
          </p:grpSpPr>
          <p:sp>
            <p:nvSpPr>
              <p:cNvPr id="118" name="Freeform 118"/>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119" name="Group 119"/>
            <p:cNvGrpSpPr/>
            <p:nvPr/>
          </p:nvGrpSpPr>
          <p:grpSpPr>
            <a:xfrm>
              <a:off x="78" y="3187700"/>
              <a:ext cx="82785" cy="82785"/>
              <a:chOff x="0" y="0"/>
              <a:chExt cx="1913890" cy="1913890"/>
            </a:xfrm>
          </p:grpSpPr>
          <p:sp>
            <p:nvSpPr>
              <p:cNvPr id="120" name="Freeform 12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121" name="Group 121"/>
            <p:cNvGrpSpPr/>
            <p:nvPr/>
          </p:nvGrpSpPr>
          <p:grpSpPr>
            <a:xfrm>
              <a:off x="78" y="9568185"/>
              <a:ext cx="82785" cy="82785"/>
              <a:chOff x="0" y="0"/>
              <a:chExt cx="1913890" cy="1913890"/>
            </a:xfrm>
          </p:grpSpPr>
          <p:sp>
            <p:nvSpPr>
              <p:cNvPr id="122" name="Freeform 122"/>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123" name="Group 123"/>
            <p:cNvGrpSpPr/>
            <p:nvPr/>
          </p:nvGrpSpPr>
          <p:grpSpPr>
            <a:xfrm>
              <a:off x="78" y="1618080"/>
              <a:ext cx="82785" cy="82785"/>
              <a:chOff x="0" y="0"/>
              <a:chExt cx="1913890" cy="1913890"/>
            </a:xfrm>
          </p:grpSpPr>
          <p:sp>
            <p:nvSpPr>
              <p:cNvPr id="124" name="Freeform 124"/>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125" name="Group 125"/>
            <p:cNvGrpSpPr/>
            <p:nvPr/>
          </p:nvGrpSpPr>
          <p:grpSpPr>
            <a:xfrm>
              <a:off x="78" y="7998564"/>
              <a:ext cx="82785" cy="82785"/>
              <a:chOff x="0" y="0"/>
              <a:chExt cx="1913890" cy="1913890"/>
            </a:xfrm>
          </p:grpSpPr>
          <p:sp>
            <p:nvSpPr>
              <p:cNvPr id="126" name="Freeform 126"/>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127" name="Group 127"/>
            <p:cNvGrpSpPr/>
            <p:nvPr/>
          </p:nvGrpSpPr>
          <p:grpSpPr>
            <a:xfrm>
              <a:off x="78" y="4805780"/>
              <a:ext cx="82785" cy="82785"/>
              <a:chOff x="0" y="0"/>
              <a:chExt cx="1913890" cy="1913890"/>
            </a:xfrm>
          </p:grpSpPr>
          <p:sp>
            <p:nvSpPr>
              <p:cNvPr id="128" name="Freeform 128"/>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129" name="Group 129"/>
            <p:cNvGrpSpPr/>
            <p:nvPr/>
          </p:nvGrpSpPr>
          <p:grpSpPr>
            <a:xfrm>
              <a:off x="3247943" y="0"/>
              <a:ext cx="82785" cy="82785"/>
              <a:chOff x="0" y="0"/>
              <a:chExt cx="1913890" cy="1913890"/>
            </a:xfrm>
          </p:grpSpPr>
          <p:sp>
            <p:nvSpPr>
              <p:cNvPr id="130" name="Freeform 13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131" name="Group 131"/>
            <p:cNvGrpSpPr/>
            <p:nvPr/>
          </p:nvGrpSpPr>
          <p:grpSpPr>
            <a:xfrm>
              <a:off x="3247943" y="6380485"/>
              <a:ext cx="82785" cy="82785"/>
              <a:chOff x="0" y="0"/>
              <a:chExt cx="1913890" cy="1913890"/>
            </a:xfrm>
          </p:grpSpPr>
          <p:sp>
            <p:nvSpPr>
              <p:cNvPr id="132" name="Freeform 132"/>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133" name="Group 133"/>
            <p:cNvGrpSpPr/>
            <p:nvPr/>
          </p:nvGrpSpPr>
          <p:grpSpPr>
            <a:xfrm>
              <a:off x="3247943" y="3187700"/>
              <a:ext cx="82785" cy="82785"/>
              <a:chOff x="0" y="0"/>
              <a:chExt cx="1913890" cy="1913890"/>
            </a:xfrm>
          </p:grpSpPr>
          <p:sp>
            <p:nvSpPr>
              <p:cNvPr id="134" name="Freeform 134"/>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135" name="Group 135"/>
            <p:cNvGrpSpPr/>
            <p:nvPr/>
          </p:nvGrpSpPr>
          <p:grpSpPr>
            <a:xfrm>
              <a:off x="3247943" y="9568185"/>
              <a:ext cx="82785" cy="82785"/>
              <a:chOff x="0" y="0"/>
              <a:chExt cx="1913890" cy="1913890"/>
            </a:xfrm>
          </p:grpSpPr>
          <p:sp>
            <p:nvSpPr>
              <p:cNvPr id="136" name="Freeform 136"/>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137" name="Group 137"/>
            <p:cNvGrpSpPr/>
            <p:nvPr/>
          </p:nvGrpSpPr>
          <p:grpSpPr>
            <a:xfrm>
              <a:off x="3247943" y="1618080"/>
              <a:ext cx="82785" cy="82785"/>
              <a:chOff x="0" y="0"/>
              <a:chExt cx="1913890" cy="1913890"/>
            </a:xfrm>
          </p:grpSpPr>
          <p:sp>
            <p:nvSpPr>
              <p:cNvPr id="138" name="Freeform 138"/>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139" name="Group 139"/>
            <p:cNvGrpSpPr/>
            <p:nvPr/>
          </p:nvGrpSpPr>
          <p:grpSpPr>
            <a:xfrm>
              <a:off x="3247943" y="7998564"/>
              <a:ext cx="82785" cy="82785"/>
              <a:chOff x="0" y="0"/>
              <a:chExt cx="1913890" cy="1913890"/>
            </a:xfrm>
          </p:grpSpPr>
          <p:sp>
            <p:nvSpPr>
              <p:cNvPr id="140" name="Freeform 14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141" name="Group 141"/>
            <p:cNvGrpSpPr/>
            <p:nvPr/>
          </p:nvGrpSpPr>
          <p:grpSpPr>
            <a:xfrm>
              <a:off x="3247943" y="4805780"/>
              <a:ext cx="82785" cy="82785"/>
              <a:chOff x="0" y="0"/>
              <a:chExt cx="1913890" cy="1913890"/>
            </a:xfrm>
          </p:grpSpPr>
          <p:sp>
            <p:nvSpPr>
              <p:cNvPr id="142" name="Freeform 142"/>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143" name="Group 143"/>
            <p:cNvGrpSpPr/>
            <p:nvPr/>
          </p:nvGrpSpPr>
          <p:grpSpPr>
            <a:xfrm>
              <a:off x="538739" y="537155"/>
              <a:ext cx="82785" cy="82785"/>
              <a:chOff x="0" y="0"/>
              <a:chExt cx="1913890" cy="1913890"/>
            </a:xfrm>
          </p:grpSpPr>
          <p:sp>
            <p:nvSpPr>
              <p:cNvPr id="144" name="Freeform 144"/>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145" name="Group 145"/>
            <p:cNvGrpSpPr/>
            <p:nvPr/>
          </p:nvGrpSpPr>
          <p:grpSpPr>
            <a:xfrm>
              <a:off x="538739" y="6917640"/>
              <a:ext cx="82785" cy="82785"/>
              <a:chOff x="0" y="0"/>
              <a:chExt cx="1913890" cy="1913890"/>
            </a:xfrm>
          </p:grpSpPr>
          <p:sp>
            <p:nvSpPr>
              <p:cNvPr id="146" name="Freeform 146"/>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147" name="Group 147"/>
            <p:cNvGrpSpPr/>
            <p:nvPr/>
          </p:nvGrpSpPr>
          <p:grpSpPr>
            <a:xfrm>
              <a:off x="538739" y="3724855"/>
              <a:ext cx="82785" cy="82785"/>
              <a:chOff x="0" y="0"/>
              <a:chExt cx="1913890" cy="1913890"/>
            </a:xfrm>
          </p:grpSpPr>
          <p:sp>
            <p:nvSpPr>
              <p:cNvPr id="148" name="Freeform 148"/>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149" name="Group 149"/>
            <p:cNvGrpSpPr/>
            <p:nvPr/>
          </p:nvGrpSpPr>
          <p:grpSpPr>
            <a:xfrm>
              <a:off x="538739" y="10105340"/>
              <a:ext cx="82785" cy="82785"/>
              <a:chOff x="0" y="0"/>
              <a:chExt cx="1913890" cy="1913890"/>
            </a:xfrm>
          </p:grpSpPr>
          <p:sp>
            <p:nvSpPr>
              <p:cNvPr id="150" name="Freeform 15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151" name="Group 151"/>
            <p:cNvGrpSpPr/>
            <p:nvPr/>
          </p:nvGrpSpPr>
          <p:grpSpPr>
            <a:xfrm>
              <a:off x="538739" y="2155235"/>
              <a:ext cx="82785" cy="82785"/>
              <a:chOff x="0" y="0"/>
              <a:chExt cx="1913890" cy="1913890"/>
            </a:xfrm>
          </p:grpSpPr>
          <p:sp>
            <p:nvSpPr>
              <p:cNvPr id="152" name="Freeform 152"/>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153" name="Group 153"/>
            <p:cNvGrpSpPr/>
            <p:nvPr/>
          </p:nvGrpSpPr>
          <p:grpSpPr>
            <a:xfrm>
              <a:off x="538739" y="8535719"/>
              <a:ext cx="82785" cy="82785"/>
              <a:chOff x="0" y="0"/>
              <a:chExt cx="1913890" cy="1913890"/>
            </a:xfrm>
          </p:grpSpPr>
          <p:sp>
            <p:nvSpPr>
              <p:cNvPr id="154" name="Freeform 154"/>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155" name="Group 155"/>
            <p:cNvGrpSpPr/>
            <p:nvPr/>
          </p:nvGrpSpPr>
          <p:grpSpPr>
            <a:xfrm>
              <a:off x="538739" y="5342935"/>
              <a:ext cx="82785" cy="82785"/>
              <a:chOff x="0" y="0"/>
              <a:chExt cx="1913890" cy="1913890"/>
            </a:xfrm>
          </p:grpSpPr>
          <p:sp>
            <p:nvSpPr>
              <p:cNvPr id="156" name="Freeform 156"/>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157" name="Group 157"/>
            <p:cNvGrpSpPr/>
            <p:nvPr/>
          </p:nvGrpSpPr>
          <p:grpSpPr>
            <a:xfrm>
              <a:off x="3786604" y="537155"/>
              <a:ext cx="82785" cy="82785"/>
              <a:chOff x="0" y="0"/>
              <a:chExt cx="1913890" cy="1913890"/>
            </a:xfrm>
          </p:grpSpPr>
          <p:sp>
            <p:nvSpPr>
              <p:cNvPr id="158" name="Freeform 158"/>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159" name="Group 159"/>
            <p:cNvGrpSpPr/>
            <p:nvPr/>
          </p:nvGrpSpPr>
          <p:grpSpPr>
            <a:xfrm>
              <a:off x="3786604" y="6917640"/>
              <a:ext cx="82785" cy="82785"/>
              <a:chOff x="0" y="0"/>
              <a:chExt cx="1913890" cy="1913890"/>
            </a:xfrm>
          </p:grpSpPr>
          <p:sp>
            <p:nvSpPr>
              <p:cNvPr id="160" name="Freeform 16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161" name="Group 161"/>
            <p:cNvGrpSpPr/>
            <p:nvPr/>
          </p:nvGrpSpPr>
          <p:grpSpPr>
            <a:xfrm>
              <a:off x="3786604" y="3724855"/>
              <a:ext cx="82785" cy="82785"/>
              <a:chOff x="0" y="0"/>
              <a:chExt cx="1913890" cy="1913890"/>
            </a:xfrm>
          </p:grpSpPr>
          <p:sp>
            <p:nvSpPr>
              <p:cNvPr id="162" name="Freeform 162"/>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163" name="Group 163"/>
            <p:cNvGrpSpPr/>
            <p:nvPr/>
          </p:nvGrpSpPr>
          <p:grpSpPr>
            <a:xfrm>
              <a:off x="3786604" y="10105340"/>
              <a:ext cx="82785" cy="82785"/>
              <a:chOff x="0" y="0"/>
              <a:chExt cx="1913890" cy="1913890"/>
            </a:xfrm>
          </p:grpSpPr>
          <p:sp>
            <p:nvSpPr>
              <p:cNvPr id="164" name="Freeform 164"/>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165" name="Group 165"/>
            <p:cNvGrpSpPr/>
            <p:nvPr/>
          </p:nvGrpSpPr>
          <p:grpSpPr>
            <a:xfrm>
              <a:off x="3786604" y="2155235"/>
              <a:ext cx="82785" cy="82785"/>
              <a:chOff x="0" y="0"/>
              <a:chExt cx="1913890" cy="1913890"/>
            </a:xfrm>
          </p:grpSpPr>
          <p:sp>
            <p:nvSpPr>
              <p:cNvPr id="166" name="Freeform 166"/>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167" name="Group 167"/>
            <p:cNvGrpSpPr/>
            <p:nvPr/>
          </p:nvGrpSpPr>
          <p:grpSpPr>
            <a:xfrm>
              <a:off x="3786604" y="8535719"/>
              <a:ext cx="82785" cy="82785"/>
              <a:chOff x="0" y="0"/>
              <a:chExt cx="1913890" cy="1913890"/>
            </a:xfrm>
          </p:grpSpPr>
          <p:sp>
            <p:nvSpPr>
              <p:cNvPr id="168" name="Freeform 168"/>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169" name="Group 169"/>
            <p:cNvGrpSpPr/>
            <p:nvPr/>
          </p:nvGrpSpPr>
          <p:grpSpPr>
            <a:xfrm>
              <a:off x="3786604" y="5342935"/>
              <a:ext cx="82785" cy="82785"/>
              <a:chOff x="0" y="0"/>
              <a:chExt cx="1913890" cy="1913890"/>
            </a:xfrm>
          </p:grpSpPr>
          <p:sp>
            <p:nvSpPr>
              <p:cNvPr id="170" name="Freeform 17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171" name="Group 171"/>
            <p:cNvGrpSpPr/>
            <p:nvPr/>
          </p:nvGrpSpPr>
          <p:grpSpPr>
            <a:xfrm>
              <a:off x="1078600" y="1075351"/>
              <a:ext cx="82785" cy="82785"/>
              <a:chOff x="0" y="0"/>
              <a:chExt cx="1913890" cy="1913890"/>
            </a:xfrm>
          </p:grpSpPr>
          <p:sp>
            <p:nvSpPr>
              <p:cNvPr id="172" name="Freeform 172"/>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173" name="Group 173"/>
            <p:cNvGrpSpPr/>
            <p:nvPr/>
          </p:nvGrpSpPr>
          <p:grpSpPr>
            <a:xfrm>
              <a:off x="1078600" y="7455836"/>
              <a:ext cx="82785" cy="82785"/>
              <a:chOff x="0" y="0"/>
              <a:chExt cx="1913890" cy="1913890"/>
            </a:xfrm>
          </p:grpSpPr>
          <p:sp>
            <p:nvSpPr>
              <p:cNvPr id="174" name="Freeform 174"/>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175" name="Group 175"/>
            <p:cNvGrpSpPr/>
            <p:nvPr/>
          </p:nvGrpSpPr>
          <p:grpSpPr>
            <a:xfrm>
              <a:off x="1078600" y="4263051"/>
              <a:ext cx="82785" cy="82785"/>
              <a:chOff x="0" y="0"/>
              <a:chExt cx="1913890" cy="1913890"/>
            </a:xfrm>
          </p:grpSpPr>
          <p:sp>
            <p:nvSpPr>
              <p:cNvPr id="176" name="Freeform 176"/>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177" name="Group 177"/>
            <p:cNvGrpSpPr/>
            <p:nvPr/>
          </p:nvGrpSpPr>
          <p:grpSpPr>
            <a:xfrm>
              <a:off x="1078600" y="10643536"/>
              <a:ext cx="82785" cy="82785"/>
              <a:chOff x="0" y="0"/>
              <a:chExt cx="1913890" cy="1913890"/>
            </a:xfrm>
          </p:grpSpPr>
          <p:sp>
            <p:nvSpPr>
              <p:cNvPr id="178" name="Freeform 178"/>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179" name="Group 179"/>
            <p:cNvGrpSpPr/>
            <p:nvPr/>
          </p:nvGrpSpPr>
          <p:grpSpPr>
            <a:xfrm>
              <a:off x="1078600" y="2693431"/>
              <a:ext cx="82785" cy="82785"/>
              <a:chOff x="0" y="0"/>
              <a:chExt cx="1913890" cy="1913890"/>
            </a:xfrm>
          </p:grpSpPr>
          <p:sp>
            <p:nvSpPr>
              <p:cNvPr id="180" name="Freeform 18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181" name="Group 181"/>
            <p:cNvGrpSpPr/>
            <p:nvPr/>
          </p:nvGrpSpPr>
          <p:grpSpPr>
            <a:xfrm>
              <a:off x="1078600" y="9073915"/>
              <a:ext cx="82785" cy="82785"/>
              <a:chOff x="0" y="0"/>
              <a:chExt cx="1913890" cy="1913890"/>
            </a:xfrm>
          </p:grpSpPr>
          <p:sp>
            <p:nvSpPr>
              <p:cNvPr id="182" name="Freeform 182"/>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183" name="Group 183"/>
            <p:cNvGrpSpPr/>
            <p:nvPr/>
          </p:nvGrpSpPr>
          <p:grpSpPr>
            <a:xfrm>
              <a:off x="1078600" y="5881131"/>
              <a:ext cx="82785" cy="82785"/>
              <a:chOff x="0" y="0"/>
              <a:chExt cx="1913890" cy="1913890"/>
            </a:xfrm>
          </p:grpSpPr>
          <p:sp>
            <p:nvSpPr>
              <p:cNvPr id="184" name="Freeform 184"/>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185" name="Group 185"/>
            <p:cNvGrpSpPr/>
            <p:nvPr/>
          </p:nvGrpSpPr>
          <p:grpSpPr>
            <a:xfrm>
              <a:off x="2709204" y="1075351"/>
              <a:ext cx="82785" cy="82785"/>
              <a:chOff x="0" y="0"/>
              <a:chExt cx="1913890" cy="1913890"/>
            </a:xfrm>
          </p:grpSpPr>
          <p:sp>
            <p:nvSpPr>
              <p:cNvPr id="186" name="Freeform 186"/>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187" name="Group 187"/>
            <p:cNvGrpSpPr/>
            <p:nvPr/>
          </p:nvGrpSpPr>
          <p:grpSpPr>
            <a:xfrm>
              <a:off x="2709204" y="7455836"/>
              <a:ext cx="82785" cy="82785"/>
              <a:chOff x="0" y="0"/>
              <a:chExt cx="1913890" cy="1913890"/>
            </a:xfrm>
          </p:grpSpPr>
          <p:sp>
            <p:nvSpPr>
              <p:cNvPr id="188" name="Freeform 188"/>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189" name="Group 189"/>
            <p:cNvGrpSpPr/>
            <p:nvPr/>
          </p:nvGrpSpPr>
          <p:grpSpPr>
            <a:xfrm>
              <a:off x="2709204" y="4263051"/>
              <a:ext cx="82785" cy="82785"/>
              <a:chOff x="0" y="0"/>
              <a:chExt cx="1913890" cy="1913890"/>
            </a:xfrm>
          </p:grpSpPr>
          <p:sp>
            <p:nvSpPr>
              <p:cNvPr id="190" name="Freeform 19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191" name="Group 191"/>
            <p:cNvGrpSpPr/>
            <p:nvPr/>
          </p:nvGrpSpPr>
          <p:grpSpPr>
            <a:xfrm>
              <a:off x="2709204" y="10643536"/>
              <a:ext cx="82785" cy="82785"/>
              <a:chOff x="0" y="0"/>
              <a:chExt cx="1913890" cy="1913890"/>
            </a:xfrm>
          </p:grpSpPr>
          <p:sp>
            <p:nvSpPr>
              <p:cNvPr id="192" name="Freeform 192"/>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193" name="Group 193"/>
            <p:cNvGrpSpPr/>
            <p:nvPr/>
          </p:nvGrpSpPr>
          <p:grpSpPr>
            <a:xfrm>
              <a:off x="2709204" y="2693431"/>
              <a:ext cx="82785" cy="82785"/>
              <a:chOff x="0" y="0"/>
              <a:chExt cx="1913890" cy="1913890"/>
            </a:xfrm>
          </p:grpSpPr>
          <p:sp>
            <p:nvSpPr>
              <p:cNvPr id="194" name="Freeform 194"/>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195" name="Group 195"/>
            <p:cNvGrpSpPr/>
            <p:nvPr/>
          </p:nvGrpSpPr>
          <p:grpSpPr>
            <a:xfrm>
              <a:off x="2709204" y="9073915"/>
              <a:ext cx="82785" cy="82785"/>
              <a:chOff x="0" y="0"/>
              <a:chExt cx="1913890" cy="1913890"/>
            </a:xfrm>
          </p:grpSpPr>
          <p:sp>
            <p:nvSpPr>
              <p:cNvPr id="196" name="Freeform 196"/>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197" name="Group 197"/>
            <p:cNvGrpSpPr/>
            <p:nvPr/>
          </p:nvGrpSpPr>
          <p:grpSpPr>
            <a:xfrm>
              <a:off x="2709204" y="5881131"/>
              <a:ext cx="82785" cy="82785"/>
              <a:chOff x="0" y="0"/>
              <a:chExt cx="1913890" cy="1913890"/>
            </a:xfrm>
          </p:grpSpPr>
          <p:sp>
            <p:nvSpPr>
              <p:cNvPr id="198" name="Freeform 198"/>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199" name="Group 199"/>
            <p:cNvGrpSpPr/>
            <p:nvPr/>
          </p:nvGrpSpPr>
          <p:grpSpPr>
            <a:xfrm>
              <a:off x="1627565" y="0"/>
              <a:ext cx="82785" cy="82785"/>
              <a:chOff x="0" y="0"/>
              <a:chExt cx="1913890" cy="1913890"/>
            </a:xfrm>
          </p:grpSpPr>
          <p:sp>
            <p:nvSpPr>
              <p:cNvPr id="200" name="Freeform 20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201" name="Group 201"/>
            <p:cNvGrpSpPr/>
            <p:nvPr/>
          </p:nvGrpSpPr>
          <p:grpSpPr>
            <a:xfrm>
              <a:off x="1627565" y="6380485"/>
              <a:ext cx="82785" cy="82785"/>
              <a:chOff x="0" y="0"/>
              <a:chExt cx="1913890" cy="1913890"/>
            </a:xfrm>
          </p:grpSpPr>
          <p:sp>
            <p:nvSpPr>
              <p:cNvPr id="202" name="Freeform 202"/>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203" name="Group 203"/>
            <p:cNvGrpSpPr/>
            <p:nvPr/>
          </p:nvGrpSpPr>
          <p:grpSpPr>
            <a:xfrm>
              <a:off x="1627565" y="3187700"/>
              <a:ext cx="82785" cy="82785"/>
              <a:chOff x="0" y="0"/>
              <a:chExt cx="1913890" cy="1913890"/>
            </a:xfrm>
          </p:grpSpPr>
          <p:sp>
            <p:nvSpPr>
              <p:cNvPr id="204" name="Freeform 204"/>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205" name="Group 205"/>
            <p:cNvGrpSpPr/>
            <p:nvPr/>
          </p:nvGrpSpPr>
          <p:grpSpPr>
            <a:xfrm>
              <a:off x="1627565" y="9568185"/>
              <a:ext cx="82785" cy="82785"/>
              <a:chOff x="0" y="0"/>
              <a:chExt cx="1913890" cy="1913890"/>
            </a:xfrm>
          </p:grpSpPr>
          <p:sp>
            <p:nvSpPr>
              <p:cNvPr id="206" name="Freeform 206"/>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207" name="Group 207"/>
            <p:cNvGrpSpPr/>
            <p:nvPr/>
          </p:nvGrpSpPr>
          <p:grpSpPr>
            <a:xfrm>
              <a:off x="1627565" y="1618080"/>
              <a:ext cx="82785" cy="82785"/>
              <a:chOff x="0" y="0"/>
              <a:chExt cx="1913890" cy="1913890"/>
            </a:xfrm>
          </p:grpSpPr>
          <p:sp>
            <p:nvSpPr>
              <p:cNvPr id="208" name="Freeform 208"/>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209" name="Group 209"/>
            <p:cNvGrpSpPr/>
            <p:nvPr/>
          </p:nvGrpSpPr>
          <p:grpSpPr>
            <a:xfrm>
              <a:off x="1627565" y="7998564"/>
              <a:ext cx="82785" cy="82785"/>
              <a:chOff x="0" y="0"/>
              <a:chExt cx="1913890" cy="1913890"/>
            </a:xfrm>
          </p:grpSpPr>
          <p:sp>
            <p:nvSpPr>
              <p:cNvPr id="210" name="Freeform 21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211" name="Group 211"/>
            <p:cNvGrpSpPr/>
            <p:nvPr/>
          </p:nvGrpSpPr>
          <p:grpSpPr>
            <a:xfrm>
              <a:off x="1627565" y="4805780"/>
              <a:ext cx="82785" cy="82785"/>
              <a:chOff x="0" y="0"/>
              <a:chExt cx="1913890" cy="1913890"/>
            </a:xfrm>
          </p:grpSpPr>
          <p:sp>
            <p:nvSpPr>
              <p:cNvPr id="212" name="Freeform 212"/>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213" name="Group 213"/>
            <p:cNvGrpSpPr/>
            <p:nvPr/>
          </p:nvGrpSpPr>
          <p:grpSpPr>
            <a:xfrm>
              <a:off x="2166226" y="537155"/>
              <a:ext cx="82785" cy="82785"/>
              <a:chOff x="0" y="0"/>
              <a:chExt cx="1913890" cy="1913890"/>
            </a:xfrm>
          </p:grpSpPr>
          <p:sp>
            <p:nvSpPr>
              <p:cNvPr id="214" name="Freeform 214"/>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215" name="Group 215"/>
            <p:cNvGrpSpPr/>
            <p:nvPr/>
          </p:nvGrpSpPr>
          <p:grpSpPr>
            <a:xfrm>
              <a:off x="2166226" y="6917640"/>
              <a:ext cx="82785" cy="82785"/>
              <a:chOff x="0" y="0"/>
              <a:chExt cx="1913890" cy="1913890"/>
            </a:xfrm>
          </p:grpSpPr>
          <p:sp>
            <p:nvSpPr>
              <p:cNvPr id="216" name="Freeform 216"/>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217" name="Group 217"/>
            <p:cNvGrpSpPr/>
            <p:nvPr/>
          </p:nvGrpSpPr>
          <p:grpSpPr>
            <a:xfrm>
              <a:off x="2166226" y="3724855"/>
              <a:ext cx="82785" cy="82785"/>
              <a:chOff x="0" y="0"/>
              <a:chExt cx="1913890" cy="1913890"/>
            </a:xfrm>
          </p:grpSpPr>
          <p:sp>
            <p:nvSpPr>
              <p:cNvPr id="218" name="Freeform 218"/>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219" name="Group 219"/>
            <p:cNvGrpSpPr/>
            <p:nvPr/>
          </p:nvGrpSpPr>
          <p:grpSpPr>
            <a:xfrm>
              <a:off x="2166226" y="10105340"/>
              <a:ext cx="82785" cy="82785"/>
              <a:chOff x="0" y="0"/>
              <a:chExt cx="1913890" cy="1913890"/>
            </a:xfrm>
          </p:grpSpPr>
          <p:sp>
            <p:nvSpPr>
              <p:cNvPr id="220" name="Freeform 22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221" name="Group 221"/>
            <p:cNvGrpSpPr/>
            <p:nvPr/>
          </p:nvGrpSpPr>
          <p:grpSpPr>
            <a:xfrm>
              <a:off x="2166226" y="2155235"/>
              <a:ext cx="82785" cy="82785"/>
              <a:chOff x="0" y="0"/>
              <a:chExt cx="1913890" cy="1913890"/>
            </a:xfrm>
          </p:grpSpPr>
          <p:sp>
            <p:nvSpPr>
              <p:cNvPr id="222" name="Freeform 222"/>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223" name="Group 223"/>
            <p:cNvGrpSpPr/>
            <p:nvPr/>
          </p:nvGrpSpPr>
          <p:grpSpPr>
            <a:xfrm>
              <a:off x="2166226" y="8535719"/>
              <a:ext cx="82785" cy="82785"/>
              <a:chOff x="0" y="0"/>
              <a:chExt cx="1913890" cy="1913890"/>
            </a:xfrm>
          </p:grpSpPr>
          <p:sp>
            <p:nvSpPr>
              <p:cNvPr id="224" name="Freeform 224"/>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225" name="Group 225"/>
            <p:cNvGrpSpPr/>
            <p:nvPr/>
          </p:nvGrpSpPr>
          <p:grpSpPr>
            <a:xfrm>
              <a:off x="2166226" y="5342935"/>
              <a:ext cx="82785" cy="82785"/>
              <a:chOff x="0" y="0"/>
              <a:chExt cx="1913890" cy="1913890"/>
            </a:xfrm>
          </p:grpSpPr>
          <p:sp>
            <p:nvSpPr>
              <p:cNvPr id="226" name="Freeform 226"/>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227" name="Group 227"/>
            <p:cNvGrpSpPr>
              <a:grpSpLocks noChangeAspect="1"/>
            </p:cNvGrpSpPr>
            <p:nvPr/>
          </p:nvGrpSpPr>
          <p:grpSpPr>
            <a:xfrm>
              <a:off x="538818" y="0"/>
              <a:ext cx="95594" cy="82785"/>
              <a:chOff x="0" y="0"/>
              <a:chExt cx="6350000" cy="5499100"/>
            </a:xfrm>
          </p:grpSpPr>
          <p:sp>
            <p:nvSpPr>
              <p:cNvPr id="228" name="Freeform 22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229" name="Group 229"/>
            <p:cNvGrpSpPr>
              <a:grpSpLocks noChangeAspect="1"/>
            </p:cNvGrpSpPr>
            <p:nvPr/>
          </p:nvGrpSpPr>
          <p:grpSpPr>
            <a:xfrm>
              <a:off x="538818" y="6380485"/>
              <a:ext cx="95594" cy="82785"/>
              <a:chOff x="0" y="0"/>
              <a:chExt cx="6350000" cy="5499100"/>
            </a:xfrm>
          </p:grpSpPr>
          <p:sp>
            <p:nvSpPr>
              <p:cNvPr id="230" name="Freeform 23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231" name="Group 231"/>
            <p:cNvGrpSpPr>
              <a:grpSpLocks noChangeAspect="1"/>
            </p:cNvGrpSpPr>
            <p:nvPr/>
          </p:nvGrpSpPr>
          <p:grpSpPr>
            <a:xfrm>
              <a:off x="538818" y="3187700"/>
              <a:ext cx="95594" cy="82785"/>
              <a:chOff x="0" y="0"/>
              <a:chExt cx="6350000" cy="5499100"/>
            </a:xfrm>
          </p:grpSpPr>
          <p:sp>
            <p:nvSpPr>
              <p:cNvPr id="232" name="Freeform 232"/>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233" name="Group 233"/>
            <p:cNvGrpSpPr>
              <a:grpSpLocks noChangeAspect="1"/>
            </p:cNvGrpSpPr>
            <p:nvPr/>
          </p:nvGrpSpPr>
          <p:grpSpPr>
            <a:xfrm>
              <a:off x="538818" y="9568185"/>
              <a:ext cx="95594" cy="82785"/>
              <a:chOff x="0" y="0"/>
              <a:chExt cx="6350000" cy="5499100"/>
            </a:xfrm>
          </p:grpSpPr>
          <p:sp>
            <p:nvSpPr>
              <p:cNvPr id="234" name="Freeform 234"/>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235" name="Group 235"/>
            <p:cNvGrpSpPr>
              <a:grpSpLocks noChangeAspect="1"/>
            </p:cNvGrpSpPr>
            <p:nvPr/>
          </p:nvGrpSpPr>
          <p:grpSpPr>
            <a:xfrm>
              <a:off x="538818" y="1618080"/>
              <a:ext cx="95594" cy="82785"/>
              <a:chOff x="0" y="0"/>
              <a:chExt cx="6350000" cy="5499100"/>
            </a:xfrm>
          </p:grpSpPr>
          <p:sp>
            <p:nvSpPr>
              <p:cNvPr id="236" name="Freeform 23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237" name="Group 237"/>
            <p:cNvGrpSpPr>
              <a:grpSpLocks noChangeAspect="1"/>
            </p:cNvGrpSpPr>
            <p:nvPr/>
          </p:nvGrpSpPr>
          <p:grpSpPr>
            <a:xfrm>
              <a:off x="538818" y="7998564"/>
              <a:ext cx="95594" cy="82785"/>
              <a:chOff x="0" y="0"/>
              <a:chExt cx="6350000" cy="5499100"/>
            </a:xfrm>
          </p:grpSpPr>
          <p:sp>
            <p:nvSpPr>
              <p:cNvPr id="238" name="Freeform 23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239" name="Group 239"/>
            <p:cNvGrpSpPr>
              <a:grpSpLocks noChangeAspect="1"/>
            </p:cNvGrpSpPr>
            <p:nvPr/>
          </p:nvGrpSpPr>
          <p:grpSpPr>
            <a:xfrm>
              <a:off x="538818" y="4805780"/>
              <a:ext cx="95594" cy="82785"/>
              <a:chOff x="0" y="0"/>
              <a:chExt cx="6350000" cy="5499100"/>
            </a:xfrm>
          </p:grpSpPr>
          <p:sp>
            <p:nvSpPr>
              <p:cNvPr id="240" name="Freeform 24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241" name="Group 241"/>
            <p:cNvGrpSpPr>
              <a:grpSpLocks noChangeAspect="1"/>
            </p:cNvGrpSpPr>
            <p:nvPr/>
          </p:nvGrpSpPr>
          <p:grpSpPr>
            <a:xfrm>
              <a:off x="3786682" y="0"/>
              <a:ext cx="95594" cy="82785"/>
              <a:chOff x="0" y="0"/>
              <a:chExt cx="6350000" cy="5499100"/>
            </a:xfrm>
          </p:grpSpPr>
          <p:sp>
            <p:nvSpPr>
              <p:cNvPr id="242" name="Freeform 242"/>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243" name="Group 243"/>
            <p:cNvGrpSpPr>
              <a:grpSpLocks noChangeAspect="1"/>
            </p:cNvGrpSpPr>
            <p:nvPr/>
          </p:nvGrpSpPr>
          <p:grpSpPr>
            <a:xfrm>
              <a:off x="3786682" y="6380485"/>
              <a:ext cx="95594" cy="82785"/>
              <a:chOff x="0" y="0"/>
              <a:chExt cx="6350000" cy="5499100"/>
            </a:xfrm>
          </p:grpSpPr>
          <p:sp>
            <p:nvSpPr>
              <p:cNvPr id="244" name="Freeform 244"/>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245" name="Group 245"/>
            <p:cNvGrpSpPr>
              <a:grpSpLocks noChangeAspect="1"/>
            </p:cNvGrpSpPr>
            <p:nvPr/>
          </p:nvGrpSpPr>
          <p:grpSpPr>
            <a:xfrm>
              <a:off x="3786682" y="3187700"/>
              <a:ext cx="95594" cy="82785"/>
              <a:chOff x="0" y="0"/>
              <a:chExt cx="6350000" cy="5499100"/>
            </a:xfrm>
          </p:grpSpPr>
          <p:sp>
            <p:nvSpPr>
              <p:cNvPr id="246" name="Freeform 24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247" name="Group 247"/>
            <p:cNvGrpSpPr>
              <a:grpSpLocks noChangeAspect="1"/>
            </p:cNvGrpSpPr>
            <p:nvPr/>
          </p:nvGrpSpPr>
          <p:grpSpPr>
            <a:xfrm>
              <a:off x="3786682" y="9568185"/>
              <a:ext cx="95594" cy="82785"/>
              <a:chOff x="0" y="0"/>
              <a:chExt cx="6350000" cy="5499100"/>
            </a:xfrm>
          </p:grpSpPr>
          <p:sp>
            <p:nvSpPr>
              <p:cNvPr id="248" name="Freeform 24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249" name="Group 249"/>
            <p:cNvGrpSpPr>
              <a:grpSpLocks noChangeAspect="1"/>
            </p:cNvGrpSpPr>
            <p:nvPr/>
          </p:nvGrpSpPr>
          <p:grpSpPr>
            <a:xfrm>
              <a:off x="3786682" y="1618080"/>
              <a:ext cx="95594" cy="82785"/>
              <a:chOff x="0" y="0"/>
              <a:chExt cx="6350000" cy="5499100"/>
            </a:xfrm>
          </p:grpSpPr>
          <p:sp>
            <p:nvSpPr>
              <p:cNvPr id="250" name="Freeform 25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251" name="Group 251"/>
            <p:cNvGrpSpPr>
              <a:grpSpLocks noChangeAspect="1"/>
            </p:cNvGrpSpPr>
            <p:nvPr/>
          </p:nvGrpSpPr>
          <p:grpSpPr>
            <a:xfrm>
              <a:off x="3786682" y="7998564"/>
              <a:ext cx="95594" cy="82785"/>
              <a:chOff x="0" y="0"/>
              <a:chExt cx="6350000" cy="5499100"/>
            </a:xfrm>
          </p:grpSpPr>
          <p:sp>
            <p:nvSpPr>
              <p:cNvPr id="252" name="Freeform 252"/>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253" name="Group 253"/>
            <p:cNvGrpSpPr>
              <a:grpSpLocks noChangeAspect="1"/>
            </p:cNvGrpSpPr>
            <p:nvPr/>
          </p:nvGrpSpPr>
          <p:grpSpPr>
            <a:xfrm>
              <a:off x="3786682" y="4805780"/>
              <a:ext cx="95594" cy="82785"/>
              <a:chOff x="0" y="0"/>
              <a:chExt cx="6350000" cy="5499100"/>
            </a:xfrm>
          </p:grpSpPr>
          <p:sp>
            <p:nvSpPr>
              <p:cNvPr id="254" name="Freeform 254"/>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255" name="Group 255"/>
            <p:cNvGrpSpPr>
              <a:grpSpLocks noChangeAspect="1"/>
            </p:cNvGrpSpPr>
            <p:nvPr/>
          </p:nvGrpSpPr>
          <p:grpSpPr>
            <a:xfrm>
              <a:off x="1077478" y="537155"/>
              <a:ext cx="95594" cy="82785"/>
              <a:chOff x="0" y="0"/>
              <a:chExt cx="6350000" cy="5499100"/>
            </a:xfrm>
          </p:grpSpPr>
          <p:sp>
            <p:nvSpPr>
              <p:cNvPr id="256" name="Freeform 25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257" name="Group 257"/>
            <p:cNvGrpSpPr>
              <a:grpSpLocks noChangeAspect="1"/>
            </p:cNvGrpSpPr>
            <p:nvPr/>
          </p:nvGrpSpPr>
          <p:grpSpPr>
            <a:xfrm>
              <a:off x="1077478" y="6917640"/>
              <a:ext cx="95594" cy="82785"/>
              <a:chOff x="0" y="0"/>
              <a:chExt cx="6350000" cy="5499100"/>
            </a:xfrm>
          </p:grpSpPr>
          <p:sp>
            <p:nvSpPr>
              <p:cNvPr id="258" name="Freeform 25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259" name="Group 259"/>
            <p:cNvGrpSpPr>
              <a:grpSpLocks noChangeAspect="1"/>
            </p:cNvGrpSpPr>
            <p:nvPr/>
          </p:nvGrpSpPr>
          <p:grpSpPr>
            <a:xfrm>
              <a:off x="1077478" y="3724855"/>
              <a:ext cx="95594" cy="82785"/>
              <a:chOff x="0" y="0"/>
              <a:chExt cx="6350000" cy="5499100"/>
            </a:xfrm>
          </p:grpSpPr>
          <p:sp>
            <p:nvSpPr>
              <p:cNvPr id="260" name="Freeform 26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261" name="Group 261"/>
            <p:cNvGrpSpPr>
              <a:grpSpLocks noChangeAspect="1"/>
            </p:cNvGrpSpPr>
            <p:nvPr/>
          </p:nvGrpSpPr>
          <p:grpSpPr>
            <a:xfrm>
              <a:off x="1077478" y="10105340"/>
              <a:ext cx="95594" cy="82785"/>
              <a:chOff x="0" y="0"/>
              <a:chExt cx="6350000" cy="5499100"/>
            </a:xfrm>
          </p:grpSpPr>
          <p:sp>
            <p:nvSpPr>
              <p:cNvPr id="262" name="Freeform 262"/>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263" name="Group 263"/>
            <p:cNvGrpSpPr>
              <a:grpSpLocks noChangeAspect="1"/>
            </p:cNvGrpSpPr>
            <p:nvPr/>
          </p:nvGrpSpPr>
          <p:grpSpPr>
            <a:xfrm>
              <a:off x="1077478" y="2155235"/>
              <a:ext cx="95594" cy="82785"/>
              <a:chOff x="0" y="0"/>
              <a:chExt cx="6350000" cy="5499100"/>
            </a:xfrm>
          </p:grpSpPr>
          <p:sp>
            <p:nvSpPr>
              <p:cNvPr id="264" name="Freeform 264"/>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265" name="Group 265"/>
            <p:cNvGrpSpPr>
              <a:grpSpLocks noChangeAspect="1"/>
            </p:cNvGrpSpPr>
            <p:nvPr/>
          </p:nvGrpSpPr>
          <p:grpSpPr>
            <a:xfrm>
              <a:off x="1077478" y="8535719"/>
              <a:ext cx="95594" cy="82785"/>
              <a:chOff x="0" y="0"/>
              <a:chExt cx="6350000" cy="5499100"/>
            </a:xfrm>
          </p:grpSpPr>
          <p:sp>
            <p:nvSpPr>
              <p:cNvPr id="266" name="Freeform 26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267" name="Group 267"/>
            <p:cNvGrpSpPr>
              <a:grpSpLocks noChangeAspect="1"/>
            </p:cNvGrpSpPr>
            <p:nvPr/>
          </p:nvGrpSpPr>
          <p:grpSpPr>
            <a:xfrm>
              <a:off x="1077478" y="5342935"/>
              <a:ext cx="95594" cy="82785"/>
              <a:chOff x="0" y="0"/>
              <a:chExt cx="6350000" cy="5499100"/>
            </a:xfrm>
          </p:grpSpPr>
          <p:sp>
            <p:nvSpPr>
              <p:cNvPr id="268" name="Freeform 26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269" name="Group 269"/>
            <p:cNvGrpSpPr>
              <a:grpSpLocks noChangeAspect="1"/>
            </p:cNvGrpSpPr>
            <p:nvPr/>
          </p:nvGrpSpPr>
          <p:grpSpPr>
            <a:xfrm>
              <a:off x="1617339" y="1075351"/>
              <a:ext cx="95594" cy="82785"/>
              <a:chOff x="0" y="0"/>
              <a:chExt cx="6350000" cy="5499100"/>
            </a:xfrm>
          </p:grpSpPr>
          <p:sp>
            <p:nvSpPr>
              <p:cNvPr id="270" name="Freeform 27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271" name="Group 271"/>
            <p:cNvGrpSpPr>
              <a:grpSpLocks noChangeAspect="1"/>
            </p:cNvGrpSpPr>
            <p:nvPr/>
          </p:nvGrpSpPr>
          <p:grpSpPr>
            <a:xfrm>
              <a:off x="1617339" y="7455836"/>
              <a:ext cx="95594" cy="82785"/>
              <a:chOff x="0" y="0"/>
              <a:chExt cx="6350000" cy="5499100"/>
            </a:xfrm>
          </p:grpSpPr>
          <p:sp>
            <p:nvSpPr>
              <p:cNvPr id="272" name="Freeform 272"/>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273" name="Group 273"/>
            <p:cNvGrpSpPr>
              <a:grpSpLocks noChangeAspect="1"/>
            </p:cNvGrpSpPr>
            <p:nvPr/>
          </p:nvGrpSpPr>
          <p:grpSpPr>
            <a:xfrm>
              <a:off x="1617339" y="4263051"/>
              <a:ext cx="95594" cy="82785"/>
              <a:chOff x="0" y="0"/>
              <a:chExt cx="6350000" cy="5499100"/>
            </a:xfrm>
          </p:grpSpPr>
          <p:sp>
            <p:nvSpPr>
              <p:cNvPr id="274" name="Freeform 274"/>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275" name="Group 275"/>
            <p:cNvGrpSpPr>
              <a:grpSpLocks noChangeAspect="1"/>
            </p:cNvGrpSpPr>
            <p:nvPr/>
          </p:nvGrpSpPr>
          <p:grpSpPr>
            <a:xfrm>
              <a:off x="1617339" y="10643536"/>
              <a:ext cx="95594" cy="82785"/>
              <a:chOff x="0" y="0"/>
              <a:chExt cx="6350000" cy="5499100"/>
            </a:xfrm>
          </p:grpSpPr>
          <p:sp>
            <p:nvSpPr>
              <p:cNvPr id="276" name="Freeform 27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277" name="Group 277"/>
            <p:cNvGrpSpPr>
              <a:grpSpLocks noChangeAspect="1"/>
            </p:cNvGrpSpPr>
            <p:nvPr/>
          </p:nvGrpSpPr>
          <p:grpSpPr>
            <a:xfrm>
              <a:off x="1617339" y="2693431"/>
              <a:ext cx="95594" cy="82785"/>
              <a:chOff x="0" y="0"/>
              <a:chExt cx="6350000" cy="5499100"/>
            </a:xfrm>
          </p:grpSpPr>
          <p:sp>
            <p:nvSpPr>
              <p:cNvPr id="278" name="Freeform 27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279" name="Group 279"/>
            <p:cNvGrpSpPr>
              <a:grpSpLocks noChangeAspect="1"/>
            </p:cNvGrpSpPr>
            <p:nvPr/>
          </p:nvGrpSpPr>
          <p:grpSpPr>
            <a:xfrm>
              <a:off x="1617339" y="9073915"/>
              <a:ext cx="95594" cy="82785"/>
              <a:chOff x="0" y="0"/>
              <a:chExt cx="6350000" cy="5499100"/>
            </a:xfrm>
          </p:grpSpPr>
          <p:sp>
            <p:nvSpPr>
              <p:cNvPr id="280" name="Freeform 28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281" name="Group 281"/>
            <p:cNvGrpSpPr>
              <a:grpSpLocks noChangeAspect="1"/>
            </p:cNvGrpSpPr>
            <p:nvPr/>
          </p:nvGrpSpPr>
          <p:grpSpPr>
            <a:xfrm>
              <a:off x="1617339" y="5881131"/>
              <a:ext cx="95594" cy="82785"/>
              <a:chOff x="0" y="0"/>
              <a:chExt cx="6350000" cy="5499100"/>
            </a:xfrm>
          </p:grpSpPr>
          <p:sp>
            <p:nvSpPr>
              <p:cNvPr id="282" name="Freeform 282"/>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283" name="Group 283"/>
            <p:cNvGrpSpPr>
              <a:grpSpLocks noChangeAspect="1"/>
            </p:cNvGrpSpPr>
            <p:nvPr/>
          </p:nvGrpSpPr>
          <p:grpSpPr>
            <a:xfrm>
              <a:off x="78" y="1075351"/>
              <a:ext cx="95594" cy="82785"/>
              <a:chOff x="0" y="0"/>
              <a:chExt cx="6350000" cy="5499100"/>
            </a:xfrm>
          </p:grpSpPr>
          <p:sp>
            <p:nvSpPr>
              <p:cNvPr id="284" name="Freeform 284"/>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285" name="Group 285"/>
            <p:cNvGrpSpPr>
              <a:grpSpLocks noChangeAspect="1"/>
            </p:cNvGrpSpPr>
            <p:nvPr/>
          </p:nvGrpSpPr>
          <p:grpSpPr>
            <a:xfrm>
              <a:off x="78" y="7455836"/>
              <a:ext cx="95594" cy="82785"/>
              <a:chOff x="0" y="0"/>
              <a:chExt cx="6350000" cy="5499100"/>
            </a:xfrm>
          </p:grpSpPr>
          <p:sp>
            <p:nvSpPr>
              <p:cNvPr id="286" name="Freeform 28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287" name="Group 287"/>
            <p:cNvGrpSpPr>
              <a:grpSpLocks noChangeAspect="1"/>
            </p:cNvGrpSpPr>
            <p:nvPr/>
          </p:nvGrpSpPr>
          <p:grpSpPr>
            <a:xfrm>
              <a:off x="78" y="4263051"/>
              <a:ext cx="95594" cy="82785"/>
              <a:chOff x="0" y="0"/>
              <a:chExt cx="6350000" cy="5499100"/>
            </a:xfrm>
          </p:grpSpPr>
          <p:sp>
            <p:nvSpPr>
              <p:cNvPr id="288" name="Freeform 28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289" name="Group 289"/>
            <p:cNvGrpSpPr>
              <a:grpSpLocks noChangeAspect="1"/>
            </p:cNvGrpSpPr>
            <p:nvPr/>
          </p:nvGrpSpPr>
          <p:grpSpPr>
            <a:xfrm>
              <a:off x="78" y="10643536"/>
              <a:ext cx="95594" cy="82785"/>
              <a:chOff x="0" y="0"/>
              <a:chExt cx="6350000" cy="5499100"/>
            </a:xfrm>
          </p:grpSpPr>
          <p:sp>
            <p:nvSpPr>
              <p:cNvPr id="290" name="Freeform 29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291" name="Group 291"/>
            <p:cNvGrpSpPr>
              <a:grpSpLocks noChangeAspect="1"/>
            </p:cNvGrpSpPr>
            <p:nvPr/>
          </p:nvGrpSpPr>
          <p:grpSpPr>
            <a:xfrm>
              <a:off x="78" y="2693431"/>
              <a:ext cx="95594" cy="82785"/>
              <a:chOff x="0" y="0"/>
              <a:chExt cx="6350000" cy="5499100"/>
            </a:xfrm>
          </p:grpSpPr>
          <p:sp>
            <p:nvSpPr>
              <p:cNvPr id="292" name="Freeform 292"/>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293" name="Group 293"/>
            <p:cNvGrpSpPr>
              <a:grpSpLocks noChangeAspect="1"/>
            </p:cNvGrpSpPr>
            <p:nvPr/>
          </p:nvGrpSpPr>
          <p:grpSpPr>
            <a:xfrm>
              <a:off x="78" y="9073915"/>
              <a:ext cx="95594" cy="82785"/>
              <a:chOff x="0" y="0"/>
              <a:chExt cx="6350000" cy="5499100"/>
            </a:xfrm>
          </p:grpSpPr>
          <p:sp>
            <p:nvSpPr>
              <p:cNvPr id="294" name="Freeform 294"/>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295" name="Group 295"/>
            <p:cNvGrpSpPr>
              <a:grpSpLocks noChangeAspect="1"/>
            </p:cNvGrpSpPr>
            <p:nvPr/>
          </p:nvGrpSpPr>
          <p:grpSpPr>
            <a:xfrm>
              <a:off x="78" y="5881131"/>
              <a:ext cx="95594" cy="82785"/>
              <a:chOff x="0" y="0"/>
              <a:chExt cx="6350000" cy="5499100"/>
            </a:xfrm>
          </p:grpSpPr>
          <p:sp>
            <p:nvSpPr>
              <p:cNvPr id="296" name="Freeform 29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297" name="Group 297"/>
            <p:cNvGrpSpPr>
              <a:grpSpLocks noChangeAspect="1"/>
            </p:cNvGrpSpPr>
            <p:nvPr/>
          </p:nvGrpSpPr>
          <p:grpSpPr>
            <a:xfrm>
              <a:off x="3247943" y="1075351"/>
              <a:ext cx="95594" cy="82785"/>
              <a:chOff x="0" y="0"/>
              <a:chExt cx="6350000" cy="5499100"/>
            </a:xfrm>
          </p:grpSpPr>
          <p:sp>
            <p:nvSpPr>
              <p:cNvPr id="298" name="Freeform 29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299" name="Group 299"/>
            <p:cNvGrpSpPr>
              <a:grpSpLocks noChangeAspect="1"/>
            </p:cNvGrpSpPr>
            <p:nvPr/>
          </p:nvGrpSpPr>
          <p:grpSpPr>
            <a:xfrm>
              <a:off x="3247943" y="7455836"/>
              <a:ext cx="95594" cy="82785"/>
              <a:chOff x="0" y="0"/>
              <a:chExt cx="6350000" cy="5499100"/>
            </a:xfrm>
          </p:grpSpPr>
          <p:sp>
            <p:nvSpPr>
              <p:cNvPr id="300" name="Freeform 30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301" name="Group 301"/>
            <p:cNvGrpSpPr>
              <a:grpSpLocks noChangeAspect="1"/>
            </p:cNvGrpSpPr>
            <p:nvPr/>
          </p:nvGrpSpPr>
          <p:grpSpPr>
            <a:xfrm>
              <a:off x="3247943" y="4263051"/>
              <a:ext cx="95594" cy="82785"/>
              <a:chOff x="0" y="0"/>
              <a:chExt cx="6350000" cy="5499100"/>
            </a:xfrm>
          </p:grpSpPr>
          <p:sp>
            <p:nvSpPr>
              <p:cNvPr id="302" name="Freeform 302"/>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303" name="Group 303"/>
            <p:cNvGrpSpPr>
              <a:grpSpLocks noChangeAspect="1"/>
            </p:cNvGrpSpPr>
            <p:nvPr/>
          </p:nvGrpSpPr>
          <p:grpSpPr>
            <a:xfrm>
              <a:off x="3247943" y="10643536"/>
              <a:ext cx="95594" cy="82785"/>
              <a:chOff x="0" y="0"/>
              <a:chExt cx="6350000" cy="5499100"/>
            </a:xfrm>
          </p:grpSpPr>
          <p:sp>
            <p:nvSpPr>
              <p:cNvPr id="304" name="Freeform 304"/>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305" name="Group 305"/>
            <p:cNvGrpSpPr>
              <a:grpSpLocks noChangeAspect="1"/>
            </p:cNvGrpSpPr>
            <p:nvPr/>
          </p:nvGrpSpPr>
          <p:grpSpPr>
            <a:xfrm>
              <a:off x="3247943" y="2693431"/>
              <a:ext cx="95594" cy="82785"/>
              <a:chOff x="0" y="0"/>
              <a:chExt cx="6350000" cy="5499100"/>
            </a:xfrm>
          </p:grpSpPr>
          <p:sp>
            <p:nvSpPr>
              <p:cNvPr id="306" name="Freeform 30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307" name="Group 307"/>
            <p:cNvGrpSpPr>
              <a:grpSpLocks noChangeAspect="1"/>
            </p:cNvGrpSpPr>
            <p:nvPr/>
          </p:nvGrpSpPr>
          <p:grpSpPr>
            <a:xfrm>
              <a:off x="3247943" y="9073915"/>
              <a:ext cx="95594" cy="82785"/>
              <a:chOff x="0" y="0"/>
              <a:chExt cx="6350000" cy="5499100"/>
            </a:xfrm>
          </p:grpSpPr>
          <p:sp>
            <p:nvSpPr>
              <p:cNvPr id="308" name="Freeform 30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309" name="Group 309"/>
            <p:cNvGrpSpPr>
              <a:grpSpLocks noChangeAspect="1"/>
            </p:cNvGrpSpPr>
            <p:nvPr/>
          </p:nvGrpSpPr>
          <p:grpSpPr>
            <a:xfrm>
              <a:off x="3247943" y="5881131"/>
              <a:ext cx="95594" cy="82785"/>
              <a:chOff x="0" y="0"/>
              <a:chExt cx="6350000" cy="5499100"/>
            </a:xfrm>
          </p:grpSpPr>
          <p:sp>
            <p:nvSpPr>
              <p:cNvPr id="310" name="Freeform 31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311" name="Group 311"/>
            <p:cNvGrpSpPr>
              <a:grpSpLocks noChangeAspect="1"/>
            </p:cNvGrpSpPr>
            <p:nvPr/>
          </p:nvGrpSpPr>
          <p:grpSpPr>
            <a:xfrm>
              <a:off x="2166304" y="0"/>
              <a:ext cx="95594" cy="82785"/>
              <a:chOff x="0" y="0"/>
              <a:chExt cx="6350000" cy="5499100"/>
            </a:xfrm>
          </p:grpSpPr>
          <p:sp>
            <p:nvSpPr>
              <p:cNvPr id="312" name="Freeform 312"/>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313" name="Group 313"/>
            <p:cNvGrpSpPr>
              <a:grpSpLocks noChangeAspect="1"/>
            </p:cNvGrpSpPr>
            <p:nvPr/>
          </p:nvGrpSpPr>
          <p:grpSpPr>
            <a:xfrm>
              <a:off x="2166304" y="6380485"/>
              <a:ext cx="95594" cy="82785"/>
              <a:chOff x="0" y="0"/>
              <a:chExt cx="6350000" cy="5499100"/>
            </a:xfrm>
          </p:grpSpPr>
          <p:sp>
            <p:nvSpPr>
              <p:cNvPr id="314" name="Freeform 314"/>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315" name="Group 315"/>
            <p:cNvGrpSpPr>
              <a:grpSpLocks noChangeAspect="1"/>
            </p:cNvGrpSpPr>
            <p:nvPr/>
          </p:nvGrpSpPr>
          <p:grpSpPr>
            <a:xfrm>
              <a:off x="2166304" y="3187700"/>
              <a:ext cx="95594" cy="82785"/>
              <a:chOff x="0" y="0"/>
              <a:chExt cx="6350000" cy="5499100"/>
            </a:xfrm>
          </p:grpSpPr>
          <p:sp>
            <p:nvSpPr>
              <p:cNvPr id="316" name="Freeform 31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317" name="Group 317"/>
            <p:cNvGrpSpPr>
              <a:grpSpLocks noChangeAspect="1"/>
            </p:cNvGrpSpPr>
            <p:nvPr/>
          </p:nvGrpSpPr>
          <p:grpSpPr>
            <a:xfrm>
              <a:off x="2166304" y="9568185"/>
              <a:ext cx="95594" cy="82785"/>
              <a:chOff x="0" y="0"/>
              <a:chExt cx="6350000" cy="5499100"/>
            </a:xfrm>
          </p:grpSpPr>
          <p:sp>
            <p:nvSpPr>
              <p:cNvPr id="318" name="Freeform 31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319" name="Group 319"/>
            <p:cNvGrpSpPr>
              <a:grpSpLocks noChangeAspect="1"/>
            </p:cNvGrpSpPr>
            <p:nvPr/>
          </p:nvGrpSpPr>
          <p:grpSpPr>
            <a:xfrm>
              <a:off x="2166304" y="1618080"/>
              <a:ext cx="95594" cy="82785"/>
              <a:chOff x="0" y="0"/>
              <a:chExt cx="6350000" cy="5499100"/>
            </a:xfrm>
          </p:grpSpPr>
          <p:sp>
            <p:nvSpPr>
              <p:cNvPr id="320" name="Freeform 32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321" name="Group 321"/>
            <p:cNvGrpSpPr>
              <a:grpSpLocks noChangeAspect="1"/>
            </p:cNvGrpSpPr>
            <p:nvPr/>
          </p:nvGrpSpPr>
          <p:grpSpPr>
            <a:xfrm>
              <a:off x="2166304" y="7998564"/>
              <a:ext cx="95594" cy="82785"/>
              <a:chOff x="0" y="0"/>
              <a:chExt cx="6350000" cy="5499100"/>
            </a:xfrm>
          </p:grpSpPr>
          <p:sp>
            <p:nvSpPr>
              <p:cNvPr id="322" name="Freeform 322"/>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323" name="Group 323"/>
            <p:cNvGrpSpPr>
              <a:grpSpLocks noChangeAspect="1"/>
            </p:cNvGrpSpPr>
            <p:nvPr/>
          </p:nvGrpSpPr>
          <p:grpSpPr>
            <a:xfrm>
              <a:off x="2166304" y="4805780"/>
              <a:ext cx="95594" cy="82785"/>
              <a:chOff x="0" y="0"/>
              <a:chExt cx="6350000" cy="5499100"/>
            </a:xfrm>
          </p:grpSpPr>
          <p:sp>
            <p:nvSpPr>
              <p:cNvPr id="324" name="Freeform 324"/>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325" name="Group 325"/>
            <p:cNvGrpSpPr>
              <a:grpSpLocks noChangeAspect="1"/>
            </p:cNvGrpSpPr>
            <p:nvPr/>
          </p:nvGrpSpPr>
          <p:grpSpPr>
            <a:xfrm>
              <a:off x="2702799" y="537155"/>
              <a:ext cx="95594" cy="82785"/>
              <a:chOff x="0" y="0"/>
              <a:chExt cx="6350000" cy="5499100"/>
            </a:xfrm>
          </p:grpSpPr>
          <p:sp>
            <p:nvSpPr>
              <p:cNvPr id="326" name="Freeform 32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327" name="Group 327"/>
            <p:cNvGrpSpPr>
              <a:grpSpLocks noChangeAspect="1"/>
            </p:cNvGrpSpPr>
            <p:nvPr/>
          </p:nvGrpSpPr>
          <p:grpSpPr>
            <a:xfrm>
              <a:off x="2702799" y="6917640"/>
              <a:ext cx="95594" cy="82785"/>
              <a:chOff x="0" y="0"/>
              <a:chExt cx="6350000" cy="5499100"/>
            </a:xfrm>
          </p:grpSpPr>
          <p:sp>
            <p:nvSpPr>
              <p:cNvPr id="328" name="Freeform 32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329" name="Group 329"/>
            <p:cNvGrpSpPr>
              <a:grpSpLocks noChangeAspect="1"/>
            </p:cNvGrpSpPr>
            <p:nvPr/>
          </p:nvGrpSpPr>
          <p:grpSpPr>
            <a:xfrm>
              <a:off x="2702799" y="3724855"/>
              <a:ext cx="95594" cy="82785"/>
              <a:chOff x="0" y="0"/>
              <a:chExt cx="6350000" cy="5499100"/>
            </a:xfrm>
          </p:grpSpPr>
          <p:sp>
            <p:nvSpPr>
              <p:cNvPr id="330" name="Freeform 33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331" name="Group 331"/>
            <p:cNvGrpSpPr>
              <a:grpSpLocks noChangeAspect="1"/>
            </p:cNvGrpSpPr>
            <p:nvPr/>
          </p:nvGrpSpPr>
          <p:grpSpPr>
            <a:xfrm>
              <a:off x="2702799" y="10105340"/>
              <a:ext cx="95594" cy="82785"/>
              <a:chOff x="0" y="0"/>
              <a:chExt cx="6350000" cy="5499100"/>
            </a:xfrm>
          </p:grpSpPr>
          <p:sp>
            <p:nvSpPr>
              <p:cNvPr id="332" name="Freeform 332"/>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333" name="Group 333"/>
            <p:cNvGrpSpPr>
              <a:grpSpLocks noChangeAspect="1"/>
            </p:cNvGrpSpPr>
            <p:nvPr/>
          </p:nvGrpSpPr>
          <p:grpSpPr>
            <a:xfrm>
              <a:off x="2702799" y="2155235"/>
              <a:ext cx="95594" cy="82785"/>
              <a:chOff x="0" y="0"/>
              <a:chExt cx="6350000" cy="5499100"/>
            </a:xfrm>
          </p:grpSpPr>
          <p:sp>
            <p:nvSpPr>
              <p:cNvPr id="334" name="Freeform 334"/>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335" name="Group 335"/>
            <p:cNvGrpSpPr>
              <a:grpSpLocks noChangeAspect="1"/>
            </p:cNvGrpSpPr>
            <p:nvPr/>
          </p:nvGrpSpPr>
          <p:grpSpPr>
            <a:xfrm>
              <a:off x="2702799" y="8535719"/>
              <a:ext cx="95594" cy="82785"/>
              <a:chOff x="0" y="0"/>
              <a:chExt cx="6350000" cy="5499100"/>
            </a:xfrm>
          </p:grpSpPr>
          <p:sp>
            <p:nvSpPr>
              <p:cNvPr id="336" name="Freeform 33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337" name="Group 337"/>
            <p:cNvGrpSpPr>
              <a:grpSpLocks noChangeAspect="1"/>
            </p:cNvGrpSpPr>
            <p:nvPr/>
          </p:nvGrpSpPr>
          <p:grpSpPr>
            <a:xfrm>
              <a:off x="2702799" y="5342935"/>
              <a:ext cx="95594" cy="82785"/>
              <a:chOff x="0" y="0"/>
              <a:chExt cx="6350000" cy="5499100"/>
            </a:xfrm>
          </p:grpSpPr>
          <p:sp>
            <p:nvSpPr>
              <p:cNvPr id="338" name="Freeform 33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sp>
        <p:nvSpPr>
          <p:cNvPr id="339" name="TextBox 339"/>
          <p:cNvSpPr txBox="1"/>
          <p:nvPr/>
        </p:nvSpPr>
        <p:spPr>
          <a:xfrm>
            <a:off x="454704" y="774543"/>
            <a:ext cx="17623193" cy="2410916"/>
          </a:xfrm>
          <a:prstGeom prst="rect">
            <a:avLst/>
          </a:prstGeom>
        </p:spPr>
        <p:txBody>
          <a:bodyPr wrap="square" lIns="0" tIns="0" rIns="0" bIns="0" rtlCol="0" anchor="t">
            <a:spAutoFit/>
          </a:bodyPr>
          <a:lstStyle/>
          <a:p>
            <a:pPr>
              <a:lnSpc>
                <a:spcPts val="9375"/>
              </a:lnSpc>
            </a:pPr>
            <a:r>
              <a:rPr lang="en-US" sz="7500" dirty="0" err="1">
                <a:solidFill>
                  <a:srgbClr val="1B1B1B"/>
                </a:solidFill>
                <a:latin typeface="League Spartan Bold"/>
              </a:rPr>
              <a:t>Échelle</a:t>
            </a:r>
            <a:r>
              <a:rPr lang="en-US" sz="7500" dirty="0">
                <a:solidFill>
                  <a:srgbClr val="1B1B1B"/>
                </a:solidFill>
                <a:latin typeface="League Spartan Bold"/>
              </a:rPr>
              <a:t> de </a:t>
            </a:r>
            <a:r>
              <a:rPr lang="en-US" sz="7500" dirty="0" err="1">
                <a:solidFill>
                  <a:srgbClr val="1B1B1B"/>
                </a:solidFill>
                <a:latin typeface="League Spartan Bold"/>
              </a:rPr>
              <a:t>stigmatisation</a:t>
            </a:r>
            <a:r>
              <a:rPr lang="en-US" sz="7500" dirty="0">
                <a:solidFill>
                  <a:srgbClr val="1B1B1B"/>
                </a:solidFill>
                <a:latin typeface="League Spartan Bold"/>
              </a:rPr>
              <a:t> </a:t>
            </a:r>
            <a:r>
              <a:rPr lang="en-US" sz="7500" dirty="0" err="1">
                <a:solidFill>
                  <a:srgbClr val="1B1B1B"/>
                </a:solidFill>
                <a:latin typeface="League Spartan Bold"/>
              </a:rPr>
              <a:t>ressentie</a:t>
            </a:r>
            <a:r>
              <a:rPr lang="en-US" sz="7500" dirty="0">
                <a:solidFill>
                  <a:srgbClr val="1B1B1B"/>
                </a:solidFill>
                <a:latin typeface="League Spartan Bold"/>
              </a:rPr>
              <a:t> : </a:t>
            </a:r>
            <a:r>
              <a:rPr lang="en-US" sz="7500" dirty="0" err="1">
                <a:solidFill>
                  <a:srgbClr val="FFFFFF"/>
                </a:solidFill>
                <a:latin typeface="League Spartan"/>
              </a:rPr>
              <a:t>Évolution</a:t>
            </a:r>
            <a:r>
              <a:rPr lang="en-US" sz="7500" dirty="0">
                <a:solidFill>
                  <a:srgbClr val="FFFFFF"/>
                </a:solidFill>
                <a:latin typeface="League Spartan"/>
              </a:rPr>
              <a:t> dans le temps </a:t>
            </a:r>
          </a:p>
        </p:txBody>
      </p:sp>
      <p:graphicFrame>
        <p:nvGraphicFramePr>
          <p:cNvPr id="346" name="Table 6">
            <a:extLst>
              <a:ext uri="{FF2B5EF4-FFF2-40B4-BE49-F238E27FC236}">
                <a16:creationId xmlns:a16="http://schemas.microsoft.com/office/drawing/2014/main" id="{F0599ADB-616C-499B-8E8D-36F836F7453F}"/>
              </a:ext>
            </a:extLst>
          </p:cNvPr>
          <p:cNvGraphicFramePr>
            <a:graphicFrameLocks noGrp="1"/>
          </p:cNvGraphicFramePr>
          <p:nvPr>
            <p:extLst>
              <p:ext uri="{D42A27DB-BD31-4B8C-83A1-F6EECF244321}">
                <p14:modId xmlns:p14="http://schemas.microsoft.com/office/powerpoint/2010/main" val="2217670848"/>
              </p:ext>
            </p:extLst>
          </p:nvPr>
        </p:nvGraphicFramePr>
        <p:xfrm>
          <a:off x="391143" y="3513545"/>
          <a:ext cx="7731353" cy="5577840"/>
        </p:xfrm>
        <a:graphic>
          <a:graphicData uri="http://schemas.openxmlformats.org/drawingml/2006/table">
            <a:tbl>
              <a:tblPr firstRow="1" bandRow="1">
                <a:tableStyleId>{2D5ABB26-0587-4C30-8999-92F81FD0307C}</a:tableStyleId>
              </a:tblPr>
              <a:tblGrid>
                <a:gridCol w="6888617">
                  <a:extLst>
                    <a:ext uri="{9D8B030D-6E8A-4147-A177-3AD203B41FA5}">
                      <a16:colId xmlns:a16="http://schemas.microsoft.com/office/drawing/2014/main" val="349357841"/>
                    </a:ext>
                  </a:extLst>
                </a:gridCol>
                <a:gridCol w="842736">
                  <a:extLst>
                    <a:ext uri="{9D8B030D-6E8A-4147-A177-3AD203B41FA5}">
                      <a16:colId xmlns:a16="http://schemas.microsoft.com/office/drawing/2014/main" val="886334893"/>
                    </a:ext>
                  </a:extLst>
                </a:gridCol>
              </a:tblGrid>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2000" i="0" dirty="0">
                          <a:solidFill>
                            <a:srgbClr val="1B1B1B"/>
                          </a:solidFill>
                          <a:latin typeface="League Spartan Bold"/>
                        </a:rPr>
                        <a:t>Sentiment d'inutilité, d'absence de valeur </a:t>
                      </a:r>
                      <a:endParaRPr lang="en-US" sz="2000" i="0" dirty="0">
                        <a:solidFill>
                          <a:srgbClr val="1B1B1B"/>
                        </a:solidFill>
                        <a:latin typeface="League Spartan Bold"/>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2000" i="0" dirty="0">
                          <a:latin typeface="League Spartan" panose="020B0604020202020204" charset="0"/>
                        </a:rPr>
                        <a:t>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293608778"/>
                  </a:ext>
                </a:extLst>
              </a:tr>
              <a:tr h="370840">
                <a:tc>
                  <a:txBody>
                    <a:bodyPr/>
                    <a:lstStyle/>
                    <a:p>
                      <a:r>
                        <a:rPr lang="fr-FR" sz="2000" i="0" dirty="0">
                          <a:solidFill>
                            <a:srgbClr val="1B1B1B"/>
                          </a:solidFill>
                          <a:latin typeface="League Spartan Bold"/>
                        </a:rPr>
                        <a:t>Sentiment de détachement ou de retrait des autres </a:t>
                      </a:r>
                      <a:endParaRPr lang="en-US" sz="2000" i="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2000" i="0" dirty="0">
                          <a:latin typeface="League Spartan" panose="020B0604020202020204" charset="0"/>
                        </a:rPr>
                        <a:t>3</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776186682"/>
                  </a:ext>
                </a:extLst>
              </a:tr>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2000" i="0" dirty="0">
                          <a:solidFill>
                            <a:srgbClr val="1B1B1B"/>
                          </a:solidFill>
                          <a:latin typeface="League Spartan Bold"/>
                        </a:rPr>
                        <a:t>Se sentir mal traitée par les membres de la communauté </a:t>
                      </a:r>
                      <a:endParaRPr lang="en-US" sz="2000" i="0" dirty="0">
                        <a:solidFill>
                          <a:srgbClr val="1B1B1B"/>
                        </a:solidFill>
                        <a:latin typeface="League Spartan Bold"/>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2000" i="0" dirty="0">
                          <a:latin typeface="League Spartan" panose="020B0604020202020204" charset="0"/>
                        </a:rPr>
                        <a:t>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260771371"/>
                  </a:ext>
                </a:extLst>
              </a:tr>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000" i="0" dirty="0">
                          <a:solidFill>
                            <a:srgbClr val="1B1B1B"/>
                          </a:solidFill>
                          <a:latin typeface="League Spartan Bold"/>
                        </a:rPr>
                        <a:t>Sentiment de </a:t>
                      </a:r>
                      <a:r>
                        <a:rPr lang="en-US" sz="2000" i="0" dirty="0" err="1">
                          <a:solidFill>
                            <a:srgbClr val="1B1B1B"/>
                          </a:solidFill>
                          <a:latin typeface="League Spartan Bold"/>
                        </a:rPr>
                        <a:t>honte</a:t>
                      </a:r>
                      <a:endParaRPr lang="en-US" sz="2000" i="0" dirty="0">
                        <a:solidFill>
                          <a:srgbClr val="1B1B1B"/>
                        </a:solidFill>
                        <a:latin typeface="League Spartan Bold"/>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2000" i="0" dirty="0">
                          <a:latin typeface="League Spartan" panose="020B0604020202020204" charset="0"/>
                        </a:rPr>
                        <a:t>2</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518411707"/>
                  </a:ext>
                </a:extLst>
              </a:tr>
              <a:tr h="370840">
                <a:tc>
                  <a:txBody>
                    <a:bodyPr/>
                    <a:lstStyle/>
                    <a:p>
                      <a:r>
                        <a:rPr lang="fr-FR" sz="2000" i="0" dirty="0">
                          <a:solidFill>
                            <a:srgbClr val="1B1B1B"/>
                          </a:solidFill>
                          <a:latin typeface="League Spartan Bold"/>
                        </a:rPr>
                        <a:t>Se reprocher des événements passés </a:t>
                      </a:r>
                      <a:endParaRPr lang="en-US" sz="2000" i="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2000" i="0" dirty="0">
                          <a:latin typeface="League Spartan" panose="020B0604020202020204" charset="0"/>
                        </a:rPr>
                        <a:t>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805834546"/>
                  </a:ext>
                </a:extLst>
              </a:tr>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000" i="0" dirty="0">
                          <a:solidFill>
                            <a:srgbClr val="1B1B1B"/>
                          </a:solidFill>
                          <a:latin typeface="League Spartan Bold"/>
                        </a:rPr>
                        <a:t>Se </a:t>
                      </a:r>
                      <a:r>
                        <a:rPr lang="en-US" sz="2000" i="0" dirty="0" err="1">
                          <a:solidFill>
                            <a:srgbClr val="1B1B1B"/>
                          </a:solidFill>
                          <a:latin typeface="League Spartan Bold"/>
                        </a:rPr>
                        <a:t>sentir</a:t>
                      </a:r>
                      <a:r>
                        <a:rPr lang="en-US" sz="2000" i="0" dirty="0">
                          <a:solidFill>
                            <a:srgbClr val="1B1B1B"/>
                          </a:solidFill>
                          <a:latin typeface="League Spartan Bold"/>
                        </a:rPr>
                        <a:t> </a:t>
                      </a:r>
                      <a:r>
                        <a:rPr lang="en-US" sz="2000" i="0" dirty="0" err="1">
                          <a:solidFill>
                            <a:srgbClr val="1B1B1B"/>
                          </a:solidFill>
                          <a:latin typeface="League Spartan Bold"/>
                        </a:rPr>
                        <a:t>rejetée</a:t>
                      </a:r>
                      <a:r>
                        <a:rPr lang="en-US" sz="2000" i="0" dirty="0">
                          <a:solidFill>
                            <a:srgbClr val="1B1B1B"/>
                          </a:solidFill>
                          <a:latin typeface="League Spartan Bold"/>
                        </a:rPr>
                        <a:t> par tout le monde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2000" i="0" dirty="0">
                          <a:latin typeface="League Spartan" panose="020B0604020202020204" charset="0"/>
                        </a:rPr>
                        <a:t>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244978882"/>
                  </a:ext>
                </a:extLst>
              </a:tr>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000" i="0" dirty="0">
                          <a:solidFill>
                            <a:srgbClr val="1B1B1B"/>
                          </a:solidFill>
                          <a:latin typeface="League Spartan Bold"/>
                        </a:rPr>
                        <a:t>Se </a:t>
                      </a:r>
                      <a:r>
                        <a:rPr lang="en-US" sz="2000" i="0" dirty="0" err="1">
                          <a:solidFill>
                            <a:srgbClr val="1B1B1B"/>
                          </a:solidFill>
                          <a:latin typeface="League Spartan Bold"/>
                        </a:rPr>
                        <a:t>sentir</a:t>
                      </a:r>
                      <a:r>
                        <a:rPr lang="en-US" sz="2000" i="0" dirty="0">
                          <a:solidFill>
                            <a:srgbClr val="1B1B1B"/>
                          </a:solidFill>
                          <a:latin typeface="League Spartan Bold"/>
                        </a:rPr>
                        <a:t> </a:t>
                      </a:r>
                      <a:r>
                        <a:rPr lang="en-US" sz="2000" i="0" dirty="0" err="1">
                          <a:solidFill>
                            <a:srgbClr val="1B1B1B"/>
                          </a:solidFill>
                          <a:latin typeface="League Spartan Bold"/>
                        </a:rPr>
                        <a:t>stigmatisée</a:t>
                      </a:r>
                      <a:endParaRPr lang="en-US" sz="2000" i="0" dirty="0">
                        <a:solidFill>
                          <a:srgbClr val="1B1B1B"/>
                        </a:solidFill>
                        <a:latin typeface="League Spartan Bold"/>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2000" i="0" dirty="0">
                          <a:latin typeface="League Spartan" panose="020B0604020202020204" charset="0"/>
                        </a:rPr>
                        <a:t>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402009536"/>
                  </a:ext>
                </a:extLst>
              </a:tr>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2000" i="0" dirty="0">
                          <a:solidFill>
                            <a:srgbClr val="1B1B1B"/>
                          </a:solidFill>
                          <a:latin typeface="League Spartan Bold"/>
                        </a:rPr>
                        <a:t>Vouloir éviter les autres ou se cacher </a:t>
                      </a:r>
                      <a:endParaRPr lang="en-US" sz="2000" i="0" dirty="0">
                        <a:solidFill>
                          <a:srgbClr val="1B1B1B"/>
                        </a:solidFill>
                        <a:latin typeface="League Spartan Bold"/>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2000" i="0" dirty="0">
                          <a:latin typeface="League Spartan" panose="020B0604020202020204" charset="0"/>
                        </a:rPr>
                        <a:t>3</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251525828"/>
                  </a:ext>
                </a:extLst>
              </a:tr>
              <a:tr h="497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2000" i="0" dirty="0">
                          <a:solidFill>
                            <a:srgbClr val="1B1B1B"/>
                          </a:solidFill>
                          <a:latin typeface="League Spartan Bold"/>
                        </a:rPr>
                        <a:t>Avoir l'impression que votre famille vous regarde comme si elle vous blâmait </a:t>
                      </a:r>
                      <a:endParaRPr lang="en-US" sz="2000" i="0" dirty="0">
                        <a:solidFill>
                          <a:srgbClr val="1B1B1B"/>
                        </a:solidFill>
                        <a:latin typeface="League Spartan Bold"/>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2000" i="0" dirty="0">
                          <a:latin typeface="League Spartan" panose="020B0604020202020204" charset="0"/>
                        </a:rPr>
                        <a:t>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54824917"/>
                  </a:ext>
                </a:extLst>
              </a:tr>
              <a:tr h="370840">
                <a:tc>
                  <a:txBody>
                    <a:bodyPr/>
                    <a:lstStyle/>
                    <a:p>
                      <a:r>
                        <a:rPr lang="fr-FR" sz="2000" i="0" dirty="0">
                          <a:solidFill>
                            <a:srgbClr val="1B1B1B"/>
                          </a:solidFill>
                          <a:latin typeface="League Spartan Bold"/>
                        </a:rPr>
                        <a:t>Avoir l'impression que les membres de la communauté vous regardent comme s'ils vous blâmaient </a:t>
                      </a:r>
                      <a:endParaRPr lang="en-US" sz="2000" i="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2000" i="0" dirty="0">
                          <a:latin typeface="League Spartan" panose="020B0604020202020204" charset="0"/>
                        </a:rPr>
                        <a:t>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018674653"/>
                  </a:ext>
                </a:extLst>
              </a:tr>
              <a:tr h="370840">
                <a:tc>
                  <a:txBody>
                    <a:bodyPr/>
                    <a:lstStyle/>
                    <a:p>
                      <a:r>
                        <a:rPr lang="en-US" sz="2000" i="1" dirty="0">
                          <a:solidFill>
                            <a:srgbClr val="1B1B1B"/>
                          </a:solidFill>
                          <a:latin typeface="League Spartan Bold"/>
                        </a:rPr>
                        <a:t>SCORE DE BASE</a:t>
                      </a:r>
                      <a:endParaRPr lang="en-US" sz="2000" i="1"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2000" i="1" dirty="0">
                          <a:latin typeface="League Spartan" panose="020B0604020202020204" charset="0"/>
                        </a:rPr>
                        <a:t>1.3</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846470809"/>
                  </a:ext>
                </a:extLst>
              </a:tr>
            </a:tbl>
          </a:graphicData>
        </a:graphic>
      </p:graphicFrame>
      <p:graphicFrame>
        <p:nvGraphicFramePr>
          <p:cNvPr id="347" name="Table 6">
            <a:extLst>
              <a:ext uri="{FF2B5EF4-FFF2-40B4-BE49-F238E27FC236}">
                <a16:creationId xmlns:a16="http://schemas.microsoft.com/office/drawing/2014/main" id="{9978CC2E-69A7-4F68-BC20-C13CFDC20054}"/>
              </a:ext>
            </a:extLst>
          </p:cNvPr>
          <p:cNvGraphicFramePr>
            <a:graphicFrameLocks noGrp="1"/>
          </p:cNvGraphicFramePr>
          <p:nvPr>
            <p:extLst>
              <p:ext uri="{D42A27DB-BD31-4B8C-83A1-F6EECF244321}">
                <p14:modId xmlns:p14="http://schemas.microsoft.com/office/powerpoint/2010/main" val="1623901085"/>
              </p:ext>
            </p:extLst>
          </p:nvPr>
        </p:nvGraphicFramePr>
        <p:xfrm>
          <a:off x="8443744" y="3511464"/>
          <a:ext cx="7640089" cy="5577840"/>
        </p:xfrm>
        <a:graphic>
          <a:graphicData uri="http://schemas.openxmlformats.org/drawingml/2006/table">
            <a:tbl>
              <a:tblPr firstRow="1" bandRow="1">
                <a:tableStyleId>{2D5ABB26-0587-4C30-8999-92F81FD0307C}</a:tableStyleId>
              </a:tblPr>
              <a:tblGrid>
                <a:gridCol w="7035478">
                  <a:extLst>
                    <a:ext uri="{9D8B030D-6E8A-4147-A177-3AD203B41FA5}">
                      <a16:colId xmlns:a16="http://schemas.microsoft.com/office/drawing/2014/main" val="349357841"/>
                    </a:ext>
                  </a:extLst>
                </a:gridCol>
                <a:gridCol w="604611">
                  <a:extLst>
                    <a:ext uri="{9D8B030D-6E8A-4147-A177-3AD203B41FA5}">
                      <a16:colId xmlns:a16="http://schemas.microsoft.com/office/drawing/2014/main" val="886334893"/>
                    </a:ext>
                  </a:extLst>
                </a:gridCol>
              </a:tblGrid>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2000" i="0" dirty="0">
                          <a:solidFill>
                            <a:srgbClr val="1B1B1B"/>
                          </a:solidFill>
                          <a:latin typeface="League Spartan Bold"/>
                        </a:rPr>
                        <a:t>Sentiment d'inutilité, d'absence de valeur </a:t>
                      </a:r>
                      <a:endParaRPr lang="en-US" sz="2000" i="0" dirty="0">
                        <a:solidFill>
                          <a:srgbClr val="1B1B1B"/>
                        </a:solidFill>
                        <a:latin typeface="League Spartan Bold"/>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2000" i="0" dirty="0">
                          <a:latin typeface="League Spartan" panose="020B0604020202020204" charset="0"/>
                        </a:rPr>
                        <a:t>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293608778"/>
                  </a:ext>
                </a:extLst>
              </a:tr>
              <a:tr h="370840">
                <a:tc>
                  <a:txBody>
                    <a:bodyPr/>
                    <a:lstStyle/>
                    <a:p>
                      <a:r>
                        <a:rPr lang="fr-FR" sz="2000" i="0" dirty="0">
                          <a:solidFill>
                            <a:srgbClr val="1B1B1B"/>
                          </a:solidFill>
                          <a:latin typeface="League Spartan Bold"/>
                        </a:rPr>
                        <a:t>Sentiment de détachement ou de retrait des autres </a:t>
                      </a:r>
                      <a:endParaRPr lang="en-US" sz="2000" i="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2000" i="0" dirty="0">
                          <a:latin typeface="League Spartan" panose="020B0604020202020204" charset="0"/>
                        </a:rPr>
                        <a:t>2</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776186682"/>
                  </a:ext>
                </a:extLst>
              </a:tr>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2000" i="0" dirty="0">
                          <a:solidFill>
                            <a:srgbClr val="1B1B1B"/>
                          </a:solidFill>
                          <a:latin typeface="League Spartan Bold"/>
                        </a:rPr>
                        <a:t>Se sentir mal traitée par les membres de la communauté </a:t>
                      </a:r>
                      <a:endParaRPr lang="en-US" sz="2000" i="0" dirty="0">
                        <a:solidFill>
                          <a:srgbClr val="1B1B1B"/>
                        </a:solidFill>
                        <a:latin typeface="League Spartan Bold"/>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2000" i="0" dirty="0">
                          <a:latin typeface="League Spartan" panose="020B0604020202020204" charset="0"/>
                        </a:rPr>
                        <a:t>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260771371"/>
                  </a:ext>
                </a:extLst>
              </a:tr>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000" i="0" dirty="0">
                          <a:solidFill>
                            <a:srgbClr val="1B1B1B"/>
                          </a:solidFill>
                          <a:latin typeface="League Spartan Bold"/>
                        </a:rPr>
                        <a:t>Sentiment de </a:t>
                      </a:r>
                      <a:r>
                        <a:rPr lang="en-US" sz="2000" i="0" dirty="0" err="1">
                          <a:solidFill>
                            <a:srgbClr val="1B1B1B"/>
                          </a:solidFill>
                          <a:latin typeface="League Spartan Bold"/>
                        </a:rPr>
                        <a:t>honte</a:t>
                      </a:r>
                      <a:endParaRPr lang="en-US" sz="2000" i="0" dirty="0">
                        <a:solidFill>
                          <a:srgbClr val="1B1B1B"/>
                        </a:solidFill>
                        <a:latin typeface="League Spartan Bold"/>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2000" i="0" dirty="0">
                          <a:latin typeface="League Spartan" panose="020B0604020202020204" charset="0"/>
                        </a:rPr>
                        <a:t>2</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518411707"/>
                  </a:ext>
                </a:extLst>
              </a:tr>
              <a:tr h="370840">
                <a:tc>
                  <a:txBody>
                    <a:bodyPr/>
                    <a:lstStyle/>
                    <a:p>
                      <a:r>
                        <a:rPr lang="fr-FR" sz="2000" i="0" dirty="0">
                          <a:solidFill>
                            <a:srgbClr val="1B1B1B"/>
                          </a:solidFill>
                          <a:latin typeface="League Spartan Bold"/>
                        </a:rPr>
                        <a:t>Se reprocher des événements passés </a:t>
                      </a:r>
                      <a:endParaRPr lang="en-US" sz="2000" i="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2000" i="0" dirty="0">
                          <a:latin typeface="League Spartan" panose="020B0604020202020204" charset="0"/>
                        </a:rPr>
                        <a:t>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805834546"/>
                  </a:ext>
                </a:extLst>
              </a:tr>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000" i="0" dirty="0">
                          <a:solidFill>
                            <a:srgbClr val="1B1B1B"/>
                          </a:solidFill>
                          <a:latin typeface="League Spartan Bold"/>
                        </a:rPr>
                        <a:t>Se </a:t>
                      </a:r>
                      <a:r>
                        <a:rPr lang="en-US" sz="2000" i="0" dirty="0" err="1">
                          <a:solidFill>
                            <a:srgbClr val="1B1B1B"/>
                          </a:solidFill>
                          <a:latin typeface="League Spartan Bold"/>
                        </a:rPr>
                        <a:t>sentir</a:t>
                      </a:r>
                      <a:r>
                        <a:rPr lang="en-US" sz="2000" i="0" dirty="0">
                          <a:solidFill>
                            <a:srgbClr val="1B1B1B"/>
                          </a:solidFill>
                          <a:latin typeface="League Spartan Bold"/>
                        </a:rPr>
                        <a:t> </a:t>
                      </a:r>
                      <a:r>
                        <a:rPr lang="en-US" sz="2000" i="0" dirty="0" err="1">
                          <a:solidFill>
                            <a:srgbClr val="1B1B1B"/>
                          </a:solidFill>
                          <a:latin typeface="League Spartan Bold"/>
                        </a:rPr>
                        <a:t>rejetée</a:t>
                      </a:r>
                      <a:r>
                        <a:rPr lang="en-US" sz="2000" i="0" dirty="0">
                          <a:solidFill>
                            <a:srgbClr val="1B1B1B"/>
                          </a:solidFill>
                          <a:latin typeface="League Spartan Bold"/>
                        </a:rPr>
                        <a:t> par tout le monde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2000" i="0" dirty="0">
                          <a:latin typeface="League Spartan" panose="020B0604020202020204" charset="0"/>
                        </a:rPr>
                        <a:t>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244978882"/>
                  </a:ext>
                </a:extLst>
              </a:tr>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000" i="0" dirty="0">
                          <a:solidFill>
                            <a:srgbClr val="1B1B1B"/>
                          </a:solidFill>
                          <a:latin typeface="League Spartan Bold"/>
                        </a:rPr>
                        <a:t>Se </a:t>
                      </a:r>
                      <a:r>
                        <a:rPr lang="en-US" sz="2000" i="0" dirty="0" err="1">
                          <a:solidFill>
                            <a:srgbClr val="1B1B1B"/>
                          </a:solidFill>
                          <a:latin typeface="League Spartan Bold"/>
                        </a:rPr>
                        <a:t>sentir</a:t>
                      </a:r>
                      <a:r>
                        <a:rPr lang="en-US" sz="2000" i="0" dirty="0">
                          <a:solidFill>
                            <a:srgbClr val="1B1B1B"/>
                          </a:solidFill>
                          <a:latin typeface="League Spartan Bold"/>
                        </a:rPr>
                        <a:t> </a:t>
                      </a:r>
                      <a:r>
                        <a:rPr lang="en-US" sz="2000" i="0" dirty="0" err="1">
                          <a:solidFill>
                            <a:srgbClr val="1B1B1B"/>
                          </a:solidFill>
                          <a:latin typeface="League Spartan Bold"/>
                        </a:rPr>
                        <a:t>stigmatisée</a:t>
                      </a:r>
                      <a:endParaRPr lang="en-US" sz="2000" i="0" dirty="0">
                        <a:solidFill>
                          <a:srgbClr val="1B1B1B"/>
                        </a:solidFill>
                        <a:latin typeface="League Spartan Bold"/>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2000" i="0" dirty="0">
                          <a:latin typeface="League Spartan" panose="020B0604020202020204" charset="0"/>
                        </a:rPr>
                        <a:t>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402009536"/>
                  </a:ext>
                </a:extLst>
              </a:tr>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2000" i="0" dirty="0">
                          <a:solidFill>
                            <a:srgbClr val="1B1B1B"/>
                          </a:solidFill>
                          <a:latin typeface="League Spartan Bold"/>
                        </a:rPr>
                        <a:t>Vouloir éviter les autres ou se cacher </a:t>
                      </a:r>
                      <a:endParaRPr lang="en-US" sz="2000" i="0" dirty="0">
                        <a:solidFill>
                          <a:srgbClr val="1B1B1B"/>
                        </a:solidFill>
                        <a:latin typeface="League Spartan Bold"/>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2000" i="0" dirty="0">
                          <a:latin typeface="League Spartan" panose="020B0604020202020204" charset="0"/>
                        </a:rPr>
                        <a:t>2</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251525828"/>
                  </a:ext>
                </a:extLst>
              </a:tr>
              <a:tr h="497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2000" i="0" dirty="0">
                          <a:solidFill>
                            <a:srgbClr val="1B1B1B"/>
                          </a:solidFill>
                          <a:latin typeface="League Spartan Bold"/>
                        </a:rPr>
                        <a:t>Avoir l'impression que votre famille vous regarde comme si elle vous blâmait </a:t>
                      </a:r>
                      <a:endParaRPr lang="en-US" sz="2000" i="0" dirty="0">
                        <a:solidFill>
                          <a:srgbClr val="1B1B1B"/>
                        </a:solidFill>
                        <a:latin typeface="League Spartan Bold"/>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2000" i="0" dirty="0">
                          <a:latin typeface="League Spartan" panose="020B0604020202020204" charset="0"/>
                        </a:rPr>
                        <a:t>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54824917"/>
                  </a:ext>
                </a:extLst>
              </a:tr>
              <a:tr h="370840">
                <a:tc>
                  <a:txBody>
                    <a:bodyPr/>
                    <a:lstStyle/>
                    <a:p>
                      <a:r>
                        <a:rPr lang="fr-FR" sz="2000" i="0" dirty="0">
                          <a:solidFill>
                            <a:srgbClr val="1B1B1B"/>
                          </a:solidFill>
                          <a:latin typeface="League Spartan Bold"/>
                        </a:rPr>
                        <a:t>Avoir l'impression que les membres de la communauté vous regardent comme s'ils vous blâmaient </a:t>
                      </a:r>
                      <a:endParaRPr lang="en-US" sz="2000" i="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2000" i="0" dirty="0">
                          <a:latin typeface="League Spartan" panose="020B0604020202020204" charset="0"/>
                        </a:rPr>
                        <a:t>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018674653"/>
                  </a:ext>
                </a:extLst>
              </a:tr>
              <a:tr h="370840">
                <a:tc>
                  <a:txBody>
                    <a:bodyPr/>
                    <a:lstStyle/>
                    <a:p>
                      <a:r>
                        <a:rPr lang="en-US" sz="2000" i="1" dirty="0">
                          <a:solidFill>
                            <a:srgbClr val="1B1B1B"/>
                          </a:solidFill>
                          <a:latin typeface="League Spartan Bold"/>
                        </a:rPr>
                        <a:t>SCORE LE PLUS RÉCENT</a:t>
                      </a:r>
                      <a:endParaRPr lang="en-US" sz="2000" i="1"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2000" i="1" dirty="0">
                          <a:latin typeface="League Spartan" panose="020B0604020202020204" charset="0"/>
                        </a:rPr>
                        <a:t>1.1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846470809"/>
                  </a:ext>
                </a:extLst>
              </a:tr>
            </a:tbl>
          </a:graphicData>
        </a:graphic>
      </p:graphicFrame>
      <p:sp>
        <p:nvSpPr>
          <p:cNvPr id="340" name="TextBox 639">
            <a:extLst>
              <a:ext uri="{FF2B5EF4-FFF2-40B4-BE49-F238E27FC236}">
                <a16:creationId xmlns:a16="http://schemas.microsoft.com/office/drawing/2014/main" id="{364E02E8-B523-D10C-8002-EC4D4ED37D80}"/>
              </a:ext>
            </a:extLst>
          </p:cNvPr>
          <p:cNvSpPr txBox="1"/>
          <p:nvPr/>
        </p:nvSpPr>
        <p:spPr>
          <a:xfrm>
            <a:off x="1781310" y="9734511"/>
            <a:ext cx="13466001" cy="283283"/>
          </a:xfrm>
          <a:prstGeom prst="rect">
            <a:avLst/>
          </a:prstGeom>
          <a:noFill/>
        </p:spPr>
        <p:txBody>
          <a:bodyPr lIns="0" tIns="0" rIns="0" bIns="0" rtlCol="0" anchor="t">
            <a:spAutoFit/>
          </a:bodyPr>
          <a:lstStyle/>
          <a:p>
            <a:pPr algn="ctr">
              <a:lnSpc>
                <a:spcPts val="2100"/>
              </a:lnSpc>
            </a:pPr>
            <a:r>
              <a:rPr lang="en-US" sz="2600" i="1" spc="75" dirty="0">
                <a:latin typeface="Clear Sans Regular"/>
              </a:rPr>
              <a:t>Score le plus </a:t>
            </a:r>
            <a:r>
              <a:rPr lang="en-US" sz="2600" i="1" spc="75" dirty="0" err="1">
                <a:latin typeface="Clear Sans Regular"/>
              </a:rPr>
              <a:t>récent</a:t>
            </a:r>
            <a:r>
              <a:rPr lang="en-US" sz="2600" i="1" spc="75" dirty="0">
                <a:latin typeface="Clear Sans Regular"/>
              </a:rPr>
              <a:t> – score de base = score de </a:t>
            </a:r>
            <a:r>
              <a:rPr lang="en-US" sz="2600" i="1" spc="75" dirty="0" err="1">
                <a:latin typeface="Clear Sans Regular"/>
              </a:rPr>
              <a:t>l’évolution</a:t>
            </a:r>
            <a:r>
              <a:rPr lang="en-US" sz="2600" i="1" spc="75" dirty="0">
                <a:latin typeface="Clear Sans Regular"/>
              </a:rPr>
              <a:t> dans le temps</a:t>
            </a:r>
          </a:p>
        </p:txBody>
      </p:sp>
    </p:spTree>
    <p:extLst>
      <p:ext uri="{BB962C8B-B14F-4D97-AF65-F5344CB8AC3E}">
        <p14:creationId xmlns:p14="http://schemas.microsoft.com/office/powerpoint/2010/main" val="48091575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Group 2">
            <a:extLst>
              <a:ext uri="{FF2B5EF4-FFF2-40B4-BE49-F238E27FC236}">
                <a16:creationId xmlns:a16="http://schemas.microsoft.com/office/drawing/2014/main" id="{4918A1F1-DA4D-B2CF-EB51-CC5FC4D13DED}"/>
              </a:ext>
            </a:extLst>
          </p:cNvPr>
          <p:cNvGrpSpPr/>
          <p:nvPr/>
        </p:nvGrpSpPr>
        <p:grpSpPr>
          <a:xfrm>
            <a:off x="16005883" y="1"/>
            <a:ext cx="3120317" cy="10310572"/>
            <a:chOff x="0" y="0"/>
            <a:chExt cx="4361574" cy="10726320"/>
          </a:xfrm>
        </p:grpSpPr>
        <p:grpSp>
          <p:nvGrpSpPr>
            <p:cNvPr id="6" name="Group 3">
              <a:extLst>
                <a:ext uri="{FF2B5EF4-FFF2-40B4-BE49-F238E27FC236}">
                  <a16:creationId xmlns:a16="http://schemas.microsoft.com/office/drawing/2014/main" id="{4FD23DFB-507F-40B7-9945-1498105814B8}"/>
                </a:ext>
              </a:extLst>
            </p:cNvPr>
            <p:cNvGrpSpPr/>
            <p:nvPr/>
          </p:nvGrpSpPr>
          <p:grpSpPr>
            <a:xfrm>
              <a:off x="2109980" y="0"/>
              <a:ext cx="82785" cy="82785"/>
              <a:chOff x="0" y="0"/>
              <a:chExt cx="6350000" cy="6350000"/>
            </a:xfrm>
          </p:grpSpPr>
          <p:sp>
            <p:nvSpPr>
              <p:cNvPr id="383" name="Freeform 4">
                <a:extLst>
                  <a:ext uri="{FF2B5EF4-FFF2-40B4-BE49-F238E27FC236}">
                    <a16:creationId xmlns:a16="http://schemas.microsoft.com/office/drawing/2014/main" id="{8D30EB23-359B-FCE3-6AC0-6B8C8E833201}"/>
                  </a:ext>
                </a:extLst>
              </p:cNvPr>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7" name="Group 5">
              <a:extLst>
                <a:ext uri="{FF2B5EF4-FFF2-40B4-BE49-F238E27FC236}">
                  <a16:creationId xmlns:a16="http://schemas.microsoft.com/office/drawing/2014/main" id="{0146C420-FF54-6B3A-0A2A-857F323C7AF1}"/>
                </a:ext>
              </a:extLst>
            </p:cNvPr>
            <p:cNvGrpSpPr/>
            <p:nvPr/>
          </p:nvGrpSpPr>
          <p:grpSpPr>
            <a:xfrm>
              <a:off x="2109980" y="6380485"/>
              <a:ext cx="82785" cy="82785"/>
              <a:chOff x="0" y="0"/>
              <a:chExt cx="6350000" cy="6350000"/>
            </a:xfrm>
          </p:grpSpPr>
          <p:sp>
            <p:nvSpPr>
              <p:cNvPr id="382" name="Freeform 6">
                <a:extLst>
                  <a:ext uri="{FF2B5EF4-FFF2-40B4-BE49-F238E27FC236}">
                    <a16:creationId xmlns:a16="http://schemas.microsoft.com/office/drawing/2014/main" id="{959DF974-861A-C32F-DAD7-565E5DED85F7}"/>
                  </a:ext>
                </a:extLst>
              </p:cNvPr>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8" name="Group 7">
              <a:extLst>
                <a:ext uri="{FF2B5EF4-FFF2-40B4-BE49-F238E27FC236}">
                  <a16:creationId xmlns:a16="http://schemas.microsoft.com/office/drawing/2014/main" id="{5CD793DC-751E-57E3-81A1-5FAB5B206D4A}"/>
                </a:ext>
              </a:extLst>
            </p:cNvPr>
            <p:cNvGrpSpPr/>
            <p:nvPr/>
          </p:nvGrpSpPr>
          <p:grpSpPr>
            <a:xfrm>
              <a:off x="2109980" y="3187700"/>
              <a:ext cx="82785" cy="82785"/>
              <a:chOff x="0" y="0"/>
              <a:chExt cx="6350000" cy="6350000"/>
            </a:xfrm>
          </p:grpSpPr>
          <p:sp>
            <p:nvSpPr>
              <p:cNvPr id="381" name="Freeform 8">
                <a:extLst>
                  <a:ext uri="{FF2B5EF4-FFF2-40B4-BE49-F238E27FC236}">
                    <a16:creationId xmlns:a16="http://schemas.microsoft.com/office/drawing/2014/main" id="{0DAABC26-05DB-CF80-57E4-81F884F189C0}"/>
                  </a:ext>
                </a:extLst>
              </p:cNvPr>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9" name="Group 9">
              <a:extLst>
                <a:ext uri="{FF2B5EF4-FFF2-40B4-BE49-F238E27FC236}">
                  <a16:creationId xmlns:a16="http://schemas.microsoft.com/office/drawing/2014/main" id="{7AC9B78D-7F10-5212-A77A-41855307A746}"/>
                </a:ext>
              </a:extLst>
            </p:cNvPr>
            <p:cNvGrpSpPr/>
            <p:nvPr/>
          </p:nvGrpSpPr>
          <p:grpSpPr>
            <a:xfrm>
              <a:off x="2109980" y="9568185"/>
              <a:ext cx="82785" cy="82785"/>
              <a:chOff x="0" y="0"/>
              <a:chExt cx="6350000" cy="6350000"/>
            </a:xfrm>
          </p:grpSpPr>
          <p:sp>
            <p:nvSpPr>
              <p:cNvPr id="380" name="Freeform 10">
                <a:extLst>
                  <a:ext uri="{FF2B5EF4-FFF2-40B4-BE49-F238E27FC236}">
                    <a16:creationId xmlns:a16="http://schemas.microsoft.com/office/drawing/2014/main" id="{87796375-D29B-336B-3772-3D57CE29F5AD}"/>
                  </a:ext>
                </a:extLst>
              </p:cNvPr>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10" name="Group 11">
              <a:extLst>
                <a:ext uri="{FF2B5EF4-FFF2-40B4-BE49-F238E27FC236}">
                  <a16:creationId xmlns:a16="http://schemas.microsoft.com/office/drawing/2014/main" id="{31D263CB-24DF-4165-639A-DC03F79527BF}"/>
                </a:ext>
              </a:extLst>
            </p:cNvPr>
            <p:cNvGrpSpPr/>
            <p:nvPr/>
          </p:nvGrpSpPr>
          <p:grpSpPr>
            <a:xfrm>
              <a:off x="2109980" y="1618080"/>
              <a:ext cx="82785" cy="82785"/>
              <a:chOff x="0" y="0"/>
              <a:chExt cx="6350000" cy="6350000"/>
            </a:xfrm>
          </p:grpSpPr>
          <p:sp>
            <p:nvSpPr>
              <p:cNvPr id="379" name="Freeform 12">
                <a:extLst>
                  <a:ext uri="{FF2B5EF4-FFF2-40B4-BE49-F238E27FC236}">
                    <a16:creationId xmlns:a16="http://schemas.microsoft.com/office/drawing/2014/main" id="{CB0CD31D-7710-F427-6F62-CF377B8E1363}"/>
                  </a:ext>
                </a:extLst>
              </p:cNvPr>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11" name="Group 13">
              <a:extLst>
                <a:ext uri="{FF2B5EF4-FFF2-40B4-BE49-F238E27FC236}">
                  <a16:creationId xmlns:a16="http://schemas.microsoft.com/office/drawing/2014/main" id="{4C7740DB-71C3-AADC-7DD3-3719447D6A0E}"/>
                </a:ext>
              </a:extLst>
            </p:cNvPr>
            <p:cNvGrpSpPr/>
            <p:nvPr/>
          </p:nvGrpSpPr>
          <p:grpSpPr>
            <a:xfrm>
              <a:off x="2109980" y="7998564"/>
              <a:ext cx="82785" cy="82785"/>
              <a:chOff x="0" y="0"/>
              <a:chExt cx="6350000" cy="6350000"/>
            </a:xfrm>
          </p:grpSpPr>
          <p:sp>
            <p:nvSpPr>
              <p:cNvPr id="378" name="Freeform 14">
                <a:extLst>
                  <a:ext uri="{FF2B5EF4-FFF2-40B4-BE49-F238E27FC236}">
                    <a16:creationId xmlns:a16="http://schemas.microsoft.com/office/drawing/2014/main" id="{D7B2B3A7-48DB-AC3A-F087-7048A5B477BD}"/>
                  </a:ext>
                </a:extLst>
              </p:cNvPr>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12" name="Group 15">
              <a:extLst>
                <a:ext uri="{FF2B5EF4-FFF2-40B4-BE49-F238E27FC236}">
                  <a16:creationId xmlns:a16="http://schemas.microsoft.com/office/drawing/2014/main" id="{E318DF41-18CA-1D3E-5870-A76FB103423E}"/>
                </a:ext>
              </a:extLst>
            </p:cNvPr>
            <p:cNvGrpSpPr/>
            <p:nvPr/>
          </p:nvGrpSpPr>
          <p:grpSpPr>
            <a:xfrm>
              <a:off x="2109980" y="4805780"/>
              <a:ext cx="82785" cy="82785"/>
              <a:chOff x="0" y="0"/>
              <a:chExt cx="6350000" cy="6350000"/>
            </a:xfrm>
          </p:grpSpPr>
          <p:sp>
            <p:nvSpPr>
              <p:cNvPr id="377" name="Freeform 16">
                <a:extLst>
                  <a:ext uri="{FF2B5EF4-FFF2-40B4-BE49-F238E27FC236}">
                    <a16:creationId xmlns:a16="http://schemas.microsoft.com/office/drawing/2014/main" id="{4F8EA8AF-C206-34BB-0CDD-F68531BE7591}"/>
                  </a:ext>
                </a:extLst>
              </p:cNvPr>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13" name="Group 17">
              <a:extLst>
                <a:ext uri="{FF2B5EF4-FFF2-40B4-BE49-F238E27FC236}">
                  <a16:creationId xmlns:a16="http://schemas.microsoft.com/office/drawing/2014/main" id="{05FDA586-3426-AE63-C9BE-51A30BC2A12A}"/>
                </a:ext>
              </a:extLst>
            </p:cNvPr>
            <p:cNvGrpSpPr/>
            <p:nvPr/>
          </p:nvGrpSpPr>
          <p:grpSpPr>
            <a:xfrm>
              <a:off x="2648641" y="537155"/>
              <a:ext cx="82785" cy="82785"/>
              <a:chOff x="0" y="0"/>
              <a:chExt cx="6350000" cy="6350000"/>
            </a:xfrm>
          </p:grpSpPr>
          <p:sp>
            <p:nvSpPr>
              <p:cNvPr id="376" name="Freeform 18">
                <a:extLst>
                  <a:ext uri="{FF2B5EF4-FFF2-40B4-BE49-F238E27FC236}">
                    <a16:creationId xmlns:a16="http://schemas.microsoft.com/office/drawing/2014/main" id="{4525D2A7-96BD-36DD-173C-A0A0DEC3FE8A}"/>
                  </a:ext>
                </a:extLst>
              </p:cNvPr>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14" name="Group 19">
              <a:extLst>
                <a:ext uri="{FF2B5EF4-FFF2-40B4-BE49-F238E27FC236}">
                  <a16:creationId xmlns:a16="http://schemas.microsoft.com/office/drawing/2014/main" id="{72B47CF9-00EB-C18F-145D-E8E61F3270E1}"/>
                </a:ext>
              </a:extLst>
            </p:cNvPr>
            <p:cNvGrpSpPr/>
            <p:nvPr/>
          </p:nvGrpSpPr>
          <p:grpSpPr>
            <a:xfrm>
              <a:off x="2648641" y="6917640"/>
              <a:ext cx="82785" cy="82785"/>
              <a:chOff x="0" y="0"/>
              <a:chExt cx="6350000" cy="6350000"/>
            </a:xfrm>
          </p:grpSpPr>
          <p:sp>
            <p:nvSpPr>
              <p:cNvPr id="375" name="Freeform 20">
                <a:extLst>
                  <a:ext uri="{FF2B5EF4-FFF2-40B4-BE49-F238E27FC236}">
                    <a16:creationId xmlns:a16="http://schemas.microsoft.com/office/drawing/2014/main" id="{16608AD8-D651-3179-AC0D-4461158F7C14}"/>
                  </a:ext>
                </a:extLst>
              </p:cNvPr>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15" name="Group 21">
              <a:extLst>
                <a:ext uri="{FF2B5EF4-FFF2-40B4-BE49-F238E27FC236}">
                  <a16:creationId xmlns:a16="http://schemas.microsoft.com/office/drawing/2014/main" id="{2198F6FA-5AE1-97D2-14C8-D7034C8F9794}"/>
                </a:ext>
              </a:extLst>
            </p:cNvPr>
            <p:cNvGrpSpPr/>
            <p:nvPr/>
          </p:nvGrpSpPr>
          <p:grpSpPr>
            <a:xfrm>
              <a:off x="2648641" y="3724855"/>
              <a:ext cx="82785" cy="82785"/>
              <a:chOff x="0" y="0"/>
              <a:chExt cx="6350000" cy="6350000"/>
            </a:xfrm>
          </p:grpSpPr>
          <p:sp>
            <p:nvSpPr>
              <p:cNvPr id="374" name="Freeform 22">
                <a:extLst>
                  <a:ext uri="{FF2B5EF4-FFF2-40B4-BE49-F238E27FC236}">
                    <a16:creationId xmlns:a16="http://schemas.microsoft.com/office/drawing/2014/main" id="{067C5810-A951-DD55-7513-EFADCB9747A1}"/>
                  </a:ext>
                </a:extLst>
              </p:cNvPr>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16" name="Group 23">
              <a:extLst>
                <a:ext uri="{FF2B5EF4-FFF2-40B4-BE49-F238E27FC236}">
                  <a16:creationId xmlns:a16="http://schemas.microsoft.com/office/drawing/2014/main" id="{190E8C8D-3C2C-A609-D2C4-95CEA4ADD944}"/>
                </a:ext>
              </a:extLst>
            </p:cNvPr>
            <p:cNvGrpSpPr/>
            <p:nvPr/>
          </p:nvGrpSpPr>
          <p:grpSpPr>
            <a:xfrm>
              <a:off x="2648641" y="10105340"/>
              <a:ext cx="82785" cy="82785"/>
              <a:chOff x="0" y="0"/>
              <a:chExt cx="6350000" cy="6350000"/>
            </a:xfrm>
          </p:grpSpPr>
          <p:sp>
            <p:nvSpPr>
              <p:cNvPr id="373" name="Freeform 24">
                <a:extLst>
                  <a:ext uri="{FF2B5EF4-FFF2-40B4-BE49-F238E27FC236}">
                    <a16:creationId xmlns:a16="http://schemas.microsoft.com/office/drawing/2014/main" id="{3CBEDA53-F63B-9AD5-FB12-5C5AC402A62E}"/>
                  </a:ext>
                </a:extLst>
              </p:cNvPr>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17" name="Group 25">
              <a:extLst>
                <a:ext uri="{FF2B5EF4-FFF2-40B4-BE49-F238E27FC236}">
                  <a16:creationId xmlns:a16="http://schemas.microsoft.com/office/drawing/2014/main" id="{365E6DAD-FFB5-4385-7971-BA883B0E82E8}"/>
                </a:ext>
              </a:extLst>
            </p:cNvPr>
            <p:cNvGrpSpPr/>
            <p:nvPr/>
          </p:nvGrpSpPr>
          <p:grpSpPr>
            <a:xfrm>
              <a:off x="2648641" y="2155235"/>
              <a:ext cx="82785" cy="82785"/>
              <a:chOff x="0" y="0"/>
              <a:chExt cx="6350000" cy="6350000"/>
            </a:xfrm>
          </p:grpSpPr>
          <p:sp>
            <p:nvSpPr>
              <p:cNvPr id="372" name="Freeform 26">
                <a:extLst>
                  <a:ext uri="{FF2B5EF4-FFF2-40B4-BE49-F238E27FC236}">
                    <a16:creationId xmlns:a16="http://schemas.microsoft.com/office/drawing/2014/main" id="{67971D47-4ED8-5942-C2C3-58CC41CF43A6}"/>
                  </a:ext>
                </a:extLst>
              </p:cNvPr>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18" name="Group 27">
              <a:extLst>
                <a:ext uri="{FF2B5EF4-FFF2-40B4-BE49-F238E27FC236}">
                  <a16:creationId xmlns:a16="http://schemas.microsoft.com/office/drawing/2014/main" id="{10308CA7-446F-92C5-954C-C7F79EA20DBC}"/>
                </a:ext>
              </a:extLst>
            </p:cNvPr>
            <p:cNvGrpSpPr/>
            <p:nvPr/>
          </p:nvGrpSpPr>
          <p:grpSpPr>
            <a:xfrm>
              <a:off x="2648641" y="8535719"/>
              <a:ext cx="82785" cy="82785"/>
              <a:chOff x="0" y="0"/>
              <a:chExt cx="6350000" cy="6350000"/>
            </a:xfrm>
          </p:grpSpPr>
          <p:sp>
            <p:nvSpPr>
              <p:cNvPr id="371" name="Freeform 28">
                <a:extLst>
                  <a:ext uri="{FF2B5EF4-FFF2-40B4-BE49-F238E27FC236}">
                    <a16:creationId xmlns:a16="http://schemas.microsoft.com/office/drawing/2014/main" id="{0E651BCC-FFC1-4611-195E-0AAD24DBD037}"/>
                  </a:ext>
                </a:extLst>
              </p:cNvPr>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19" name="Group 29">
              <a:extLst>
                <a:ext uri="{FF2B5EF4-FFF2-40B4-BE49-F238E27FC236}">
                  <a16:creationId xmlns:a16="http://schemas.microsoft.com/office/drawing/2014/main" id="{E76689D6-305F-2F59-09D8-C46A95055D05}"/>
                </a:ext>
              </a:extLst>
            </p:cNvPr>
            <p:cNvGrpSpPr/>
            <p:nvPr/>
          </p:nvGrpSpPr>
          <p:grpSpPr>
            <a:xfrm>
              <a:off x="2648641" y="5342935"/>
              <a:ext cx="82785" cy="82785"/>
              <a:chOff x="0" y="0"/>
              <a:chExt cx="6350000" cy="6350000"/>
            </a:xfrm>
          </p:grpSpPr>
          <p:sp>
            <p:nvSpPr>
              <p:cNvPr id="370" name="Freeform 30">
                <a:extLst>
                  <a:ext uri="{FF2B5EF4-FFF2-40B4-BE49-F238E27FC236}">
                    <a16:creationId xmlns:a16="http://schemas.microsoft.com/office/drawing/2014/main" id="{32BF8758-BB89-A0C9-D93D-F33CB22DBC10}"/>
                  </a:ext>
                </a:extLst>
              </p:cNvPr>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20" name="Group 31">
              <a:extLst>
                <a:ext uri="{FF2B5EF4-FFF2-40B4-BE49-F238E27FC236}">
                  <a16:creationId xmlns:a16="http://schemas.microsoft.com/office/drawing/2014/main" id="{43D58DB0-9632-9070-9E20-5759A16505EE}"/>
                </a:ext>
              </a:extLst>
            </p:cNvPr>
            <p:cNvGrpSpPr/>
            <p:nvPr/>
          </p:nvGrpSpPr>
          <p:grpSpPr>
            <a:xfrm>
              <a:off x="1122" y="1075351"/>
              <a:ext cx="82785" cy="82785"/>
              <a:chOff x="0" y="0"/>
              <a:chExt cx="6350000" cy="6350000"/>
            </a:xfrm>
          </p:grpSpPr>
          <p:sp>
            <p:nvSpPr>
              <p:cNvPr id="369" name="Freeform 32">
                <a:extLst>
                  <a:ext uri="{FF2B5EF4-FFF2-40B4-BE49-F238E27FC236}">
                    <a16:creationId xmlns:a16="http://schemas.microsoft.com/office/drawing/2014/main" id="{B20B4BEC-45AD-C2EC-8C65-1B98779FAEED}"/>
                  </a:ext>
                </a:extLst>
              </p:cNvPr>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21" name="Group 33">
              <a:extLst>
                <a:ext uri="{FF2B5EF4-FFF2-40B4-BE49-F238E27FC236}">
                  <a16:creationId xmlns:a16="http://schemas.microsoft.com/office/drawing/2014/main" id="{6B7DBBAB-9098-8270-31A4-1076D91B6494}"/>
                </a:ext>
              </a:extLst>
            </p:cNvPr>
            <p:cNvGrpSpPr/>
            <p:nvPr/>
          </p:nvGrpSpPr>
          <p:grpSpPr>
            <a:xfrm>
              <a:off x="1122" y="7455836"/>
              <a:ext cx="82785" cy="82785"/>
              <a:chOff x="0" y="0"/>
              <a:chExt cx="6350000" cy="6350000"/>
            </a:xfrm>
          </p:grpSpPr>
          <p:sp>
            <p:nvSpPr>
              <p:cNvPr id="368" name="Freeform 34">
                <a:extLst>
                  <a:ext uri="{FF2B5EF4-FFF2-40B4-BE49-F238E27FC236}">
                    <a16:creationId xmlns:a16="http://schemas.microsoft.com/office/drawing/2014/main" id="{5CDAFC91-5CC3-6ED5-E72E-1E354205D187}"/>
                  </a:ext>
                </a:extLst>
              </p:cNvPr>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22" name="Group 35">
              <a:extLst>
                <a:ext uri="{FF2B5EF4-FFF2-40B4-BE49-F238E27FC236}">
                  <a16:creationId xmlns:a16="http://schemas.microsoft.com/office/drawing/2014/main" id="{48E28543-E53A-AAEC-394E-BCE6793FD594}"/>
                </a:ext>
              </a:extLst>
            </p:cNvPr>
            <p:cNvGrpSpPr/>
            <p:nvPr/>
          </p:nvGrpSpPr>
          <p:grpSpPr>
            <a:xfrm>
              <a:off x="1122" y="4263051"/>
              <a:ext cx="82785" cy="82785"/>
              <a:chOff x="0" y="0"/>
              <a:chExt cx="6350000" cy="6350000"/>
            </a:xfrm>
          </p:grpSpPr>
          <p:sp>
            <p:nvSpPr>
              <p:cNvPr id="367" name="Freeform 36">
                <a:extLst>
                  <a:ext uri="{FF2B5EF4-FFF2-40B4-BE49-F238E27FC236}">
                    <a16:creationId xmlns:a16="http://schemas.microsoft.com/office/drawing/2014/main" id="{BE1865FF-4746-B7EE-4CE0-5A64A2F8A28D}"/>
                  </a:ext>
                </a:extLst>
              </p:cNvPr>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23" name="Group 37">
              <a:extLst>
                <a:ext uri="{FF2B5EF4-FFF2-40B4-BE49-F238E27FC236}">
                  <a16:creationId xmlns:a16="http://schemas.microsoft.com/office/drawing/2014/main" id="{CD983DA7-954B-BB03-BB5A-BCC9DBEF6EE0}"/>
                </a:ext>
              </a:extLst>
            </p:cNvPr>
            <p:cNvGrpSpPr/>
            <p:nvPr/>
          </p:nvGrpSpPr>
          <p:grpSpPr>
            <a:xfrm>
              <a:off x="1122" y="10643536"/>
              <a:ext cx="82785" cy="82785"/>
              <a:chOff x="0" y="0"/>
              <a:chExt cx="6350000" cy="6350000"/>
            </a:xfrm>
          </p:grpSpPr>
          <p:sp>
            <p:nvSpPr>
              <p:cNvPr id="366" name="Freeform 38">
                <a:extLst>
                  <a:ext uri="{FF2B5EF4-FFF2-40B4-BE49-F238E27FC236}">
                    <a16:creationId xmlns:a16="http://schemas.microsoft.com/office/drawing/2014/main" id="{AD02D0D4-2B24-08A9-FD4F-058EC34F37FC}"/>
                  </a:ext>
                </a:extLst>
              </p:cNvPr>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24" name="Group 39">
              <a:extLst>
                <a:ext uri="{FF2B5EF4-FFF2-40B4-BE49-F238E27FC236}">
                  <a16:creationId xmlns:a16="http://schemas.microsoft.com/office/drawing/2014/main" id="{23BA41D8-169A-1155-C3AE-A40CB509B59B}"/>
                </a:ext>
              </a:extLst>
            </p:cNvPr>
            <p:cNvGrpSpPr/>
            <p:nvPr/>
          </p:nvGrpSpPr>
          <p:grpSpPr>
            <a:xfrm>
              <a:off x="3188502" y="1075351"/>
              <a:ext cx="82785" cy="82785"/>
              <a:chOff x="0" y="0"/>
              <a:chExt cx="6350000" cy="6350000"/>
            </a:xfrm>
          </p:grpSpPr>
          <p:sp>
            <p:nvSpPr>
              <p:cNvPr id="365" name="Freeform 40">
                <a:extLst>
                  <a:ext uri="{FF2B5EF4-FFF2-40B4-BE49-F238E27FC236}">
                    <a16:creationId xmlns:a16="http://schemas.microsoft.com/office/drawing/2014/main" id="{282EAFAE-F8B4-7DAC-5C19-4A0BF445CDD1}"/>
                  </a:ext>
                </a:extLst>
              </p:cNvPr>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25" name="Group 41">
              <a:extLst>
                <a:ext uri="{FF2B5EF4-FFF2-40B4-BE49-F238E27FC236}">
                  <a16:creationId xmlns:a16="http://schemas.microsoft.com/office/drawing/2014/main" id="{EE0A2C4C-5CA0-83C4-2C6D-395825E7FB24}"/>
                </a:ext>
              </a:extLst>
            </p:cNvPr>
            <p:cNvGrpSpPr/>
            <p:nvPr/>
          </p:nvGrpSpPr>
          <p:grpSpPr>
            <a:xfrm>
              <a:off x="3188502" y="7455836"/>
              <a:ext cx="82785" cy="82785"/>
              <a:chOff x="0" y="0"/>
              <a:chExt cx="6350000" cy="6350000"/>
            </a:xfrm>
          </p:grpSpPr>
          <p:sp>
            <p:nvSpPr>
              <p:cNvPr id="364" name="Freeform 42">
                <a:extLst>
                  <a:ext uri="{FF2B5EF4-FFF2-40B4-BE49-F238E27FC236}">
                    <a16:creationId xmlns:a16="http://schemas.microsoft.com/office/drawing/2014/main" id="{874DA6B3-290D-2C29-637D-720E51FD30A8}"/>
                  </a:ext>
                </a:extLst>
              </p:cNvPr>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26" name="Group 43">
              <a:extLst>
                <a:ext uri="{FF2B5EF4-FFF2-40B4-BE49-F238E27FC236}">
                  <a16:creationId xmlns:a16="http://schemas.microsoft.com/office/drawing/2014/main" id="{8018A7DD-9574-8E34-C022-C774D838CC65}"/>
                </a:ext>
              </a:extLst>
            </p:cNvPr>
            <p:cNvGrpSpPr/>
            <p:nvPr/>
          </p:nvGrpSpPr>
          <p:grpSpPr>
            <a:xfrm>
              <a:off x="3188502" y="4263051"/>
              <a:ext cx="82785" cy="82785"/>
              <a:chOff x="0" y="0"/>
              <a:chExt cx="6350000" cy="6350000"/>
            </a:xfrm>
          </p:grpSpPr>
          <p:sp>
            <p:nvSpPr>
              <p:cNvPr id="363" name="Freeform 44">
                <a:extLst>
                  <a:ext uri="{FF2B5EF4-FFF2-40B4-BE49-F238E27FC236}">
                    <a16:creationId xmlns:a16="http://schemas.microsoft.com/office/drawing/2014/main" id="{4F778801-052D-C0B0-1EA3-2809F1D5FB70}"/>
                  </a:ext>
                </a:extLst>
              </p:cNvPr>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27" name="Group 45">
              <a:extLst>
                <a:ext uri="{FF2B5EF4-FFF2-40B4-BE49-F238E27FC236}">
                  <a16:creationId xmlns:a16="http://schemas.microsoft.com/office/drawing/2014/main" id="{F0427F6C-554F-3241-784F-53DB9DC38741}"/>
                </a:ext>
              </a:extLst>
            </p:cNvPr>
            <p:cNvGrpSpPr/>
            <p:nvPr/>
          </p:nvGrpSpPr>
          <p:grpSpPr>
            <a:xfrm>
              <a:off x="3188502" y="10643536"/>
              <a:ext cx="82785" cy="82785"/>
              <a:chOff x="0" y="0"/>
              <a:chExt cx="6350000" cy="6350000"/>
            </a:xfrm>
          </p:grpSpPr>
          <p:sp>
            <p:nvSpPr>
              <p:cNvPr id="362" name="Freeform 46">
                <a:extLst>
                  <a:ext uri="{FF2B5EF4-FFF2-40B4-BE49-F238E27FC236}">
                    <a16:creationId xmlns:a16="http://schemas.microsoft.com/office/drawing/2014/main" id="{F3513E82-693A-E445-4782-5B24455A3144}"/>
                  </a:ext>
                </a:extLst>
              </p:cNvPr>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28" name="Group 47">
              <a:extLst>
                <a:ext uri="{FF2B5EF4-FFF2-40B4-BE49-F238E27FC236}">
                  <a16:creationId xmlns:a16="http://schemas.microsoft.com/office/drawing/2014/main" id="{7736C72D-960C-7CD9-F2E0-A6D4F7CAAFFD}"/>
                </a:ext>
              </a:extLst>
            </p:cNvPr>
            <p:cNvGrpSpPr/>
            <p:nvPr/>
          </p:nvGrpSpPr>
          <p:grpSpPr>
            <a:xfrm>
              <a:off x="1122" y="2693431"/>
              <a:ext cx="82785" cy="82785"/>
              <a:chOff x="0" y="0"/>
              <a:chExt cx="6350000" cy="6350000"/>
            </a:xfrm>
          </p:grpSpPr>
          <p:sp>
            <p:nvSpPr>
              <p:cNvPr id="361" name="Freeform 48">
                <a:extLst>
                  <a:ext uri="{FF2B5EF4-FFF2-40B4-BE49-F238E27FC236}">
                    <a16:creationId xmlns:a16="http://schemas.microsoft.com/office/drawing/2014/main" id="{073EE4FA-C51B-65AA-94C4-FD8A176C866C}"/>
                  </a:ext>
                </a:extLst>
              </p:cNvPr>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29" name="Group 49">
              <a:extLst>
                <a:ext uri="{FF2B5EF4-FFF2-40B4-BE49-F238E27FC236}">
                  <a16:creationId xmlns:a16="http://schemas.microsoft.com/office/drawing/2014/main" id="{EA196E3F-86F0-3FA4-B23B-7DB68ED1929A}"/>
                </a:ext>
              </a:extLst>
            </p:cNvPr>
            <p:cNvGrpSpPr/>
            <p:nvPr/>
          </p:nvGrpSpPr>
          <p:grpSpPr>
            <a:xfrm>
              <a:off x="1122" y="9073915"/>
              <a:ext cx="82785" cy="82785"/>
              <a:chOff x="0" y="0"/>
              <a:chExt cx="6350000" cy="6350000"/>
            </a:xfrm>
          </p:grpSpPr>
          <p:sp>
            <p:nvSpPr>
              <p:cNvPr id="360" name="Freeform 50">
                <a:extLst>
                  <a:ext uri="{FF2B5EF4-FFF2-40B4-BE49-F238E27FC236}">
                    <a16:creationId xmlns:a16="http://schemas.microsoft.com/office/drawing/2014/main" id="{6D9C560E-70D9-DBF8-4EAE-18EA27B4D888}"/>
                  </a:ext>
                </a:extLst>
              </p:cNvPr>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30" name="Group 51">
              <a:extLst>
                <a:ext uri="{FF2B5EF4-FFF2-40B4-BE49-F238E27FC236}">
                  <a16:creationId xmlns:a16="http://schemas.microsoft.com/office/drawing/2014/main" id="{5BCD1639-F06A-E75F-D156-E74CEB0F3CB6}"/>
                </a:ext>
              </a:extLst>
            </p:cNvPr>
            <p:cNvGrpSpPr/>
            <p:nvPr/>
          </p:nvGrpSpPr>
          <p:grpSpPr>
            <a:xfrm>
              <a:off x="1122" y="5881131"/>
              <a:ext cx="82785" cy="82785"/>
              <a:chOff x="0" y="0"/>
              <a:chExt cx="6350000" cy="6350000"/>
            </a:xfrm>
          </p:grpSpPr>
          <p:sp>
            <p:nvSpPr>
              <p:cNvPr id="359" name="Freeform 52">
                <a:extLst>
                  <a:ext uri="{FF2B5EF4-FFF2-40B4-BE49-F238E27FC236}">
                    <a16:creationId xmlns:a16="http://schemas.microsoft.com/office/drawing/2014/main" id="{F0011CE4-B1F7-0EF7-5968-37702378418C}"/>
                  </a:ext>
                </a:extLst>
              </p:cNvPr>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31" name="Group 53">
              <a:extLst>
                <a:ext uri="{FF2B5EF4-FFF2-40B4-BE49-F238E27FC236}">
                  <a16:creationId xmlns:a16="http://schemas.microsoft.com/office/drawing/2014/main" id="{742D1217-D09B-72BF-8EAB-05D6121E4845}"/>
                </a:ext>
              </a:extLst>
            </p:cNvPr>
            <p:cNvGrpSpPr/>
            <p:nvPr/>
          </p:nvGrpSpPr>
          <p:grpSpPr>
            <a:xfrm>
              <a:off x="3188502" y="2693431"/>
              <a:ext cx="82785" cy="82785"/>
              <a:chOff x="0" y="0"/>
              <a:chExt cx="6350000" cy="6350000"/>
            </a:xfrm>
          </p:grpSpPr>
          <p:sp>
            <p:nvSpPr>
              <p:cNvPr id="358" name="Freeform 54">
                <a:extLst>
                  <a:ext uri="{FF2B5EF4-FFF2-40B4-BE49-F238E27FC236}">
                    <a16:creationId xmlns:a16="http://schemas.microsoft.com/office/drawing/2014/main" id="{DFDE6E07-EC39-4138-CE4D-193BE47A2314}"/>
                  </a:ext>
                </a:extLst>
              </p:cNvPr>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32" name="Group 55">
              <a:extLst>
                <a:ext uri="{FF2B5EF4-FFF2-40B4-BE49-F238E27FC236}">
                  <a16:creationId xmlns:a16="http://schemas.microsoft.com/office/drawing/2014/main" id="{A015AB3C-41A1-3C26-93B8-9A5552388CEF}"/>
                </a:ext>
              </a:extLst>
            </p:cNvPr>
            <p:cNvGrpSpPr/>
            <p:nvPr/>
          </p:nvGrpSpPr>
          <p:grpSpPr>
            <a:xfrm>
              <a:off x="3188502" y="9073915"/>
              <a:ext cx="82785" cy="82785"/>
              <a:chOff x="0" y="0"/>
              <a:chExt cx="6350000" cy="6350000"/>
            </a:xfrm>
          </p:grpSpPr>
          <p:sp>
            <p:nvSpPr>
              <p:cNvPr id="357" name="Freeform 56">
                <a:extLst>
                  <a:ext uri="{FF2B5EF4-FFF2-40B4-BE49-F238E27FC236}">
                    <a16:creationId xmlns:a16="http://schemas.microsoft.com/office/drawing/2014/main" id="{8F593CDA-3F1B-6CE9-8AD4-E74D47942060}"/>
                  </a:ext>
                </a:extLst>
              </p:cNvPr>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33" name="Group 57">
              <a:extLst>
                <a:ext uri="{FF2B5EF4-FFF2-40B4-BE49-F238E27FC236}">
                  <a16:creationId xmlns:a16="http://schemas.microsoft.com/office/drawing/2014/main" id="{605AAD59-3F63-04A6-45C0-17448DF875C6}"/>
                </a:ext>
              </a:extLst>
            </p:cNvPr>
            <p:cNvGrpSpPr/>
            <p:nvPr/>
          </p:nvGrpSpPr>
          <p:grpSpPr>
            <a:xfrm>
              <a:off x="3188502" y="5881131"/>
              <a:ext cx="82785" cy="82785"/>
              <a:chOff x="0" y="0"/>
              <a:chExt cx="6350000" cy="6350000"/>
            </a:xfrm>
          </p:grpSpPr>
          <p:sp>
            <p:nvSpPr>
              <p:cNvPr id="356" name="Freeform 58">
                <a:extLst>
                  <a:ext uri="{FF2B5EF4-FFF2-40B4-BE49-F238E27FC236}">
                    <a16:creationId xmlns:a16="http://schemas.microsoft.com/office/drawing/2014/main" id="{6EE40827-09A4-E3F7-05A9-8DEBAE9BFA09}"/>
                  </a:ext>
                </a:extLst>
              </p:cNvPr>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34" name="Group 59">
              <a:extLst>
                <a:ext uri="{FF2B5EF4-FFF2-40B4-BE49-F238E27FC236}">
                  <a16:creationId xmlns:a16="http://schemas.microsoft.com/office/drawing/2014/main" id="{1FAA1634-C58E-41A3-B97D-58B583D55CDC}"/>
                </a:ext>
              </a:extLst>
            </p:cNvPr>
            <p:cNvGrpSpPr/>
            <p:nvPr/>
          </p:nvGrpSpPr>
          <p:grpSpPr>
            <a:xfrm>
              <a:off x="550087" y="0"/>
              <a:ext cx="82785" cy="82785"/>
              <a:chOff x="0" y="0"/>
              <a:chExt cx="6350000" cy="6350000"/>
            </a:xfrm>
          </p:grpSpPr>
          <p:sp>
            <p:nvSpPr>
              <p:cNvPr id="355" name="Freeform 60">
                <a:extLst>
                  <a:ext uri="{FF2B5EF4-FFF2-40B4-BE49-F238E27FC236}">
                    <a16:creationId xmlns:a16="http://schemas.microsoft.com/office/drawing/2014/main" id="{D0273DAD-2FF9-C8A1-7CCA-8D12E4B229FA}"/>
                  </a:ext>
                </a:extLst>
              </p:cNvPr>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35" name="Group 61">
              <a:extLst>
                <a:ext uri="{FF2B5EF4-FFF2-40B4-BE49-F238E27FC236}">
                  <a16:creationId xmlns:a16="http://schemas.microsoft.com/office/drawing/2014/main" id="{B4B4598E-6CE5-DEAD-A037-BA75A52F20F3}"/>
                </a:ext>
              </a:extLst>
            </p:cNvPr>
            <p:cNvGrpSpPr/>
            <p:nvPr/>
          </p:nvGrpSpPr>
          <p:grpSpPr>
            <a:xfrm>
              <a:off x="550087" y="6380485"/>
              <a:ext cx="82785" cy="82785"/>
              <a:chOff x="0" y="0"/>
              <a:chExt cx="6350000" cy="6350000"/>
            </a:xfrm>
          </p:grpSpPr>
          <p:sp>
            <p:nvSpPr>
              <p:cNvPr id="354" name="Freeform 62">
                <a:extLst>
                  <a:ext uri="{FF2B5EF4-FFF2-40B4-BE49-F238E27FC236}">
                    <a16:creationId xmlns:a16="http://schemas.microsoft.com/office/drawing/2014/main" id="{06EF4F43-5EF6-1B07-D33F-6E5544FABC42}"/>
                  </a:ext>
                </a:extLst>
              </p:cNvPr>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36" name="Group 63">
              <a:extLst>
                <a:ext uri="{FF2B5EF4-FFF2-40B4-BE49-F238E27FC236}">
                  <a16:creationId xmlns:a16="http://schemas.microsoft.com/office/drawing/2014/main" id="{6D5336E0-5829-D48D-3FA1-579A8060B3B0}"/>
                </a:ext>
              </a:extLst>
            </p:cNvPr>
            <p:cNvGrpSpPr/>
            <p:nvPr/>
          </p:nvGrpSpPr>
          <p:grpSpPr>
            <a:xfrm>
              <a:off x="550087" y="3187700"/>
              <a:ext cx="82785" cy="82785"/>
              <a:chOff x="0" y="0"/>
              <a:chExt cx="6350000" cy="6350000"/>
            </a:xfrm>
          </p:grpSpPr>
          <p:sp>
            <p:nvSpPr>
              <p:cNvPr id="353" name="Freeform 64">
                <a:extLst>
                  <a:ext uri="{FF2B5EF4-FFF2-40B4-BE49-F238E27FC236}">
                    <a16:creationId xmlns:a16="http://schemas.microsoft.com/office/drawing/2014/main" id="{2F5E7281-0876-A20E-1235-84FF9FCED0B3}"/>
                  </a:ext>
                </a:extLst>
              </p:cNvPr>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37" name="Group 65">
              <a:extLst>
                <a:ext uri="{FF2B5EF4-FFF2-40B4-BE49-F238E27FC236}">
                  <a16:creationId xmlns:a16="http://schemas.microsoft.com/office/drawing/2014/main" id="{B0D88E86-1D1E-13A6-F35C-73A8EB412612}"/>
                </a:ext>
              </a:extLst>
            </p:cNvPr>
            <p:cNvGrpSpPr/>
            <p:nvPr/>
          </p:nvGrpSpPr>
          <p:grpSpPr>
            <a:xfrm>
              <a:off x="550087" y="9568185"/>
              <a:ext cx="82785" cy="82785"/>
              <a:chOff x="0" y="0"/>
              <a:chExt cx="6350000" cy="6350000"/>
            </a:xfrm>
          </p:grpSpPr>
          <p:sp>
            <p:nvSpPr>
              <p:cNvPr id="352" name="Freeform 66">
                <a:extLst>
                  <a:ext uri="{FF2B5EF4-FFF2-40B4-BE49-F238E27FC236}">
                    <a16:creationId xmlns:a16="http://schemas.microsoft.com/office/drawing/2014/main" id="{58340C1E-A41E-0A79-5927-3010348B88C3}"/>
                  </a:ext>
                </a:extLst>
              </p:cNvPr>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38" name="Group 67">
              <a:extLst>
                <a:ext uri="{FF2B5EF4-FFF2-40B4-BE49-F238E27FC236}">
                  <a16:creationId xmlns:a16="http://schemas.microsoft.com/office/drawing/2014/main" id="{595648D8-29D1-CE6F-00F5-547B4258D2D5}"/>
                </a:ext>
              </a:extLst>
            </p:cNvPr>
            <p:cNvGrpSpPr/>
            <p:nvPr/>
          </p:nvGrpSpPr>
          <p:grpSpPr>
            <a:xfrm>
              <a:off x="3737467" y="0"/>
              <a:ext cx="82785" cy="82785"/>
              <a:chOff x="0" y="0"/>
              <a:chExt cx="6350000" cy="6350000"/>
            </a:xfrm>
          </p:grpSpPr>
          <p:sp>
            <p:nvSpPr>
              <p:cNvPr id="351" name="Freeform 68">
                <a:extLst>
                  <a:ext uri="{FF2B5EF4-FFF2-40B4-BE49-F238E27FC236}">
                    <a16:creationId xmlns:a16="http://schemas.microsoft.com/office/drawing/2014/main" id="{9093B3D2-D28B-B945-98C8-4DEE03961454}"/>
                  </a:ext>
                </a:extLst>
              </p:cNvPr>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39" name="Group 69">
              <a:extLst>
                <a:ext uri="{FF2B5EF4-FFF2-40B4-BE49-F238E27FC236}">
                  <a16:creationId xmlns:a16="http://schemas.microsoft.com/office/drawing/2014/main" id="{EB4C78DD-F0B7-1938-C559-921D91D7A4B9}"/>
                </a:ext>
              </a:extLst>
            </p:cNvPr>
            <p:cNvGrpSpPr/>
            <p:nvPr/>
          </p:nvGrpSpPr>
          <p:grpSpPr>
            <a:xfrm>
              <a:off x="3737467" y="6380485"/>
              <a:ext cx="82785" cy="82785"/>
              <a:chOff x="0" y="0"/>
              <a:chExt cx="6350000" cy="6350000"/>
            </a:xfrm>
          </p:grpSpPr>
          <p:sp>
            <p:nvSpPr>
              <p:cNvPr id="350" name="Freeform 70">
                <a:extLst>
                  <a:ext uri="{FF2B5EF4-FFF2-40B4-BE49-F238E27FC236}">
                    <a16:creationId xmlns:a16="http://schemas.microsoft.com/office/drawing/2014/main" id="{03871D51-2A04-3727-DB75-12ED6F7BD85E}"/>
                  </a:ext>
                </a:extLst>
              </p:cNvPr>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40" name="Group 71">
              <a:extLst>
                <a:ext uri="{FF2B5EF4-FFF2-40B4-BE49-F238E27FC236}">
                  <a16:creationId xmlns:a16="http://schemas.microsoft.com/office/drawing/2014/main" id="{47C08F39-A126-4124-B3FA-3A3858D689DA}"/>
                </a:ext>
              </a:extLst>
            </p:cNvPr>
            <p:cNvGrpSpPr/>
            <p:nvPr/>
          </p:nvGrpSpPr>
          <p:grpSpPr>
            <a:xfrm>
              <a:off x="3737467" y="3187700"/>
              <a:ext cx="82785" cy="82785"/>
              <a:chOff x="0" y="0"/>
              <a:chExt cx="6350000" cy="6350000"/>
            </a:xfrm>
          </p:grpSpPr>
          <p:sp>
            <p:nvSpPr>
              <p:cNvPr id="349" name="Freeform 72">
                <a:extLst>
                  <a:ext uri="{FF2B5EF4-FFF2-40B4-BE49-F238E27FC236}">
                    <a16:creationId xmlns:a16="http://schemas.microsoft.com/office/drawing/2014/main" id="{C589FE08-D831-F1F4-9F99-BB32B201F340}"/>
                  </a:ext>
                </a:extLst>
              </p:cNvPr>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41" name="Group 73">
              <a:extLst>
                <a:ext uri="{FF2B5EF4-FFF2-40B4-BE49-F238E27FC236}">
                  <a16:creationId xmlns:a16="http://schemas.microsoft.com/office/drawing/2014/main" id="{91A2D5A1-7F37-AD95-94D0-77E99C4EA3EB}"/>
                </a:ext>
              </a:extLst>
            </p:cNvPr>
            <p:cNvGrpSpPr/>
            <p:nvPr/>
          </p:nvGrpSpPr>
          <p:grpSpPr>
            <a:xfrm>
              <a:off x="3737467" y="9568185"/>
              <a:ext cx="82785" cy="82785"/>
              <a:chOff x="0" y="0"/>
              <a:chExt cx="6350000" cy="6350000"/>
            </a:xfrm>
          </p:grpSpPr>
          <p:sp>
            <p:nvSpPr>
              <p:cNvPr id="348" name="Freeform 74">
                <a:extLst>
                  <a:ext uri="{FF2B5EF4-FFF2-40B4-BE49-F238E27FC236}">
                    <a16:creationId xmlns:a16="http://schemas.microsoft.com/office/drawing/2014/main" id="{0FAFDECD-B5AF-9215-423C-D7A641A5765D}"/>
                  </a:ext>
                </a:extLst>
              </p:cNvPr>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42" name="Group 75">
              <a:extLst>
                <a:ext uri="{FF2B5EF4-FFF2-40B4-BE49-F238E27FC236}">
                  <a16:creationId xmlns:a16="http://schemas.microsoft.com/office/drawing/2014/main" id="{0180B94A-0234-9F24-D293-E12681CA5C40}"/>
                </a:ext>
              </a:extLst>
            </p:cNvPr>
            <p:cNvGrpSpPr/>
            <p:nvPr/>
          </p:nvGrpSpPr>
          <p:grpSpPr>
            <a:xfrm>
              <a:off x="550087" y="1618080"/>
              <a:ext cx="82785" cy="82785"/>
              <a:chOff x="0" y="0"/>
              <a:chExt cx="6350000" cy="6350000"/>
            </a:xfrm>
          </p:grpSpPr>
          <p:sp>
            <p:nvSpPr>
              <p:cNvPr id="347" name="Freeform 76">
                <a:extLst>
                  <a:ext uri="{FF2B5EF4-FFF2-40B4-BE49-F238E27FC236}">
                    <a16:creationId xmlns:a16="http://schemas.microsoft.com/office/drawing/2014/main" id="{6C7BFB7D-FAA8-9B7B-C43C-8CAC5A3C92F0}"/>
                  </a:ext>
                </a:extLst>
              </p:cNvPr>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43" name="Group 77">
              <a:extLst>
                <a:ext uri="{FF2B5EF4-FFF2-40B4-BE49-F238E27FC236}">
                  <a16:creationId xmlns:a16="http://schemas.microsoft.com/office/drawing/2014/main" id="{4358F9C1-B589-5BCE-9CCA-B68A83E12F65}"/>
                </a:ext>
              </a:extLst>
            </p:cNvPr>
            <p:cNvGrpSpPr/>
            <p:nvPr/>
          </p:nvGrpSpPr>
          <p:grpSpPr>
            <a:xfrm>
              <a:off x="550087" y="7998564"/>
              <a:ext cx="82785" cy="82785"/>
              <a:chOff x="0" y="0"/>
              <a:chExt cx="6350000" cy="6350000"/>
            </a:xfrm>
          </p:grpSpPr>
          <p:sp>
            <p:nvSpPr>
              <p:cNvPr id="346" name="Freeform 78">
                <a:extLst>
                  <a:ext uri="{FF2B5EF4-FFF2-40B4-BE49-F238E27FC236}">
                    <a16:creationId xmlns:a16="http://schemas.microsoft.com/office/drawing/2014/main" id="{EFC4BEF4-F149-9C29-A415-0771034FA0C0}"/>
                  </a:ext>
                </a:extLst>
              </p:cNvPr>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44" name="Group 79">
              <a:extLst>
                <a:ext uri="{FF2B5EF4-FFF2-40B4-BE49-F238E27FC236}">
                  <a16:creationId xmlns:a16="http://schemas.microsoft.com/office/drawing/2014/main" id="{F18F9E60-CB09-35FD-7846-5383F46B7183}"/>
                </a:ext>
              </a:extLst>
            </p:cNvPr>
            <p:cNvGrpSpPr/>
            <p:nvPr/>
          </p:nvGrpSpPr>
          <p:grpSpPr>
            <a:xfrm>
              <a:off x="550087" y="4805780"/>
              <a:ext cx="82785" cy="82785"/>
              <a:chOff x="0" y="0"/>
              <a:chExt cx="6350000" cy="6350000"/>
            </a:xfrm>
          </p:grpSpPr>
          <p:sp>
            <p:nvSpPr>
              <p:cNvPr id="345" name="Freeform 80">
                <a:extLst>
                  <a:ext uri="{FF2B5EF4-FFF2-40B4-BE49-F238E27FC236}">
                    <a16:creationId xmlns:a16="http://schemas.microsoft.com/office/drawing/2014/main" id="{29774386-A91D-F362-C8D4-67EE4E46D79E}"/>
                  </a:ext>
                </a:extLst>
              </p:cNvPr>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45" name="Group 81">
              <a:extLst>
                <a:ext uri="{FF2B5EF4-FFF2-40B4-BE49-F238E27FC236}">
                  <a16:creationId xmlns:a16="http://schemas.microsoft.com/office/drawing/2014/main" id="{7D887A11-BFB1-5445-1814-8B84B29536FC}"/>
                </a:ext>
              </a:extLst>
            </p:cNvPr>
            <p:cNvGrpSpPr/>
            <p:nvPr/>
          </p:nvGrpSpPr>
          <p:grpSpPr>
            <a:xfrm>
              <a:off x="3737467" y="1618080"/>
              <a:ext cx="82785" cy="82785"/>
              <a:chOff x="0" y="0"/>
              <a:chExt cx="6350000" cy="6350000"/>
            </a:xfrm>
          </p:grpSpPr>
          <p:sp>
            <p:nvSpPr>
              <p:cNvPr id="344" name="Freeform 82">
                <a:extLst>
                  <a:ext uri="{FF2B5EF4-FFF2-40B4-BE49-F238E27FC236}">
                    <a16:creationId xmlns:a16="http://schemas.microsoft.com/office/drawing/2014/main" id="{8BD822EA-1772-8528-8B8D-0748653BFEA3}"/>
                  </a:ext>
                </a:extLst>
              </p:cNvPr>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46" name="Group 83">
              <a:extLst>
                <a:ext uri="{FF2B5EF4-FFF2-40B4-BE49-F238E27FC236}">
                  <a16:creationId xmlns:a16="http://schemas.microsoft.com/office/drawing/2014/main" id="{0197CB3B-27FF-1222-946C-842D61CAA180}"/>
                </a:ext>
              </a:extLst>
            </p:cNvPr>
            <p:cNvGrpSpPr/>
            <p:nvPr/>
          </p:nvGrpSpPr>
          <p:grpSpPr>
            <a:xfrm>
              <a:off x="3737467" y="7998564"/>
              <a:ext cx="82785" cy="82785"/>
              <a:chOff x="0" y="0"/>
              <a:chExt cx="6350000" cy="6350000"/>
            </a:xfrm>
          </p:grpSpPr>
          <p:sp>
            <p:nvSpPr>
              <p:cNvPr id="343" name="Freeform 84">
                <a:extLst>
                  <a:ext uri="{FF2B5EF4-FFF2-40B4-BE49-F238E27FC236}">
                    <a16:creationId xmlns:a16="http://schemas.microsoft.com/office/drawing/2014/main" id="{AA52F085-B09E-DACA-EBE1-29B6FA40A0C0}"/>
                  </a:ext>
                </a:extLst>
              </p:cNvPr>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47" name="Group 85">
              <a:extLst>
                <a:ext uri="{FF2B5EF4-FFF2-40B4-BE49-F238E27FC236}">
                  <a16:creationId xmlns:a16="http://schemas.microsoft.com/office/drawing/2014/main" id="{A5143CE9-2AD8-CC1B-59BA-3F202DADD0FB}"/>
                </a:ext>
              </a:extLst>
            </p:cNvPr>
            <p:cNvGrpSpPr/>
            <p:nvPr/>
          </p:nvGrpSpPr>
          <p:grpSpPr>
            <a:xfrm>
              <a:off x="3737467" y="4805780"/>
              <a:ext cx="82785" cy="82785"/>
              <a:chOff x="0" y="0"/>
              <a:chExt cx="6350000" cy="6350000"/>
            </a:xfrm>
          </p:grpSpPr>
          <p:sp>
            <p:nvSpPr>
              <p:cNvPr id="342" name="Freeform 86">
                <a:extLst>
                  <a:ext uri="{FF2B5EF4-FFF2-40B4-BE49-F238E27FC236}">
                    <a16:creationId xmlns:a16="http://schemas.microsoft.com/office/drawing/2014/main" id="{54224647-0056-061A-5F29-00A594228BDA}"/>
                  </a:ext>
                </a:extLst>
              </p:cNvPr>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48" name="Group 87">
              <a:extLst>
                <a:ext uri="{FF2B5EF4-FFF2-40B4-BE49-F238E27FC236}">
                  <a16:creationId xmlns:a16="http://schemas.microsoft.com/office/drawing/2014/main" id="{555F4782-20AF-337C-593F-017F1BEC9E8E}"/>
                </a:ext>
              </a:extLst>
            </p:cNvPr>
            <p:cNvGrpSpPr/>
            <p:nvPr/>
          </p:nvGrpSpPr>
          <p:grpSpPr>
            <a:xfrm>
              <a:off x="1088747" y="537155"/>
              <a:ext cx="82785" cy="82785"/>
              <a:chOff x="0" y="0"/>
              <a:chExt cx="6350000" cy="6350000"/>
            </a:xfrm>
          </p:grpSpPr>
          <p:sp>
            <p:nvSpPr>
              <p:cNvPr id="341" name="Freeform 88">
                <a:extLst>
                  <a:ext uri="{FF2B5EF4-FFF2-40B4-BE49-F238E27FC236}">
                    <a16:creationId xmlns:a16="http://schemas.microsoft.com/office/drawing/2014/main" id="{3A085854-BB44-D938-7BCB-A0641686815C}"/>
                  </a:ext>
                </a:extLst>
              </p:cNvPr>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49" name="Group 89">
              <a:extLst>
                <a:ext uri="{FF2B5EF4-FFF2-40B4-BE49-F238E27FC236}">
                  <a16:creationId xmlns:a16="http://schemas.microsoft.com/office/drawing/2014/main" id="{E42E8D4A-C702-1D58-9E44-737CF38EB4E8}"/>
                </a:ext>
              </a:extLst>
            </p:cNvPr>
            <p:cNvGrpSpPr/>
            <p:nvPr/>
          </p:nvGrpSpPr>
          <p:grpSpPr>
            <a:xfrm>
              <a:off x="1088747" y="6917640"/>
              <a:ext cx="82785" cy="82785"/>
              <a:chOff x="0" y="0"/>
              <a:chExt cx="6350000" cy="6350000"/>
            </a:xfrm>
          </p:grpSpPr>
          <p:sp>
            <p:nvSpPr>
              <p:cNvPr id="340" name="Freeform 90">
                <a:extLst>
                  <a:ext uri="{FF2B5EF4-FFF2-40B4-BE49-F238E27FC236}">
                    <a16:creationId xmlns:a16="http://schemas.microsoft.com/office/drawing/2014/main" id="{9266888D-FCCD-CC9D-CD81-9609CECB40D3}"/>
                  </a:ext>
                </a:extLst>
              </p:cNvPr>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50" name="Group 91">
              <a:extLst>
                <a:ext uri="{FF2B5EF4-FFF2-40B4-BE49-F238E27FC236}">
                  <a16:creationId xmlns:a16="http://schemas.microsoft.com/office/drawing/2014/main" id="{CC46D4BA-4E1B-3138-AE9B-DE5C3C03AB1C}"/>
                </a:ext>
              </a:extLst>
            </p:cNvPr>
            <p:cNvGrpSpPr/>
            <p:nvPr/>
          </p:nvGrpSpPr>
          <p:grpSpPr>
            <a:xfrm>
              <a:off x="1088747" y="3724855"/>
              <a:ext cx="82785" cy="82785"/>
              <a:chOff x="0" y="0"/>
              <a:chExt cx="6350000" cy="6350000"/>
            </a:xfrm>
          </p:grpSpPr>
          <p:sp>
            <p:nvSpPr>
              <p:cNvPr id="339" name="Freeform 92">
                <a:extLst>
                  <a:ext uri="{FF2B5EF4-FFF2-40B4-BE49-F238E27FC236}">
                    <a16:creationId xmlns:a16="http://schemas.microsoft.com/office/drawing/2014/main" id="{70BBEA6D-F384-C199-7900-F7F4E577C7D5}"/>
                  </a:ext>
                </a:extLst>
              </p:cNvPr>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51" name="Group 93">
              <a:extLst>
                <a:ext uri="{FF2B5EF4-FFF2-40B4-BE49-F238E27FC236}">
                  <a16:creationId xmlns:a16="http://schemas.microsoft.com/office/drawing/2014/main" id="{93412A6D-3126-DE47-AB0B-880DD9B26592}"/>
                </a:ext>
              </a:extLst>
            </p:cNvPr>
            <p:cNvGrpSpPr/>
            <p:nvPr/>
          </p:nvGrpSpPr>
          <p:grpSpPr>
            <a:xfrm>
              <a:off x="1088747" y="10105340"/>
              <a:ext cx="82785" cy="82785"/>
              <a:chOff x="0" y="0"/>
              <a:chExt cx="6350000" cy="6350000"/>
            </a:xfrm>
          </p:grpSpPr>
          <p:sp>
            <p:nvSpPr>
              <p:cNvPr id="338" name="Freeform 94">
                <a:extLst>
                  <a:ext uri="{FF2B5EF4-FFF2-40B4-BE49-F238E27FC236}">
                    <a16:creationId xmlns:a16="http://schemas.microsoft.com/office/drawing/2014/main" id="{4BDE1C31-82C9-E777-8AE3-0EC2DBBE9D8F}"/>
                  </a:ext>
                </a:extLst>
              </p:cNvPr>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52" name="Group 95">
              <a:extLst>
                <a:ext uri="{FF2B5EF4-FFF2-40B4-BE49-F238E27FC236}">
                  <a16:creationId xmlns:a16="http://schemas.microsoft.com/office/drawing/2014/main" id="{7C7F6939-5AFD-3EF4-4412-CCC62A3C509A}"/>
                </a:ext>
              </a:extLst>
            </p:cNvPr>
            <p:cNvGrpSpPr/>
            <p:nvPr/>
          </p:nvGrpSpPr>
          <p:grpSpPr>
            <a:xfrm>
              <a:off x="4276128" y="537155"/>
              <a:ext cx="82785" cy="82785"/>
              <a:chOff x="0" y="0"/>
              <a:chExt cx="6350000" cy="6350000"/>
            </a:xfrm>
          </p:grpSpPr>
          <p:sp>
            <p:nvSpPr>
              <p:cNvPr id="337" name="Freeform 96">
                <a:extLst>
                  <a:ext uri="{FF2B5EF4-FFF2-40B4-BE49-F238E27FC236}">
                    <a16:creationId xmlns:a16="http://schemas.microsoft.com/office/drawing/2014/main" id="{2D8109AD-8E1A-8E87-2C87-067451D649D9}"/>
                  </a:ext>
                </a:extLst>
              </p:cNvPr>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53" name="Group 97">
              <a:extLst>
                <a:ext uri="{FF2B5EF4-FFF2-40B4-BE49-F238E27FC236}">
                  <a16:creationId xmlns:a16="http://schemas.microsoft.com/office/drawing/2014/main" id="{B9B04AE7-272C-91BA-63F0-481925518D8B}"/>
                </a:ext>
              </a:extLst>
            </p:cNvPr>
            <p:cNvGrpSpPr/>
            <p:nvPr/>
          </p:nvGrpSpPr>
          <p:grpSpPr>
            <a:xfrm>
              <a:off x="4276128" y="6917640"/>
              <a:ext cx="82785" cy="82785"/>
              <a:chOff x="0" y="0"/>
              <a:chExt cx="6350000" cy="6350000"/>
            </a:xfrm>
          </p:grpSpPr>
          <p:sp>
            <p:nvSpPr>
              <p:cNvPr id="336" name="Freeform 98">
                <a:extLst>
                  <a:ext uri="{FF2B5EF4-FFF2-40B4-BE49-F238E27FC236}">
                    <a16:creationId xmlns:a16="http://schemas.microsoft.com/office/drawing/2014/main" id="{88F44E63-6693-46C5-E316-48E553BBAB04}"/>
                  </a:ext>
                </a:extLst>
              </p:cNvPr>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54" name="Group 99">
              <a:extLst>
                <a:ext uri="{FF2B5EF4-FFF2-40B4-BE49-F238E27FC236}">
                  <a16:creationId xmlns:a16="http://schemas.microsoft.com/office/drawing/2014/main" id="{DFF0308C-16BA-C3A5-6894-020BFD588759}"/>
                </a:ext>
              </a:extLst>
            </p:cNvPr>
            <p:cNvGrpSpPr/>
            <p:nvPr/>
          </p:nvGrpSpPr>
          <p:grpSpPr>
            <a:xfrm>
              <a:off x="4276128" y="3724855"/>
              <a:ext cx="82785" cy="82785"/>
              <a:chOff x="0" y="0"/>
              <a:chExt cx="6350000" cy="6350000"/>
            </a:xfrm>
          </p:grpSpPr>
          <p:sp>
            <p:nvSpPr>
              <p:cNvPr id="335" name="Freeform 100">
                <a:extLst>
                  <a:ext uri="{FF2B5EF4-FFF2-40B4-BE49-F238E27FC236}">
                    <a16:creationId xmlns:a16="http://schemas.microsoft.com/office/drawing/2014/main" id="{098DA4A5-98B8-1224-8EFB-93C86DF8E0DE}"/>
                  </a:ext>
                </a:extLst>
              </p:cNvPr>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55" name="Group 101">
              <a:extLst>
                <a:ext uri="{FF2B5EF4-FFF2-40B4-BE49-F238E27FC236}">
                  <a16:creationId xmlns:a16="http://schemas.microsoft.com/office/drawing/2014/main" id="{27E632BE-49EC-D484-7108-229876C66D4E}"/>
                </a:ext>
              </a:extLst>
            </p:cNvPr>
            <p:cNvGrpSpPr/>
            <p:nvPr/>
          </p:nvGrpSpPr>
          <p:grpSpPr>
            <a:xfrm>
              <a:off x="4276128" y="10105340"/>
              <a:ext cx="82785" cy="82785"/>
              <a:chOff x="0" y="0"/>
              <a:chExt cx="6350000" cy="6350000"/>
            </a:xfrm>
          </p:grpSpPr>
          <p:sp>
            <p:nvSpPr>
              <p:cNvPr id="334" name="Freeform 102">
                <a:extLst>
                  <a:ext uri="{FF2B5EF4-FFF2-40B4-BE49-F238E27FC236}">
                    <a16:creationId xmlns:a16="http://schemas.microsoft.com/office/drawing/2014/main" id="{83425950-5F5D-78E0-FD28-8ACB5E0CB0B9}"/>
                  </a:ext>
                </a:extLst>
              </p:cNvPr>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56" name="Group 103">
              <a:extLst>
                <a:ext uri="{FF2B5EF4-FFF2-40B4-BE49-F238E27FC236}">
                  <a16:creationId xmlns:a16="http://schemas.microsoft.com/office/drawing/2014/main" id="{7A83257D-6C48-2AEC-875C-7EA58E0B6F41}"/>
                </a:ext>
              </a:extLst>
            </p:cNvPr>
            <p:cNvGrpSpPr/>
            <p:nvPr/>
          </p:nvGrpSpPr>
          <p:grpSpPr>
            <a:xfrm>
              <a:off x="1088747" y="2155235"/>
              <a:ext cx="82785" cy="82785"/>
              <a:chOff x="0" y="0"/>
              <a:chExt cx="6350000" cy="6350000"/>
            </a:xfrm>
          </p:grpSpPr>
          <p:sp>
            <p:nvSpPr>
              <p:cNvPr id="333" name="Freeform 104">
                <a:extLst>
                  <a:ext uri="{FF2B5EF4-FFF2-40B4-BE49-F238E27FC236}">
                    <a16:creationId xmlns:a16="http://schemas.microsoft.com/office/drawing/2014/main" id="{6023C6D2-6A74-E59F-F8DD-2E8929C75297}"/>
                  </a:ext>
                </a:extLst>
              </p:cNvPr>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57" name="Group 105">
              <a:extLst>
                <a:ext uri="{FF2B5EF4-FFF2-40B4-BE49-F238E27FC236}">
                  <a16:creationId xmlns:a16="http://schemas.microsoft.com/office/drawing/2014/main" id="{E5B616D4-84BE-B4AD-12DD-7684C7750DF1}"/>
                </a:ext>
              </a:extLst>
            </p:cNvPr>
            <p:cNvGrpSpPr/>
            <p:nvPr/>
          </p:nvGrpSpPr>
          <p:grpSpPr>
            <a:xfrm>
              <a:off x="1088747" y="8535719"/>
              <a:ext cx="82785" cy="82785"/>
              <a:chOff x="0" y="0"/>
              <a:chExt cx="6350000" cy="6350000"/>
            </a:xfrm>
          </p:grpSpPr>
          <p:sp>
            <p:nvSpPr>
              <p:cNvPr id="332" name="Freeform 106">
                <a:extLst>
                  <a:ext uri="{FF2B5EF4-FFF2-40B4-BE49-F238E27FC236}">
                    <a16:creationId xmlns:a16="http://schemas.microsoft.com/office/drawing/2014/main" id="{2F88D28D-4262-43FA-0162-70F5F42E03BE}"/>
                  </a:ext>
                </a:extLst>
              </p:cNvPr>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58" name="Group 107">
              <a:extLst>
                <a:ext uri="{FF2B5EF4-FFF2-40B4-BE49-F238E27FC236}">
                  <a16:creationId xmlns:a16="http://schemas.microsoft.com/office/drawing/2014/main" id="{53BAF570-E0D5-BC3A-25CB-3499312779D5}"/>
                </a:ext>
              </a:extLst>
            </p:cNvPr>
            <p:cNvGrpSpPr/>
            <p:nvPr/>
          </p:nvGrpSpPr>
          <p:grpSpPr>
            <a:xfrm>
              <a:off x="1088747" y="5342935"/>
              <a:ext cx="82785" cy="82785"/>
              <a:chOff x="0" y="0"/>
              <a:chExt cx="6350000" cy="6350000"/>
            </a:xfrm>
          </p:grpSpPr>
          <p:sp>
            <p:nvSpPr>
              <p:cNvPr id="331" name="Freeform 108">
                <a:extLst>
                  <a:ext uri="{FF2B5EF4-FFF2-40B4-BE49-F238E27FC236}">
                    <a16:creationId xmlns:a16="http://schemas.microsoft.com/office/drawing/2014/main" id="{2703109A-DC26-BAC2-AF03-87ED995C509E}"/>
                  </a:ext>
                </a:extLst>
              </p:cNvPr>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59" name="Group 109">
              <a:extLst>
                <a:ext uri="{FF2B5EF4-FFF2-40B4-BE49-F238E27FC236}">
                  <a16:creationId xmlns:a16="http://schemas.microsoft.com/office/drawing/2014/main" id="{098ABAF7-F9FA-2B25-D447-1DB613BE15A5}"/>
                </a:ext>
              </a:extLst>
            </p:cNvPr>
            <p:cNvGrpSpPr/>
            <p:nvPr/>
          </p:nvGrpSpPr>
          <p:grpSpPr>
            <a:xfrm>
              <a:off x="4276128" y="2155235"/>
              <a:ext cx="82785" cy="82785"/>
              <a:chOff x="0" y="0"/>
              <a:chExt cx="6350000" cy="6350000"/>
            </a:xfrm>
          </p:grpSpPr>
          <p:sp>
            <p:nvSpPr>
              <p:cNvPr id="330" name="Freeform 110">
                <a:extLst>
                  <a:ext uri="{FF2B5EF4-FFF2-40B4-BE49-F238E27FC236}">
                    <a16:creationId xmlns:a16="http://schemas.microsoft.com/office/drawing/2014/main" id="{BBA21EFF-46B7-1CC9-F028-41028A041DE8}"/>
                  </a:ext>
                </a:extLst>
              </p:cNvPr>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60" name="Group 111">
              <a:extLst>
                <a:ext uri="{FF2B5EF4-FFF2-40B4-BE49-F238E27FC236}">
                  <a16:creationId xmlns:a16="http://schemas.microsoft.com/office/drawing/2014/main" id="{32FD71E2-6C0B-0E76-E813-EA1B584B15E3}"/>
                </a:ext>
              </a:extLst>
            </p:cNvPr>
            <p:cNvGrpSpPr/>
            <p:nvPr/>
          </p:nvGrpSpPr>
          <p:grpSpPr>
            <a:xfrm>
              <a:off x="4276128" y="8535719"/>
              <a:ext cx="82785" cy="82785"/>
              <a:chOff x="0" y="0"/>
              <a:chExt cx="6350000" cy="6350000"/>
            </a:xfrm>
          </p:grpSpPr>
          <p:sp>
            <p:nvSpPr>
              <p:cNvPr id="329" name="Freeform 112">
                <a:extLst>
                  <a:ext uri="{FF2B5EF4-FFF2-40B4-BE49-F238E27FC236}">
                    <a16:creationId xmlns:a16="http://schemas.microsoft.com/office/drawing/2014/main" id="{34A31D9E-A5D8-4022-7AD3-D3B1480CE35B}"/>
                  </a:ext>
                </a:extLst>
              </p:cNvPr>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61" name="Group 113">
              <a:extLst>
                <a:ext uri="{FF2B5EF4-FFF2-40B4-BE49-F238E27FC236}">
                  <a16:creationId xmlns:a16="http://schemas.microsoft.com/office/drawing/2014/main" id="{A3E688FA-7245-0B31-284E-C92B37AE6E23}"/>
                </a:ext>
              </a:extLst>
            </p:cNvPr>
            <p:cNvGrpSpPr/>
            <p:nvPr/>
          </p:nvGrpSpPr>
          <p:grpSpPr>
            <a:xfrm>
              <a:off x="4276128" y="5342935"/>
              <a:ext cx="82785" cy="82785"/>
              <a:chOff x="0" y="0"/>
              <a:chExt cx="6350000" cy="6350000"/>
            </a:xfrm>
          </p:grpSpPr>
          <p:sp>
            <p:nvSpPr>
              <p:cNvPr id="328" name="Freeform 114">
                <a:extLst>
                  <a:ext uri="{FF2B5EF4-FFF2-40B4-BE49-F238E27FC236}">
                    <a16:creationId xmlns:a16="http://schemas.microsoft.com/office/drawing/2014/main" id="{84CB355B-39BB-6612-3F27-8FB290087766}"/>
                  </a:ext>
                </a:extLst>
              </p:cNvPr>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62" name="Group 115">
              <a:extLst>
                <a:ext uri="{FF2B5EF4-FFF2-40B4-BE49-F238E27FC236}">
                  <a16:creationId xmlns:a16="http://schemas.microsoft.com/office/drawing/2014/main" id="{75CAF8BA-5373-0417-CC76-591F338E97E2}"/>
                </a:ext>
              </a:extLst>
            </p:cNvPr>
            <p:cNvGrpSpPr/>
            <p:nvPr/>
          </p:nvGrpSpPr>
          <p:grpSpPr>
            <a:xfrm>
              <a:off x="1628608" y="1075351"/>
              <a:ext cx="82785" cy="82785"/>
              <a:chOff x="0" y="0"/>
              <a:chExt cx="6350000" cy="6350000"/>
            </a:xfrm>
          </p:grpSpPr>
          <p:sp>
            <p:nvSpPr>
              <p:cNvPr id="327" name="Freeform 116">
                <a:extLst>
                  <a:ext uri="{FF2B5EF4-FFF2-40B4-BE49-F238E27FC236}">
                    <a16:creationId xmlns:a16="http://schemas.microsoft.com/office/drawing/2014/main" id="{18BC469C-7BA7-78D7-BEEA-06D0E52EBA4C}"/>
                  </a:ext>
                </a:extLst>
              </p:cNvPr>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63" name="Group 117">
              <a:extLst>
                <a:ext uri="{FF2B5EF4-FFF2-40B4-BE49-F238E27FC236}">
                  <a16:creationId xmlns:a16="http://schemas.microsoft.com/office/drawing/2014/main" id="{91CEEE13-7072-BBA8-5EE5-9A2BAE1BF79D}"/>
                </a:ext>
              </a:extLst>
            </p:cNvPr>
            <p:cNvGrpSpPr/>
            <p:nvPr/>
          </p:nvGrpSpPr>
          <p:grpSpPr>
            <a:xfrm>
              <a:off x="1628608" y="7455836"/>
              <a:ext cx="82785" cy="82785"/>
              <a:chOff x="0" y="0"/>
              <a:chExt cx="6350000" cy="6350000"/>
            </a:xfrm>
          </p:grpSpPr>
          <p:sp>
            <p:nvSpPr>
              <p:cNvPr id="326" name="Freeform 118">
                <a:extLst>
                  <a:ext uri="{FF2B5EF4-FFF2-40B4-BE49-F238E27FC236}">
                    <a16:creationId xmlns:a16="http://schemas.microsoft.com/office/drawing/2014/main" id="{779B4619-CB7D-496F-01C5-36253EC96AEF}"/>
                  </a:ext>
                </a:extLst>
              </p:cNvPr>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64" name="Group 119">
              <a:extLst>
                <a:ext uri="{FF2B5EF4-FFF2-40B4-BE49-F238E27FC236}">
                  <a16:creationId xmlns:a16="http://schemas.microsoft.com/office/drawing/2014/main" id="{C6DEB37C-24FA-DF2D-22A1-D7D5B76E2198}"/>
                </a:ext>
              </a:extLst>
            </p:cNvPr>
            <p:cNvGrpSpPr/>
            <p:nvPr/>
          </p:nvGrpSpPr>
          <p:grpSpPr>
            <a:xfrm>
              <a:off x="1628608" y="4263051"/>
              <a:ext cx="82785" cy="82785"/>
              <a:chOff x="0" y="0"/>
              <a:chExt cx="6350000" cy="6350000"/>
            </a:xfrm>
          </p:grpSpPr>
          <p:sp>
            <p:nvSpPr>
              <p:cNvPr id="325" name="Freeform 120">
                <a:extLst>
                  <a:ext uri="{FF2B5EF4-FFF2-40B4-BE49-F238E27FC236}">
                    <a16:creationId xmlns:a16="http://schemas.microsoft.com/office/drawing/2014/main" id="{25723EC8-23B9-30E9-199F-E73E78E58E15}"/>
                  </a:ext>
                </a:extLst>
              </p:cNvPr>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65" name="Group 121">
              <a:extLst>
                <a:ext uri="{FF2B5EF4-FFF2-40B4-BE49-F238E27FC236}">
                  <a16:creationId xmlns:a16="http://schemas.microsoft.com/office/drawing/2014/main" id="{07C9E0B7-9204-EC98-7545-3C2ADB280420}"/>
                </a:ext>
              </a:extLst>
            </p:cNvPr>
            <p:cNvGrpSpPr/>
            <p:nvPr/>
          </p:nvGrpSpPr>
          <p:grpSpPr>
            <a:xfrm>
              <a:off x="1628608" y="10643536"/>
              <a:ext cx="82785" cy="82785"/>
              <a:chOff x="0" y="0"/>
              <a:chExt cx="6350000" cy="6350000"/>
            </a:xfrm>
          </p:grpSpPr>
          <p:sp>
            <p:nvSpPr>
              <p:cNvPr id="324" name="Freeform 122">
                <a:extLst>
                  <a:ext uri="{FF2B5EF4-FFF2-40B4-BE49-F238E27FC236}">
                    <a16:creationId xmlns:a16="http://schemas.microsoft.com/office/drawing/2014/main" id="{508A09D2-9CCB-70E4-02B8-9EDCE044049B}"/>
                  </a:ext>
                </a:extLst>
              </p:cNvPr>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66" name="Group 123">
              <a:extLst>
                <a:ext uri="{FF2B5EF4-FFF2-40B4-BE49-F238E27FC236}">
                  <a16:creationId xmlns:a16="http://schemas.microsoft.com/office/drawing/2014/main" id="{EE70854B-A2E0-F0DD-1C5A-6509C32A6664}"/>
                </a:ext>
              </a:extLst>
            </p:cNvPr>
            <p:cNvGrpSpPr/>
            <p:nvPr/>
          </p:nvGrpSpPr>
          <p:grpSpPr>
            <a:xfrm>
              <a:off x="1628608" y="2693431"/>
              <a:ext cx="82785" cy="82785"/>
              <a:chOff x="0" y="0"/>
              <a:chExt cx="6350000" cy="6350000"/>
            </a:xfrm>
          </p:grpSpPr>
          <p:sp>
            <p:nvSpPr>
              <p:cNvPr id="323" name="Freeform 124">
                <a:extLst>
                  <a:ext uri="{FF2B5EF4-FFF2-40B4-BE49-F238E27FC236}">
                    <a16:creationId xmlns:a16="http://schemas.microsoft.com/office/drawing/2014/main" id="{F88AE8D4-54F0-9539-8280-ABF14ED3A0F0}"/>
                  </a:ext>
                </a:extLst>
              </p:cNvPr>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67" name="Group 125">
              <a:extLst>
                <a:ext uri="{FF2B5EF4-FFF2-40B4-BE49-F238E27FC236}">
                  <a16:creationId xmlns:a16="http://schemas.microsoft.com/office/drawing/2014/main" id="{97C25F94-30D3-3CC9-F8B3-13E821D2AD98}"/>
                </a:ext>
              </a:extLst>
            </p:cNvPr>
            <p:cNvGrpSpPr/>
            <p:nvPr/>
          </p:nvGrpSpPr>
          <p:grpSpPr>
            <a:xfrm>
              <a:off x="1628608" y="9073915"/>
              <a:ext cx="82785" cy="82785"/>
              <a:chOff x="0" y="0"/>
              <a:chExt cx="6350000" cy="6350000"/>
            </a:xfrm>
          </p:grpSpPr>
          <p:sp>
            <p:nvSpPr>
              <p:cNvPr id="322" name="Freeform 126">
                <a:extLst>
                  <a:ext uri="{FF2B5EF4-FFF2-40B4-BE49-F238E27FC236}">
                    <a16:creationId xmlns:a16="http://schemas.microsoft.com/office/drawing/2014/main" id="{CD51B615-AA12-6215-3F37-353A7EECB417}"/>
                  </a:ext>
                </a:extLst>
              </p:cNvPr>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68" name="Group 127">
              <a:extLst>
                <a:ext uri="{FF2B5EF4-FFF2-40B4-BE49-F238E27FC236}">
                  <a16:creationId xmlns:a16="http://schemas.microsoft.com/office/drawing/2014/main" id="{FBF21CB0-AB38-CC9F-4DC4-4631BAB2BA6B}"/>
                </a:ext>
              </a:extLst>
            </p:cNvPr>
            <p:cNvGrpSpPr/>
            <p:nvPr/>
          </p:nvGrpSpPr>
          <p:grpSpPr>
            <a:xfrm>
              <a:off x="1628608" y="5881131"/>
              <a:ext cx="82785" cy="82785"/>
              <a:chOff x="0" y="0"/>
              <a:chExt cx="6350000" cy="6350000"/>
            </a:xfrm>
          </p:grpSpPr>
          <p:sp>
            <p:nvSpPr>
              <p:cNvPr id="321" name="Freeform 128">
                <a:extLst>
                  <a:ext uri="{FF2B5EF4-FFF2-40B4-BE49-F238E27FC236}">
                    <a16:creationId xmlns:a16="http://schemas.microsoft.com/office/drawing/2014/main" id="{BE663A7C-F490-8D28-03B8-559B1F3A8794}"/>
                  </a:ext>
                </a:extLst>
              </p:cNvPr>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69" name="Group 129">
              <a:extLst>
                <a:ext uri="{FF2B5EF4-FFF2-40B4-BE49-F238E27FC236}">
                  <a16:creationId xmlns:a16="http://schemas.microsoft.com/office/drawing/2014/main" id="{A478E236-8418-BB9D-5EAA-CF0086767819}"/>
                </a:ext>
              </a:extLst>
            </p:cNvPr>
            <p:cNvGrpSpPr/>
            <p:nvPr/>
          </p:nvGrpSpPr>
          <p:grpSpPr>
            <a:xfrm>
              <a:off x="2648719" y="0"/>
              <a:ext cx="82785" cy="82785"/>
              <a:chOff x="0" y="0"/>
              <a:chExt cx="1913890" cy="1913890"/>
            </a:xfrm>
          </p:grpSpPr>
          <p:sp>
            <p:nvSpPr>
              <p:cNvPr id="320" name="Freeform 130">
                <a:extLst>
                  <a:ext uri="{FF2B5EF4-FFF2-40B4-BE49-F238E27FC236}">
                    <a16:creationId xmlns:a16="http://schemas.microsoft.com/office/drawing/2014/main" id="{10B45B65-B033-7EE6-F8BB-D35DE60E7BD2}"/>
                  </a:ext>
                </a:extLst>
              </p:cNvPr>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70" name="Group 131">
              <a:extLst>
                <a:ext uri="{FF2B5EF4-FFF2-40B4-BE49-F238E27FC236}">
                  <a16:creationId xmlns:a16="http://schemas.microsoft.com/office/drawing/2014/main" id="{F3A2F360-66C0-B9CD-1BE6-CB4D6921CC51}"/>
                </a:ext>
              </a:extLst>
            </p:cNvPr>
            <p:cNvGrpSpPr/>
            <p:nvPr/>
          </p:nvGrpSpPr>
          <p:grpSpPr>
            <a:xfrm>
              <a:off x="2648719" y="6380485"/>
              <a:ext cx="82785" cy="82785"/>
              <a:chOff x="0" y="0"/>
              <a:chExt cx="1913890" cy="1913890"/>
            </a:xfrm>
          </p:grpSpPr>
          <p:sp>
            <p:nvSpPr>
              <p:cNvPr id="319" name="Freeform 132">
                <a:extLst>
                  <a:ext uri="{FF2B5EF4-FFF2-40B4-BE49-F238E27FC236}">
                    <a16:creationId xmlns:a16="http://schemas.microsoft.com/office/drawing/2014/main" id="{77D7399E-4C94-4894-E991-E8D162A17430}"/>
                  </a:ext>
                </a:extLst>
              </p:cNvPr>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71" name="Group 133">
              <a:extLst>
                <a:ext uri="{FF2B5EF4-FFF2-40B4-BE49-F238E27FC236}">
                  <a16:creationId xmlns:a16="http://schemas.microsoft.com/office/drawing/2014/main" id="{E30C6C29-F2C2-68C9-3270-4B77305F759C}"/>
                </a:ext>
              </a:extLst>
            </p:cNvPr>
            <p:cNvGrpSpPr/>
            <p:nvPr/>
          </p:nvGrpSpPr>
          <p:grpSpPr>
            <a:xfrm>
              <a:off x="2648719" y="3187700"/>
              <a:ext cx="82785" cy="82785"/>
              <a:chOff x="0" y="0"/>
              <a:chExt cx="1913890" cy="1913890"/>
            </a:xfrm>
          </p:grpSpPr>
          <p:sp>
            <p:nvSpPr>
              <p:cNvPr id="318" name="Freeform 134">
                <a:extLst>
                  <a:ext uri="{FF2B5EF4-FFF2-40B4-BE49-F238E27FC236}">
                    <a16:creationId xmlns:a16="http://schemas.microsoft.com/office/drawing/2014/main" id="{4EFE44F5-1707-DE11-4833-0013A903B3B6}"/>
                  </a:ext>
                </a:extLst>
              </p:cNvPr>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72" name="Group 135">
              <a:extLst>
                <a:ext uri="{FF2B5EF4-FFF2-40B4-BE49-F238E27FC236}">
                  <a16:creationId xmlns:a16="http://schemas.microsoft.com/office/drawing/2014/main" id="{1579612E-AF20-793E-BCC4-F076B6EA8564}"/>
                </a:ext>
              </a:extLst>
            </p:cNvPr>
            <p:cNvGrpSpPr/>
            <p:nvPr/>
          </p:nvGrpSpPr>
          <p:grpSpPr>
            <a:xfrm>
              <a:off x="2648719" y="9568185"/>
              <a:ext cx="82785" cy="82785"/>
              <a:chOff x="0" y="0"/>
              <a:chExt cx="1913890" cy="1913890"/>
            </a:xfrm>
          </p:grpSpPr>
          <p:sp>
            <p:nvSpPr>
              <p:cNvPr id="317" name="Freeform 136">
                <a:extLst>
                  <a:ext uri="{FF2B5EF4-FFF2-40B4-BE49-F238E27FC236}">
                    <a16:creationId xmlns:a16="http://schemas.microsoft.com/office/drawing/2014/main" id="{60FBF1AA-5581-F23D-6A23-D9C32C4F2308}"/>
                  </a:ext>
                </a:extLst>
              </p:cNvPr>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73" name="Group 137">
              <a:extLst>
                <a:ext uri="{FF2B5EF4-FFF2-40B4-BE49-F238E27FC236}">
                  <a16:creationId xmlns:a16="http://schemas.microsoft.com/office/drawing/2014/main" id="{8F80728A-9D43-9072-D701-2FA41AF72D6A}"/>
                </a:ext>
              </a:extLst>
            </p:cNvPr>
            <p:cNvGrpSpPr/>
            <p:nvPr/>
          </p:nvGrpSpPr>
          <p:grpSpPr>
            <a:xfrm>
              <a:off x="2648719" y="1618080"/>
              <a:ext cx="82785" cy="82785"/>
              <a:chOff x="0" y="0"/>
              <a:chExt cx="1913890" cy="1913890"/>
            </a:xfrm>
          </p:grpSpPr>
          <p:sp>
            <p:nvSpPr>
              <p:cNvPr id="316" name="Freeform 138">
                <a:extLst>
                  <a:ext uri="{FF2B5EF4-FFF2-40B4-BE49-F238E27FC236}">
                    <a16:creationId xmlns:a16="http://schemas.microsoft.com/office/drawing/2014/main" id="{E46DF97E-2950-35DC-4350-C242C43C552E}"/>
                  </a:ext>
                </a:extLst>
              </p:cNvPr>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74" name="Group 139">
              <a:extLst>
                <a:ext uri="{FF2B5EF4-FFF2-40B4-BE49-F238E27FC236}">
                  <a16:creationId xmlns:a16="http://schemas.microsoft.com/office/drawing/2014/main" id="{1507F892-701A-6B36-A7C3-055C5702F4B2}"/>
                </a:ext>
              </a:extLst>
            </p:cNvPr>
            <p:cNvGrpSpPr/>
            <p:nvPr/>
          </p:nvGrpSpPr>
          <p:grpSpPr>
            <a:xfrm>
              <a:off x="2648719" y="7998564"/>
              <a:ext cx="82785" cy="82785"/>
              <a:chOff x="0" y="0"/>
              <a:chExt cx="1913890" cy="1913890"/>
            </a:xfrm>
          </p:grpSpPr>
          <p:sp>
            <p:nvSpPr>
              <p:cNvPr id="315" name="Freeform 140">
                <a:extLst>
                  <a:ext uri="{FF2B5EF4-FFF2-40B4-BE49-F238E27FC236}">
                    <a16:creationId xmlns:a16="http://schemas.microsoft.com/office/drawing/2014/main" id="{1442D4C4-B28A-F2B9-0F79-E160D09B019A}"/>
                  </a:ext>
                </a:extLst>
              </p:cNvPr>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75" name="Group 141">
              <a:extLst>
                <a:ext uri="{FF2B5EF4-FFF2-40B4-BE49-F238E27FC236}">
                  <a16:creationId xmlns:a16="http://schemas.microsoft.com/office/drawing/2014/main" id="{B6E89E46-499A-628C-B761-2B47F2FEF768}"/>
                </a:ext>
              </a:extLst>
            </p:cNvPr>
            <p:cNvGrpSpPr/>
            <p:nvPr/>
          </p:nvGrpSpPr>
          <p:grpSpPr>
            <a:xfrm>
              <a:off x="2648719" y="4805780"/>
              <a:ext cx="82785" cy="82785"/>
              <a:chOff x="0" y="0"/>
              <a:chExt cx="1913890" cy="1913890"/>
            </a:xfrm>
          </p:grpSpPr>
          <p:sp>
            <p:nvSpPr>
              <p:cNvPr id="314" name="Freeform 142">
                <a:extLst>
                  <a:ext uri="{FF2B5EF4-FFF2-40B4-BE49-F238E27FC236}">
                    <a16:creationId xmlns:a16="http://schemas.microsoft.com/office/drawing/2014/main" id="{01A8C574-14A3-0D88-2FC3-3FD10859BF50}"/>
                  </a:ext>
                </a:extLst>
              </p:cNvPr>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76" name="Group 143">
              <a:extLst>
                <a:ext uri="{FF2B5EF4-FFF2-40B4-BE49-F238E27FC236}">
                  <a16:creationId xmlns:a16="http://schemas.microsoft.com/office/drawing/2014/main" id="{17C0105F-3936-2796-F4F1-8A9445311D33}"/>
                </a:ext>
              </a:extLst>
            </p:cNvPr>
            <p:cNvGrpSpPr/>
            <p:nvPr/>
          </p:nvGrpSpPr>
          <p:grpSpPr>
            <a:xfrm>
              <a:off x="0" y="537155"/>
              <a:ext cx="82785" cy="82785"/>
              <a:chOff x="0" y="0"/>
              <a:chExt cx="1913890" cy="1913890"/>
            </a:xfrm>
          </p:grpSpPr>
          <p:sp>
            <p:nvSpPr>
              <p:cNvPr id="313" name="Freeform 144">
                <a:extLst>
                  <a:ext uri="{FF2B5EF4-FFF2-40B4-BE49-F238E27FC236}">
                    <a16:creationId xmlns:a16="http://schemas.microsoft.com/office/drawing/2014/main" id="{6606FD21-D8CD-21FA-CFC9-5026C88F6EFC}"/>
                  </a:ext>
                </a:extLst>
              </p:cNvPr>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77" name="Group 145">
              <a:extLst>
                <a:ext uri="{FF2B5EF4-FFF2-40B4-BE49-F238E27FC236}">
                  <a16:creationId xmlns:a16="http://schemas.microsoft.com/office/drawing/2014/main" id="{2C2C1D96-DC6F-FF03-6FC0-4F62B7AD942F}"/>
                </a:ext>
              </a:extLst>
            </p:cNvPr>
            <p:cNvGrpSpPr/>
            <p:nvPr/>
          </p:nvGrpSpPr>
          <p:grpSpPr>
            <a:xfrm>
              <a:off x="0" y="6917640"/>
              <a:ext cx="82785" cy="82785"/>
              <a:chOff x="0" y="0"/>
              <a:chExt cx="1913890" cy="1913890"/>
            </a:xfrm>
          </p:grpSpPr>
          <p:sp>
            <p:nvSpPr>
              <p:cNvPr id="312" name="Freeform 146">
                <a:extLst>
                  <a:ext uri="{FF2B5EF4-FFF2-40B4-BE49-F238E27FC236}">
                    <a16:creationId xmlns:a16="http://schemas.microsoft.com/office/drawing/2014/main" id="{A6E027B9-46EF-63E0-170B-BE5171D2A703}"/>
                  </a:ext>
                </a:extLst>
              </p:cNvPr>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78" name="Group 147">
              <a:extLst>
                <a:ext uri="{FF2B5EF4-FFF2-40B4-BE49-F238E27FC236}">
                  <a16:creationId xmlns:a16="http://schemas.microsoft.com/office/drawing/2014/main" id="{FEBDACB2-4483-BAA8-A591-EEDA8C2A9D34}"/>
                </a:ext>
              </a:extLst>
            </p:cNvPr>
            <p:cNvGrpSpPr/>
            <p:nvPr/>
          </p:nvGrpSpPr>
          <p:grpSpPr>
            <a:xfrm>
              <a:off x="0" y="3724855"/>
              <a:ext cx="82785" cy="82785"/>
              <a:chOff x="0" y="0"/>
              <a:chExt cx="1913890" cy="1913890"/>
            </a:xfrm>
          </p:grpSpPr>
          <p:sp>
            <p:nvSpPr>
              <p:cNvPr id="311" name="Freeform 148">
                <a:extLst>
                  <a:ext uri="{FF2B5EF4-FFF2-40B4-BE49-F238E27FC236}">
                    <a16:creationId xmlns:a16="http://schemas.microsoft.com/office/drawing/2014/main" id="{71F0C21D-66B2-0C37-61B1-4FA07FB250BE}"/>
                  </a:ext>
                </a:extLst>
              </p:cNvPr>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79" name="Group 149">
              <a:extLst>
                <a:ext uri="{FF2B5EF4-FFF2-40B4-BE49-F238E27FC236}">
                  <a16:creationId xmlns:a16="http://schemas.microsoft.com/office/drawing/2014/main" id="{70D5A93D-D3C2-D80C-509B-43341C6ACBB5}"/>
                </a:ext>
              </a:extLst>
            </p:cNvPr>
            <p:cNvGrpSpPr/>
            <p:nvPr/>
          </p:nvGrpSpPr>
          <p:grpSpPr>
            <a:xfrm>
              <a:off x="0" y="10105340"/>
              <a:ext cx="82785" cy="82785"/>
              <a:chOff x="0" y="0"/>
              <a:chExt cx="1913890" cy="1913890"/>
            </a:xfrm>
          </p:grpSpPr>
          <p:sp>
            <p:nvSpPr>
              <p:cNvPr id="310" name="Freeform 150">
                <a:extLst>
                  <a:ext uri="{FF2B5EF4-FFF2-40B4-BE49-F238E27FC236}">
                    <a16:creationId xmlns:a16="http://schemas.microsoft.com/office/drawing/2014/main" id="{5C641926-5E07-79E3-988F-865CA9F884F1}"/>
                  </a:ext>
                </a:extLst>
              </p:cNvPr>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80" name="Group 151">
              <a:extLst>
                <a:ext uri="{FF2B5EF4-FFF2-40B4-BE49-F238E27FC236}">
                  <a16:creationId xmlns:a16="http://schemas.microsoft.com/office/drawing/2014/main" id="{3E65B9F0-A872-0248-9B23-558EF7D4DC1E}"/>
                </a:ext>
              </a:extLst>
            </p:cNvPr>
            <p:cNvGrpSpPr/>
            <p:nvPr/>
          </p:nvGrpSpPr>
          <p:grpSpPr>
            <a:xfrm>
              <a:off x="3187380" y="537155"/>
              <a:ext cx="82785" cy="82785"/>
              <a:chOff x="0" y="0"/>
              <a:chExt cx="1913890" cy="1913890"/>
            </a:xfrm>
          </p:grpSpPr>
          <p:sp>
            <p:nvSpPr>
              <p:cNvPr id="309" name="Freeform 152">
                <a:extLst>
                  <a:ext uri="{FF2B5EF4-FFF2-40B4-BE49-F238E27FC236}">
                    <a16:creationId xmlns:a16="http://schemas.microsoft.com/office/drawing/2014/main" id="{3B0F6B6E-C15A-0B55-5224-22FD50504826}"/>
                  </a:ext>
                </a:extLst>
              </p:cNvPr>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81" name="Group 153">
              <a:extLst>
                <a:ext uri="{FF2B5EF4-FFF2-40B4-BE49-F238E27FC236}">
                  <a16:creationId xmlns:a16="http://schemas.microsoft.com/office/drawing/2014/main" id="{D5C75BCB-5C90-2DC9-8502-F224F74F43AF}"/>
                </a:ext>
              </a:extLst>
            </p:cNvPr>
            <p:cNvGrpSpPr/>
            <p:nvPr/>
          </p:nvGrpSpPr>
          <p:grpSpPr>
            <a:xfrm>
              <a:off x="3187380" y="6917640"/>
              <a:ext cx="82785" cy="82785"/>
              <a:chOff x="0" y="0"/>
              <a:chExt cx="1913890" cy="1913890"/>
            </a:xfrm>
          </p:grpSpPr>
          <p:sp>
            <p:nvSpPr>
              <p:cNvPr id="308" name="Freeform 154">
                <a:extLst>
                  <a:ext uri="{FF2B5EF4-FFF2-40B4-BE49-F238E27FC236}">
                    <a16:creationId xmlns:a16="http://schemas.microsoft.com/office/drawing/2014/main" id="{E8EF1940-9760-136D-5F73-EF57DCDB99FD}"/>
                  </a:ext>
                </a:extLst>
              </p:cNvPr>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82" name="Group 155">
              <a:extLst>
                <a:ext uri="{FF2B5EF4-FFF2-40B4-BE49-F238E27FC236}">
                  <a16:creationId xmlns:a16="http://schemas.microsoft.com/office/drawing/2014/main" id="{143F10D1-5613-1BA1-D868-746D546A3BCB}"/>
                </a:ext>
              </a:extLst>
            </p:cNvPr>
            <p:cNvGrpSpPr/>
            <p:nvPr/>
          </p:nvGrpSpPr>
          <p:grpSpPr>
            <a:xfrm>
              <a:off x="3187380" y="3724855"/>
              <a:ext cx="82785" cy="82785"/>
              <a:chOff x="0" y="0"/>
              <a:chExt cx="1913890" cy="1913890"/>
            </a:xfrm>
          </p:grpSpPr>
          <p:sp>
            <p:nvSpPr>
              <p:cNvPr id="307" name="Freeform 156">
                <a:extLst>
                  <a:ext uri="{FF2B5EF4-FFF2-40B4-BE49-F238E27FC236}">
                    <a16:creationId xmlns:a16="http://schemas.microsoft.com/office/drawing/2014/main" id="{8DC64B70-51A4-A3E1-714B-A3BD91A4078B}"/>
                  </a:ext>
                </a:extLst>
              </p:cNvPr>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83" name="Group 157">
              <a:extLst>
                <a:ext uri="{FF2B5EF4-FFF2-40B4-BE49-F238E27FC236}">
                  <a16:creationId xmlns:a16="http://schemas.microsoft.com/office/drawing/2014/main" id="{39E08128-1B77-23CD-F9FC-33BB64CDC38B}"/>
                </a:ext>
              </a:extLst>
            </p:cNvPr>
            <p:cNvGrpSpPr/>
            <p:nvPr/>
          </p:nvGrpSpPr>
          <p:grpSpPr>
            <a:xfrm>
              <a:off x="3187380" y="10105340"/>
              <a:ext cx="82785" cy="82785"/>
              <a:chOff x="0" y="0"/>
              <a:chExt cx="1913890" cy="1913890"/>
            </a:xfrm>
          </p:grpSpPr>
          <p:sp>
            <p:nvSpPr>
              <p:cNvPr id="306" name="Freeform 158">
                <a:extLst>
                  <a:ext uri="{FF2B5EF4-FFF2-40B4-BE49-F238E27FC236}">
                    <a16:creationId xmlns:a16="http://schemas.microsoft.com/office/drawing/2014/main" id="{CA4BA333-7924-B8D8-B375-2B4A61D0FF0E}"/>
                  </a:ext>
                </a:extLst>
              </p:cNvPr>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84" name="Group 159">
              <a:extLst>
                <a:ext uri="{FF2B5EF4-FFF2-40B4-BE49-F238E27FC236}">
                  <a16:creationId xmlns:a16="http://schemas.microsoft.com/office/drawing/2014/main" id="{4C99652A-72EF-7817-5790-78B051FE74F6}"/>
                </a:ext>
              </a:extLst>
            </p:cNvPr>
            <p:cNvGrpSpPr/>
            <p:nvPr/>
          </p:nvGrpSpPr>
          <p:grpSpPr>
            <a:xfrm>
              <a:off x="0" y="2155235"/>
              <a:ext cx="82785" cy="82785"/>
              <a:chOff x="0" y="0"/>
              <a:chExt cx="1913890" cy="1913890"/>
            </a:xfrm>
          </p:grpSpPr>
          <p:sp>
            <p:nvSpPr>
              <p:cNvPr id="305" name="Freeform 160">
                <a:extLst>
                  <a:ext uri="{FF2B5EF4-FFF2-40B4-BE49-F238E27FC236}">
                    <a16:creationId xmlns:a16="http://schemas.microsoft.com/office/drawing/2014/main" id="{D81C1CC8-F72E-82C4-7FD2-FF954F46E7DC}"/>
                  </a:ext>
                </a:extLst>
              </p:cNvPr>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85" name="Group 161">
              <a:extLst>
                <a:ext uri="{FF2B5EF4-FFF2-40B4-BE49-F238E27FC236}">
                  <a16:creationId xmlns:a16="http://schemas.microsoft.com/office/drawing/2014/main" id="{77AA42E7-0C30-0D6E-34C3-6E5DB4345E19}"/>
                </a:ext>
              </a:extLst>
            </p:cNvPr>
            <p:cNvGrpSpPr/>
            <p:nvPr/>
          </p:nvGrpSpPr>
          <p:grpSpPr>
            <a:xfrm>
              <a:off x="0" y="8535719"/>
              <a:ext cx="82785" cy="82785"/>
              <a:chOff x="0" y="0"/>
              <a:chExt cx="1913890" cy="1913890"/>
            </a:xfrm>
          </p:grpSpPr>
          <p:sp>
            <p:nvSpPr>
              <p:cNvPr id="304" name="Freeform 162">
                <a:extLst>
                  <a:ext uri="{FF2B5EF4-FFF2-40B4-BE49-F238E27FC236}">
                    <a16:creationId xmlns:a16="http://schemas.microsoft.com/office/drawing/2014/main" id="{04918ACB-0E6B-BB49-9DD0-4138C39F1876}"/>
                  </a:ext>
                </a:extLst>
              </p:cNvPr>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86" name="Group 163">
              <a:extLst>
                <a:ext uri="{FF2B5EF4-FFF2-40B4-BE49-F238E27FC236}">
                  <a16:creationId xmlns:a16="http://schemas.microsoft.com/office/drawing/2014/main" id="{6E7B657B-593B-6767-6695-2085C3C08F5B}"/>
                </a:ext>
              </a:extLst>
            </p:cNvPr>
            <p:cNvGrpSpPr/>
            <p:nvPr/>
          </p:nvGrpSpPr>
          <p:grpSpPr>
            <a:xfrm>
              <a:off x="0" y="5342935"/>
              <a:ext cx="82785" cy="82785"/>
              <a:chOff x="0" y="0"/>
              <a:chExt cx="1913890" cy="1913890"/>
            </a:xfrm>
          </p:grpSpPr>
          <p:sp>
            <p:nvSpPr>
              <p:cNvPr id="303" name="Freeform 164">
                <a:extLst>
                  <a:ext uri="{FF2B5EF4-FFF2-40B4-BE49-F238E27FC236}">
                    <a16:creationId xmlns:a16="http://schemas.microsoft.com/office/drawing/2014/main" id="{6315BC67-8A68-3505-C779-D83FC381789C}"/>
                  </a:ext>
                </a:extLst>
              </p:cNvPr>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87" name="Group 165">
              <a:extLst>
                <a:ext uri="{FF2B5EF4-FFF2-40B4-BE49-F238E27FC236}">
                  <a16:creationId xmlns:a16="http://schemas.microsoft.com/office/drawing/2014/main" id="{BC30321A-ECD6-553B-D03E-BEE81BC5E0ED}"/>
                </a:ext>
              </a:extLst>
            </p:cNvPr>
            <p:cNvGrpSpPr/>
            <p:nvPr/>
          </p:nvGrpSpPr>
          <p:grpSpPr>
            <a:xfrm>
              <a:off x="3187380" y="2155235"/>
              <a:ext cx="82785" cy="82785"/>
              <a:chOff x="0" y="0"/>
              <a:chExt cx="1913890" cy="1913890"/>
            </a:xfrm>
          </p:grpSpPr>
          <p:sp>
            <p:nvSpPr>
              <p:cNvPr id="302" name="Freeform 166">
                <a:extLst>
                  <a:ext uri="{FF2B5EF4-FFF2-40B4-BE49-F238E27FC236}">
                    <a16:creationId xmlns:a16="http://schemas.microsoft.com/office/drawing/2014/main" id="{F330BDD0-A7E7-94AE-A659-40AC3EA6C078}"/>
                  </a:ext>
                </a:extLst>
              </p:cNvPr>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88" name="Group 167">
              <a:extLst>
                <a:ext uri="{FF2B5EF4-FFF2-40B4-BE49-F238E27FC236}">
                  <a16:creationId xmlns:a16="http://schemas.microsoft.com/office/drawing/2014/main" id="{8B76207F-B17F-543F-F8CB-E1796615B842}"/>
                </a:ext>
              </a:extLst>
            </p:cNvPr>
            <p:cNvGrpSpPr/>
            <p:nvPr/>
          </p:nvGrpSpPr>
          <p:grpSpPr>
            <a:xfrm>
              <a:off x="3187380" y="8535719"/>
              <a:ext cx="82785" cy="82785"/>
              <a:chOff x="0" y="0"/>
              <a:chExt cx="1913890" cy="1913890"/>
            </a:xfrm>
          </p:grpSpPr>
          <p:sp>
            <p:nvSpPr>
              <p:cNvPr id="301" name="Freeform 168">
                <a:extLst>
                  <a:ext uri="{FF2B5EF4-FFF2-40B4-BE49-F238E27FC236}">
                    <a16:creationId xmlns:a16="http://schemas.microsoft.com/office/drawing/2014/main" id="{C66E7023-230C-A843-5E52-438EA15CC2D7}"/>
                  </a:ext>
                </a:extLst>
              </p:cNvPr>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89" name="Group 169">
              <a:extLst>
                <a:ext uri="{FF2B5EF4-FFF2-40B4-BE49-F238E27FC236}">
                  <a16:creationId xmlns:a16="http://schemas.microsoft.com/office/drawing/2014/main" id="{9261605E-4C41-9BFD-745F-26B0ED3EEDEC}"/>
                </a:ext>
              </a:extLst>
            </p:cNvPr>
            <p:cNvGrpSpPr/>
            <p:nvPr/>
          </p:nvGrpSpPr>
          <p:grpSpPr>
            <a:xfrm>
              <a:off x="3187380" y="5342935"/>
              <a:ext cx="82785" cy="82785"/>
              <a:chOff x="0" y="0"/>
              <a:chExt cx="1913890" cy="1913890"/>
            </a:xfrm>
          </p:grpSpPr>
          <p:sp>
            <p:nvSpPr>
              <p:cNvPr id="300" name="Freeform 170">
                <a:extLst>
                  <a:ext uri="{FF2B5EF4-FFF2-40B4-BE49-F238E27FC236}">
                    <a16:creationId xmlns:a16="http://schemas.microsoft.com/office/drawing/2014/main" id="{27788079-9E4B-55B8-5AF2-0AF76BB29506}"/>
                  </a:ext>
                </a:extLst>
              </p:cNvPr>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90" name="Group 171">
              <a:extLst>
                <a:ext uri="{FF2B5EF4-FFF2-40B4-BE49-F238E27FC236}">
                  <a16:creationId xmlns:a16="http://schemas.microsoft.com/office/drawing/2014/main" id="{9E1326F5-846D-9CD2-135F-1CB19ADA4D49}"/>
                </a:ext>
              </a:extLst>
            </p:cNvPr>
            <p:cNvGrpSpPr/>
            <p:nvPr/>
          </p:nvGrpSpPr>
          <p:grpSpPr>
            <a:xfrm>
              <a:off x="539861" y="1075351"/>
              <a:ext cx="82785" cy="82785"/>
              <a:chOff x="0" y="0"/>
              <a:chExt cx="1913890" cy="1913890"/>
            </a:xfrm>
          </p:grpSpPr>
          <p:sp>
            <p:nvSpPr>
              <p:cNvPr id="299" name="Freeform 172">
                <a:extLst>
                  <a:ext uri="{FF2B5EF4-FFF2-40B4-BE49-F238E27FC236}">
                    <a16:creationId xmlns:a16="http://schemas.microsoft.com/office/drawing/2014/main" id="{78902889-54CC-2A2A-BF36-C78F74097107}"/>
                  </a:ext>
                </a:extLst>
              </p:cNvPr>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91" name="Group 173">
              <a:extLst>
                <a:ext uri="{FF2B5EF4-FFF2-40B4-BE49-F238E27FC236}">
                  <a16:creationId xmlns:a16="http://schemas.microsoft.com/office/drawing/2014/main" id="{408B0563-D6E9-4F71-9C69-0729B9D3A6A4}"/>
                </a:ext>
              </a:extLst>
            </p:cNvPr>
            <p:cNvGrpSpPr/>
            <p:nvPr/>
          </p:nvGrpSpPr>
          <p:grpSpPr>
            <a:xfrm>
              <a:off x="539861" y="7455836"/>
              <a:ext cx="82785" cy="82785"/>
              <a:chOff x="0" y="0"/>
              <a:chExt cx="1913890" cy="1913890"/>
            </a:xfrm>
          </p:grpSpPr>
          <p:sp>
            <p:nvSpPr>
              <p:cNvPr id="298" name="Freeform 174">
                <a:extLst>
                  <a:ext uri="{FF2B5EF4-FFF2-40B4-BE49-F238E27FC236}">
                    <a16:creationId xmlns:a16="http://schemas.microsoft.com/office/drawing/2014/main" id="{163720AE-81D2-3100-5FE1-C227B7BC0254}"/>
                  </a:ext>
                </a:extLst>
              </p:cNvPr>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92" name="Group 175">
              <a:extLst>
                <a:ext uri="{FF2B5EF4-FFF2-40B4-BE49-F238E27FC236}">
                  <a16:creationId xmlns:a16="http://schemas.microsoft.com/office/drawing/2014/main" id="{EA681D1F-8B07-CA02-7016-7D4015D33F4F}"/>
                </a:ext>
              </a:extLst>
            </p:cNvPr>
            <p:cNvGrpSpPr/>
            <p:nvPr/>
          </p:nvGrpSpPr>
          <p:grpSpPr>
            <a:xfrm>
              <a:off x="539861" y="4263051"/>
              <a:ext cx="82785" cy="82785"/>
              <a:chOff x="0" y="0"/>
              <a:chExt cx="1913890" cy="1913890"/>
            </a:xfrm>
          </p:grpSpPr>
          <p:sp>
            <p:nvSpPr>
              <p:cNvPr id="297" name="Freeform 176">
                <a:extLst>
                  <a:ext uri="{FF2B5EF4-FFF2-40B4-BE49-F238E27FC236}">
                    <a16:creationId xmlns:a16="http://schemas.microsoft.com/office/drawing/2014/main" id="{2DE57ED4-E0E2-5F60-369E-5BBE8EC8CC7E}"/>
                  </a:ext>
                </a:extLst>
              </p:cNvPr>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93" name="Group 177">
              <a:extLst>
                <a:ext uri="{FF2B5EF4-FFF2-40B4-BE49-F238E27FC236}">
                  <a16:creationId xmlns:a16="http://schemas.microsoft.com/office/drawing/2014/main" id="{B33546C1-B4E4-2245-7FC0-1076F39DB40C}"/>
                </a:ext>
              </a:extLst>
            </p:cNvPr>
            <p:cNvGrpSpPr/>
            <p:nvPr/>
          </p:nvGrpSpPr>
          <p:grpSpPr>
            <a:xfrm>
              <a:off x="539861" y="10643536"/>
              <a:ext cx="82785" cy="82785"/>
              <a:chOff x="0" y="0"/>
              <a:chExt cx="1913890" cy="1913890"/>
            </a:xfrm>
          </p:grpSpPr>
          <p:sp>
            <p:nvSpPr>
              <p:cNvPr id="296" name="Freeform 178">
                <a:extLst>
                  <a:ext uri="{FF2B5EF4-FFF2-40B4-BE49-F238E27FC236}">
                    <a16:creationId xmlns:a16="http://schemas.microsoft.com/office/drawing/2014/main" id="{39565644-FEAF-8AC0-1662-23238274F4D0}"/>
                  </a:ext>
                </a:extLst>
              </p:cNvPr>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94" name="Group 179">
              <a:extLst>
                <a:ext uri="{FF2B5EF4-FFF2-40B4-BE49-F238E27FC236}">
                  <a16:creationId xmlns:a16="http://schemas.microsoft.com/office/drawing/2014/main" id="{E38C52B7-1C9C-3026-E0B6-3FE9C814001E}"/>
                </a:ext>
              </a:extLst>
            </p:cNvPr>
            <p:cNvGrpSpPr/>
            <p:nvPr/>
          </p:nvGrpSpPr>
          <p:grpSpPr>
            <a:xfrm>
              <a:off x="3727241" y="1075351"/>
              <a:ext cx="82785" cy="82785"/>
              <a:chOff x="0" y="0"/>
              <a:chExt cx="1913890" cy="1913890"/>
            </a:xfrm>
          </p:grpSpPr>
          <p:sp>
            <p:nvSpPr>
              <p:cNvPr id="295" name="Freeform 180">
                <a:extLst>
                  <a:ext uri="{FF2B5EF4-FFF2-40B4-BE49-F238E27FC236}">
                    <a16:creationId xmlns:a16="http://schemas.microsoft.com/office/drawing/2014/main" id="{9B2D8591-A3FB-8EE1-A3DF-3E372EAB80BB}"/>
                  </a:ext>
                </a:extLst>
              </p:cNvPr>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95" name="Group 181">
              <a:extLst>
                <a:ext uri="{FF2B5EF4-FFF2-40B4-BE49-F238E27FC236}">
                  <a16:creationId xmlns:a16="http://schemas.microsoft.com/office/drawing/2014/main" id="{219B55AE-533E-1D85-1F8A-2CB473A54E4F}"/>
                </a:ext>
              </a:extLst>
            </p:cNvPr>
            <p:cNvGrpSpPr/>
            <p:nvPr/>
          </p:nvGrpSpPr>
          <p:grpSpPr>
            <a:xfrm>
              <a:off x="3727241" y="7455836"/>
              <a:ext cx="82785" cy="82785"/>
              <a:chOff x="0" y="0"/>
              <a:chExt cx="1913890" cy="1913890"/>
            </a:xfrm>
          </p:grpSpPr>
          <p:sp>
            <p:nvSpPr>
              <p:cNvPr id="294" name="Freeform 182">
                <a:extLst>
                  <a:ext uri="{FF2B5EF4-FFF2-40B4-BE49-F238E27FC236}">
                    <a16:creationId xmlns:a16="http://schemas.microsoft.com/office/drawing/2014/main" id="{143CBC7C-920A-BA87-EA58-B2B4933EC781}"/>
                  </a:ext>
                </a:extLst>
              </p:cNvPr>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96" name="Group 183">
              <a:extLst>
                <a:ext uri="{FF2B5EF4-FFF2-40B4-BE49-F238E27FC236}">
                  <a16:creationId xmlns:a16="http://schemas.microsoft.com/office/drawing/2014/main" id="{7DE8979C-528E-DE32-DD9B-F7587A30F6D4}"/>
                </a:ext>
              </a:extLst>
            </p:cNvPr>
            <p:cNvGrpSpPr/>
            <p:nvPr/>
          </p:nvGrpSpPr>
          <p:grpSpPr>
            <a:xfrm>
              <a:off x="3727241" y="4263051"/>
              <a:ext cx="82785" cy="82785"/>
              <a:chOff x="0" y="0"/>
              <a:chExt cx="1913890" cy="1913890"/>
            </a:xfrm>
          </p:grpSpPr>
          <p:sp>
            <p:nvSpPr>
              <p:cNvPr id="293" name="Freeform 184">
                <a:extLst>
                  <a:ext uri="{FF2B5EF4-FFF2-40B4-BE49-F238E27FC236}">
                    <a16:creationId xmlns:a16="http://schemas.microsoft.com/office/drawing/2014/main" id="{A579CB82-7EC4-3236-84B7-9245849B5AB9}"/>
                  </a:ext>
                </a:extLst>
              </p:cNvPr>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97" name="Group 185">
              <a:extLst>
                <a:ext uri="{FF2B5EF4-FFF2-40B4-BE49-F238E27FC236}">
                  <a16:creationId xmlns:a16="http://schemas.microsoft.com/office/drawing/2014/main" id="{A627B76C-BBB6-88D6-8907-71993F7E3764}"/>
                </a:ext>
              </a:extLst>
            </p:cNvPr>
            <p:cNvGrpSpPr/>
            <p:nvPr/>
          </p:nvGrpSpPr>
          <p:grpSpPr>
            <a:xfrm>
              <a:off x="3727241" y="10643536"/>
              <a:ext cx="82785" cy="82785"/>
              <a:chOff x="0" y="0"/>
              <a:chExt cx="1913890" cy="1913890"/>
            </a:xfrm>
          </p:grpSpPr>
          <p:sp>
            <p:nvSpPr>
              <p:cNvPr id="292" name="Freeform 186">
                <a:extLst>
                  <a:ext uri="{FF2B5EF4-FFF2-40B4-BE49-F238E27FC236}">
                    <a16:creationId xmlns:a16="http://schemas.microsoft.com/office/drawing/2014/main" id="{13A0486C-ADDC-6B5D-170C-A9B32F46E08E}"/>
                  </a:ext>
                </a:extLst>
              </p:cNvPr>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98" name="Group 187">
              <a:extLst>
                <a:ext uri="{FF2B5EF4-FFF2-40B4-BE49-F238E27FC236}">
                  <a16:creationId xmlns:a16="http://schemas.microsoft.com/office/drawing/2014/main" id="{BE25B282-FAEC-D633-EBA0-CDDEFF9DC227}"/>
                </a:ext>
              </a:extLst>
            </p:cNvPr>
            <p:cNvGrpSpPr/>
            <p:nvPr/>
          </p:nvGrpSpPr>
          <p:grpSpPr>
            <a:xfrm>
              <a:off x="539861" y="2693431"/>
              <a:ext cx="82785" cy="82785"/>
              <a:chOff x="0" y="0"/>
              <a:chExt cx="1913890" cy="1913890"/>
            </a:xfrm>
          </p:grpSpPr>
          <p:sp>
            <p:nvSpPr>
              <p:cNvPr id="291" name="Freeform 188">
                <a:extLst>
                  <a:ext uri="{FF2B5EF4-FFF2-40B4-BE49-F238E27FC236}">
                    <a16:creationId xmlns:a16="http://schemas.microsoft.com/office/drawing/2014/main" id="{CC3E9810-A272-77C7-34BC-68508B91D60F}"/>
                  </a:ext>
                </a:extLst>
              </p:cNvPr>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99" name="Group 189">
              <a:extLst>
                <a:ext uri="{FF2B5EF4-FFF2-40B4-BE49-F238E27FC236}">
                  <a16:creationId xmlns:a16="http://schemas.microsoft.com/office/drawing/2014/main" id="{1C1E9D7D-C336-2724-03DF-C7039CBE74DD}"/>
                </a:ext>
              </a:extLst>
            </p:cNvPr>
            <p:cNvGrpSpPr/>
            <p:nvPr/>
          </p:nvGrpSpPr>
          <p:grpSpPr>
            <a:xfrm>
              <a:off x="539861" y="9073915"/>
              <a:ext cx="82785" cy="82785"/>
              <a:chOff x="0" y="0"/>
              <a:chExt cx="1913890" cy="1913890"/>
            </a:xfrm>
          </p:grpSpPr>
          <p:sp>
            <p:nvSpPr>
              <p:cNvPr id="290" name="Freeform 190">
                <a:extLst>
                  <a:ext uri="{FF2B5EF4-FFF2-40B4-BE49-F238E27FC236}">
                    <a16:creationId xmlns:a16="http://schemas.microsoft.com/office/drawing/2014/main" id="{1C1FC38A-02EB-6D1D-BB7A-0D6D708BC339}"/>
                  </a:ext>
                </a:extLst>
              </p:cNvPr>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100" name="Group 191">
              <a:extLst>
                <a:ext uri="{FF2B5EF4-FFF2-40B4-BE49-F238E27FC236}">
                  <a16:creationId xmlns:a16="http://schemas.microsoft.com/office/drawing/2014/main" id="{D13C1D5C-BD7A-22CC-0B54-D7C522E59E7E}"/>
                </a:ext>
              </a:extLst>
            </p:cNvPr>
            <p:cNvGrpSpPr/>
            <p:nvPr/>
          </p:nvGrpSpPr>
          <p:grpSpPr>
            <a:xfrm>
              <a:off x="539861" y="5881131"/>
              <a:ext cx="82785" cy="82785"/>
              <a:chOff x="0" y="0"/>
              <a:chExt cx="1913890" cy="1913890"/>
            </a:xfrm>
          </p:grpSpPr>
          <p:sp>
            <p:nvSpPr>
              <p:cNvPr id="289" name="Freeform 192">
                <a:extLst>
                  <a:ext uri="{FF2B5EF4-FFF2-40B4-BE49-F238E27FC236}">
                    <a16:creationId xmlns:a16="http://schemas.microsoft.com/office/drawing/2014/main" id="{4A943072-4018-2E8E-578D-532277C70394}"/>
                  </a:ext>
                </a:extLst>
              </p:cNvPr>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101" name="Group 193">
              <a:extLst>
                <a:ext uri="{FF2B5EF4-FFF2-40B4-BE49-F238E27FC236}">
                  <a16:creationId xmlns:a16="http://schemas.microsoft.com/office/drawing/2014/main" id="{60E757BC-6C6A-31B1-4C0E-1405AE3CB7AC}"/>
                </a:ext>
              </a:extLst>
            </p:cNvPr>
            <p:cNvGrpSpPr/>
            <p:nvPr/>
          </p:nvGrpSpPr>
          <p:grpSpPr>
            <a:xfrm>
              <a:off x="3727241" y="2693431"/>
              <a:ext cx="82785" cy="82785"/>
              <a:chOff x="0" y="0"/>
              <a:chExt cx="1913890" cy="1913890"/>
            </a:xfrm>
          </p:grpSpPr>
          <p:sp>
            <p:nvSpPr>
              <p:cNvPr id="288" name="Freeform 194">
                <a:extLst>
                  <a:ext uri="{FF2B5EF4-FFF2-40B4-BE49-F238E27FC236}">
                    <a16:creationId xmlns:a16="http://schemas.microsoft.com/office/drawing/2014/main" id="{25DA248B-93AC-6928-41EF-F3E8AF90E6D7}"/>
                  </a:ext>
                </a:extLst>
              </p:cNvPr>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102" name="Group 195">
              <a:extLst>
                <a:ext uri="{FF2B5EF4-FFF2-40B4-BE49-F238E27FC236}">
                  <a16:creationId xmlns:a16="http://schemas.microsoft.com/office/drawing/2014/main" id="{4401F67D-5815-DFE7-965E-D8991E481C4D}"/>
                </a:ext>
              </a:extLst>
            </p:cNvPr>
            <p:cNvGrpSpPr/>
            <p:nvPr/>
          </p:nvGrpSpPr>
          <p:grpSpPr>
            <a:xfrm>
              <a:off x="3727241" y="9073915"/>
              <a:ext cx="82785" cy="82785"/>
              <a:chOff x="0" y="0"/>
              <a:chExt cx="1913890" cy="1913890"/>
            </a:xfrm>
          </p:grpSpPr>
          <p:sp>
            <p:nvSpPr>
              <p:cNvPr id="287" name="Freeform 196">
                <a:extLst>
                  <a:ext uri="{FF2B5EF4-FFF2-40B4-BE49-F238E27FC236}">
                    <a16:creationId xmlns:a16="http://schemas.microsoft.com/office/drawing/2014/main" id="{9E8F644A-0FBF-2E8C-518D-54DCA5E216C3}"/>
                  </a:ext>
                </a:extLst>
              </p:cNvPr>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103" name="Group 197">
              <a:extLst>
                <a:ext uri="{FF2B5EF4-FFF2-40B4-BE49-F238E27FC236}">
                  <a16:creationId xmlns:a16="http://schemas.microsoft.com/office/drawing/2014/main" id="{938FFE83-CE67-A302-DCA4-85A343176AC1}"/>
                </a:ext>
              </a:extLst>
            </p:cNvPr>
            <p:cNvGrpSpPr/>
            <p:nvPr/>
          </p:nvGrpSpPr>
          <p:grpSpPr>
            <a:xfrm>
              <a:off x="3727241" y="5881131"/>
              <a:ext cx="82785" cy="82785"/>
              <a:chOff x="0" y="0"/>
              <a:chExt cx="1913890" cy="1913890"/>
            </a:xfrm>
          </p:grpSpPr>
          <p:sp>
            <p:nvSpPr>
              <p:cNvPr id="286" name="Freeform 198">
                <a:extLst>
                  <a:ext uri="{FF2B5EF4-FFF2-40B4-BE49-F238E27FC236}">
                    <a16:creationId xmlns:a16="http://schemas.microsoft.com/office/drawing/2014/main" id="{E40F0762-3B9F-A427-BD98-256CDAAD8CC1}"/>
                  </a:ext>
                </a:extLst>
              </p:cNvPr>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104" name="Group 199">
              <a:extLst>
                <a:ext uri="{FF2B5EF4-FFF2-40B4-BE49-F238E27FC236}">
                  <a16:creationId xmlns:a16="http://schemas.microsoft.com/office/drawing/2014/main" id="{4C3DD537-E4D8-0562-66CE-892EFDAFF81E}"/>
                </a:ext>
              </a:extLst>
            </p:cNvPr>
            <p:cNvGrpSpPr/>
            <p:nvPr/>
          </p:nvGrpSpPr>
          <p:grpSpPr>
            <a:xfrm>
              <a:off x="2109980" y="1075351"/>
              <a:ext cx="82785" cy="82785"/>
              <a:chOff x="0" y="0"/>
              <a:chExt cx="1913890" cy="1913890"/>
            </a:xfrm>
          </p:grpSpPr>
          <p:sp>
            <p:nvSpPr>
              <p:cNvPr id="285" name="Freeform 200">
                <a:extLst>
                  <a:ext uri="{FF2B5EF4-FFF2-40B4-BE49-F238E27FC236}">
                    <a16:creationId xmlns:a16="http://schemas.microsoft.com/office/drawing/2014/main" id="{8F829CD5-C851-CA85-C2A7-13EC1DC03123}"/>
                  </a:ext>
                </a:extLst>
              </p:cNvPr>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105" name="Group 201">
              <a:extLst>
                <a:ext uri="{FF2B5EF4-FFF2-40B4-BE49-F238E27FC236}">
                  <a16:creationId xmlns:a16="http://schemas.microsoft.com/office/drawing/2014/main" id="{FBB180A6-46B1-8E68-D73B-E5AC14E8DD16}"/>
                </a:ext>
              </a:extLst>
            </p:cNvPr>
            <p:cNvGrpSpPr/>
            <p:nvPr/>
          </p:nvGrpSpPr>
          <p:grpSpPr>
            <a:xfrm>
              <a:off x="2109980" y="7455836"/>
              <a:ext cx="82785" cy="82785"/>
              <a:chOff x="0" y="0"/>
              <a:chExt cx="1913890" cy="1913890"/>
            </a:xfrm>
          </p:grpSpPr>
          <p:sp>
            <p:nvSpPr>
              <p:cNvPr id="284" name="Freeform 202">
                <a:extLst>
                  <a:ext uri="{FF2B5EF4-FFF2-40B4-BE49-F238E27FC236}">
                    <a16:creationId xmlns:a16="http://schemas.microsoft.com/office/drawing/2014/main" id="{EC6A20D4-420F-6C4A-9EC6-FADA2CEF1405}"/>
                  </a:ext>
                </a:extLst>
              </p:cNvPr>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106" name="Group 203">
              <a:extLst>
                <a:ext uri="{FF2B5EF4-FFF2-40B4-BE49-F238E27FC236}">
                  <a16:creationId xmlns:a16="http://schemas.microsoft.com/office/drawing/2014/main" id="{9CBEA838-BB24-613D-77B0-03BC18316C01}"/>
                </a:ext>
              </a:extLst>
            </p:cNvPr>
            <p:cNvGrpSpPr/>
            <p:nvPr/>
          </p:nvGrpSpPr>
          <p:grpSpPr>
            <a:xfrm>
              <a:off x="2109980" y="4263051"/>
              <a:ext cx="82785" cy="82785"/>
              <a:chOff x="0" y="0"/>
              <a:chExt cx="1913890" cy="1913890"/>
            </a:xfrm>
          </p:grpSpPr>
          <p:sp>
            <p:nvSpPr>
              <p:cNvPr id="283" name="Freeform 204">
                <a:extLst>
                  <a:ext uri="{FF2B5EF4-FFF2-40B4-BE49-F238E27FC236}">
                    <a16:creationId xmlns:a16="http://schemas.microsoft.com/office/drawing/2014/main" id="{49CF9F10-E2FC-07B2-9F87-62A862611072}"/>
                  </a:ext>
                </a:extLst>
              </p:cNvPr>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107" name="Group 205">
              <a:extLst>
                <a:ext uri="{FF2B5EF4-FFF2-40B4-BE49-F238E27FC236}">
                  <a16:creationId xmlns:a16="http://schemas.microsoft.com/office/drawing/2014/main" id="{93624BDC-884C-3EDB-545F-3D53A03C40D1}"/>
                </a:ext>
              </a:extLst>
            </p:cNvPr>
            <p:cNvGrpSpPr/>
            <p:nvPr/>
          </p:nvGrpSpPr>
          <p:grpSpPr>
            <a:xfrm>
              <a:off x="2109980" y="10643536"/>
              <a:ext cx="82785" cy="82785"/>
              <a:chOff x="0" y="0"/>
              <a:chExt cx="1913890" cy="1913890"/>
            </a:xfrm>
          </p:grpSpPr>
          <p:sp>
            <p:nvSpPr>
              <p:cNvPr id="282" name="Freeform 206">
                <a:extLst>
                  <a:ext uri="{FF2B5EF4-FFF2-40B4-BE49-F238E27FC236}">
                    <a16:creationId xmlns:a16="http://schemas.microsoft.com/office/drawing/2014/main" id="{6B214DA2-C83E-6AC8-8AC7-4663761298BD}"/>
                  </a:ext>
                </a:extLst>
              </p:cNvPr>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108" name="Group 207">
              <a:extLst>
                <a:ext uri="{FF2B5EF4-FFF2-40B4-BE49-F238E27FC236}">
                  <a16:creationId xmlns:a16="http://schemas.microsoft.com/office/drawing/2014/main" id="{138EE9A2-751A-AA7F-ED74-10C3FE0789E3}"/>
                </a:ext>
              </a:extLst>
            </p:cNvPr>
            <p:cNvGrpSpPr/>
            <p:nvPr/>
          </p:nvGrpSpPr>
          <p:grpSpPr>
            <a:xfrm>
              <a:off x="2109980" y="2693431"/>
              <a:ext cx="82785" cy="82785"/>
              <a:chOff x="0" y="0"/>
              <a:chExt cx="1913890" cy="1913890"/>
            </a:xfrm>
          </p:grpSpPr>
          <p:sp>
            <p:nvSpPr>
              <p:cNvPr id="281" name="Freeform 208">
                <a:extLst>
                  <a:ext uri="{FF2B5EF4-FFF2-40B4-BE49-F238E27FC236}">
                    <a16:creationId xmlns:a16="http://schemas.microsoft.com/office/drawing/2014/main" id="{2B916916-D4C6-438E-3489-3B98DE69F24B}"/>
                  </a:ext>
                </a:extLst>
              </p:cNvPr>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109" name="Group 209">
              <a:extLst>
                <a:ext uri="{FF2B5EF4-FFF2-40B4-BE49-F238E27FC236}">
                  <a16:creationId xmlns:a16="http://schemas.microsoft.com/office/drawing/2014/main" id="{B3990E01-2491-7F35-8030-2912F4158819}"/>
                </a:ext>
              </a:extLst>
            </p:cNvPr>
            <p:cNvGrpSpPr/>
            <p:nvPr/>
          </p:nvGrpSpPr>
          <p:grpSpPr>
            <a:xfrm>
              <a:off x="2109980" y="9073915"/>
              <a:ext cx="82785" cy="82785"/>
              <a:chOff x="0" y="0"/>
              <a:chExt cx="1913890" cy="1913890"/>
            </a:xfrm>
          </p:grpSpPr>
          <p:sp>
            <p:nvSpPr>
              <p:cNvPr id="280" name="Freeform 210">
                <a:extLst>
                  <a:ext uri="{FF2B5EF4-FFF2-40B4-BE49-F238E27FC236}">
                    <a16:creationId xmlns:a16="http://schemas.microsoft.com/office/drawing/2014/main" id="{D82A9EA1-B30F-53CC-BFE8-7133E58048B2}"/>
                  </a:ext>
                </a:extLst>
              </p:cNvPr>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110" name="Group 211">
              <a:extLst>
                <a:ext uri="{FF2B5EF4-FFF2-40B4-BE49-F238E27FC236}">
                  <a16:creationId xmlns:a16="http://schemas.microsoft.com/office/drawing/2014/main" id="{3F62EDBE-3DEC-D1CD-989B-6AEBF7BB17CE}"/>
                </a:ext>
              </a:extLst>
            </p:cNvPr>
            <p:cNvGrpSpPr/>
            <p:nvPr/>
          </p:nvGrpSpPr>
          <p:grpSpPr>
            <a:xfrm>
              <a:off x="2109980" y="5881131"/>
              <a:ext cx="82785" cy="82785"/>
              <a:chOff x="0" y="0"/>
              <a:chExt cx="1913890" cy="1913890"/>
            </a:xfrm>
          </p:grpSpPr>
          <p:sp>
            <p:nvSpPr>
              <p:cNvPr id="279" name="Freeform 212">
                <a:extLst>
                  <a:ext uri="{FF2B5EF4-FFF2-40B4-BE49-F238E27FC236}">
                    <a16:creationId xmlns:a16="http://schemas.microsoft.com/office/drawing/2014/main" id="{D60D482C-402E-00A5-9FCE-C27F9DCF9A69}"/>
                  </a:ext>
                </a:extLst>
              </p:cNvPr>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111" name="Group 213">
              <a:extLst>
                <a:ext uri="{FF2B5EF4-FFF2-40B4-BE49-F238E27FC236}">
                  <a16:creationId xmlns:a16="http://schemas.microsoft.com/office/drawing/2014/main" id="{05E6CB18-A4F4-456C-8223-2FE727E503A2}"/>
                </a:ext>
              </a:extLst>
            </p:cNvPr>
            <p:cNvGrpSpPr/>
            <p:nvPr/>
          </p:nvGrpSpPr>
          <p:grpSpPr>
            <a:xfrm>
              <a:off x="1088826" y="0"/>
              <a:ext cx="82785" cy="82785"/>
              <a:chOff x="0" y="0"/>
              <a:chExt cx="1913890" cy="1913890"/>
            </a:xfrm>
          </p:grpSpPr>
          <p:sp>
            <p:nvSpPr>
              <p:cNvPr id="278" name="Freeform 214">
                <a:extLst>
                  <a:ext uri="{FF2B5EF4-FFF2-40B4-BE49-F238E27FC236}">
                    <a16:creationId xmlns:a16="http://schemas.microsoft.com/office/drawing/2014/main" id="{9300D9CC-B5AF-23A6-956A-822D351B6C86}"/>
                  </a:ext>
                </a:extLst>
              </p:cNvPr>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112" name="Group 215">
              <a:extLst>
                <a:ext uri="{FF2B5EF4-FFF2-40B4-BE49-F238E27FC236}">
                  <a16:creationId xmlns:a16="http://schemas.microsoft.com/office/drawing/2014/main" id="{B6B2D08B-871A-FADA-0658-3ED3AC81C9C9}"/>
                </a:ext>
              </a:extLst>
            </p:cNvPr>
            <p:cNvGrpSpPr/>
            <p:nvPr/>
          </p:nvGrpSpPr>
          <p:grpSpPr>
            <a:xfrm>
              <a:off x="1088826" y="6380485"/>
              <a:ext cx="82785" cy="82785"/>
              <a:chOff x="0" y="0"/>
              <a:chExt cx="1913890" cy="1913890"/>
            </a:xfrm>
          </p:grpSpPr>
          <p:sp>
            <p:nvSpPr>
              <p:cNvPr id="277" name="Freeform 216">
                <a:extLst>
                  <a:ext uri="{FF2B5EF4-FFF2-40B4-BE49-F238E27FC236}">
                    <a16:creationId xmlns:a16="http://schemas.microsoft.com/office/drawing/2014/main" id="{74D47C9C-06AD-96D6-B790-1B4DE3E4284E}"/>
                  </a:ext>
                </a:extLst>
              </p:cNvPr>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113" name="Group 217">
              <a:extLst>
                <a:ext uri="{FF2B5EF4-FFF2-40B4-BE49-F238E27FC236}">
                  <a16:creationId xmlns:a16="http://schemas.microsoft.com/office/drawing/2014/main" id="{1EB25B0D-7A93-9D51-C551-3AFAB2338435}"/>
                </a:ext>
              </a:extLst>
            </p:cNvPr>
            <p:cNvGrpSpPr/>
            <p:nvPr/>
          </p:nvGrpSpPr>
          <p:grpSpPr>
            <a:xfrm>
              <a:off x="1088826" y="3187700"/>
              <a:ext cx="82785" cy="82785"/>
              <a:chOff x="0" y="0"/>
              <a:chExt cx="1913890" cy="1913890"/>
            </a:xfrm>
          </p:grpSpPr>
          <p:sp>
            <p:nvSpPr>
              <p:cNvPr id="276" name="Freeform 218">
                <a:extLst>
                  <a:ext uri="{FF2B5EF4-FFF2-40B4-BE49-F238E27FC236}">
                    <a16:creationId xmlns:a16="http://schemas.microsoft.com/office/drawing/2014/main" id="{C03FDDF4-486B-74BA-1925-8CB9CF67F624}"/>
                  </a:ext>
                </a:extLst>
              </p:cNvPr>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114" name="Group 219">
              <a:extLst>
                <a:ext uri="{FF2B5EF4-FFF2-40B4-BE49-F238E27FC236}">
                  <a16:creationId xmlns:a16="http://schemas.microsoft.com/office/drawing/2014/main" id="{628078E4-9737-45C0-B49B-1BA72CD24D81}"/>
                </a:ext>
              </a:extLst>
            </p:cNvPr>
            <p:cNvGrpSpPr/>
            <p:nvPr/>
          </p:nvGrpSpPr>
          <p:grpSpPr>
            <a:xfrm>
              <a:off x="1088826" y="9568185"/>
              <a:ext cx="82785" cy="82785"/>
              <a:chOff x="0" y="0"/>
              <a:chExt cx="1913890" cy="1913890"/>
            </a:xfrm>
          </p:grpSpPr>
          <p:sp>
            <p:nvSpPr>
              <p:cNvPr id="275" name="Freeform 220">
                <a:extLst>
                  <a:ext uri="{FF2B5EF4-FFF2-40B4-BE49-F238E27FC236}">
                    <a16:creationId xmlns:a16="http://schemas.microsoft.com/office/drawing/2014/main" id="{340AB32C-E8FF-C0FE-1D3C-44CAFC439412}"/>
                  </a:ext>
                </a:extLst>
              </p:cNvPr>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115" name="Group 221">
              <a:extLst>
                <a:ext uri="{FF2B5EF4-FFF2-40B4-BE49-F238E27FC236}">
                  <a16:creationId xmlns:a16="http://schemas.microsoft.com/office/drawing/2014/main" id="{9E48233B-074E-41E1-6E88-27D33A7E9624}"/>
                </a:ext>
              </a:extLst>
            </p:cNvPr>
            <p:cNvGrpSpPr/>
            <p:nvPr/>
          </p:nvGrpSpPr>
          <p:grpSpPr>
            <a:xfrm>
              <a:off x="4276206" y="0"/>
              <a:ext cx="82785" cy="82785"/>
              <a:chOff x="0" y="0"/>
              <a:chExt cx="1913890" cy="1913890"/>
            </a:xfrm>
          </p:grpSpPr>
          <p:sp>
            <p:nvSpPr>
              <p:cNvPr id="274" name="Freeform 222">
                <a:extLst>
                  <a:ext uri="{FF2B5EF4-FFF2-40B4-BE49-F238E27FC236}">
                    <a16:creationId xmlns:a16="http://schemas.microsoft.com/office/drawing/2014/main" id="{14CD5235-5954-EF66-E88A-5FC9707EC73C}"/>
                  </a:ext>
                </a:extLst>
              </p:cNvPr>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116" name="Group 223">
              <a:extLst>
                <a:ext uri="{FF2B5EF4-FFF2-40B4-BE49-F238E27FC236}">
                  <a16:creationId xmlns:a16="http://schemas.microsoft.com/office/drawing/2014/main" id="{AB612944-12A3-2534-7670-48B70CE74388}"/>
                </a:ext>
              </a:extLst>
            </p:cNvPr>
            <p:cNvGrpSpPr/>
            <p:nvPr/>
          </p:nvGrpSpPr>
          <p:grpSpPr>
            <a:xfrm>
              <a:off x="4276206" y="6380485"/>
              <a:ext cx="82785" cy="82785"/>
              <a:chOff x="0" y="0"/>
              <a:chExt cx="1913890" cy="1913890"/>
            </a:xfrm>
          </p:grpSpPr>
          <p:sp>
            <p:nvSpPr>
              <p:cNvPr id="273" name="Freeform 224">
                <a:extLst>
                  <a:ext uri="{FF2B5EF4-FFF2-40B4-BE49-F238E27FC236}">
                    <a16:creationId xmlns:a16="http://schemas.microsoft.com/office/drawing/2014/main" id="{4DF105DB-F46F-0CDF-3F2B-CD11D5D5E6D5}"/>
                  </a:ext>
                </a:extLst>
              </p:cNvPr>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117" name="Group 225">
              <a:extLst>
                <a:ext uri="{FF2B5EF4-FFF2-40B4-BE49-F238E27FC236}">
                  <a16:creationId xmlns:a16="http://schemas.microsoft.com/office/drawing/2014/main" id="{61B7AD70-9A88-8AB7-B610-F7716CE83AFC}"/>
                </a:ext>
              </a:extLst>
            </p:cNvPr>
            <p:cNvGrpSpPr/>
            <p:nvPr/>
          </p:nvGrpSpPr>
          <p:grpSpPr>
            <a:xfrm>
              <a:off x="4276206" y="3187700"/>
              <a:ext cx="82785" cy="82785"/>
              <a:chOff x="0" y="0"/>
              <a:chExt cx="1913890" cy="1913890"/>
            </a:xfrm>
          </p:grpSpPr>
          <p:sp>
            <p:nvSpPr>
              <p:cNvPr id="272" name="Freeform 226">
                <a:extLst>
                  <a:ext uri="{FF2B5EF4-FFF2-40B4-BE49-F238E27FC236}">
                    <a16:creationId xmlns:a16="http://schemas.microsoft.com/office/drawing/2014/main" id="{080ACBA8-3F81-A2A3-6F13-BDF92E797F7A}"/>
                  </a:ext>
                </a:extLst>
              </p:cNvPr>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118" name="Group 227">
              <a:extLst>
                <a:ext uri="{FF2B5EF4-FFF2-40B4-BE49-F238E27FC236}">
                  <a16:creationId xmlns:a16="http://schemas.microsoft.com/office/drawing/2014/main" id="{1130AD0F-A0AC-BD27-D3D1-426D21D3DA79}"/>
                </a:ext>
              </a:extLst>
            </p:cNvPr>
            <p:cNvGrpSpPr/>
            <p:nvPr/>
          </p:nvGrpSpPr>
          <p:grpSpPr>
            <a:xfrm>
              <a:off x="4276206" y="9568185"/>
              <a:ext cx="82785" cy="82785"/>
              <a:chOff x="0" y="0"/>
              <a:chExt cx="1913890" cy="1913890"/>
            </a:xfrm>
          </p:grpSpPr>
          <p:sp>
            <p:nvSpPr>
              <p:cNvPr id="271" name="Freeform 228">
                <a:extLst>
                  <a:ext uri="{FF2B5EF4-FFF2-40B4-BE49-F238E27FC236}">
                    <a16:creationId xmlns:a16="http://schemas.microsoft.com/office/drawing/2014/main" id="{DB1EB757-7909-09CF-E513-1527257AFBDD}"/>
                  </a:ext>
                </a:extLst>
              </p:cNvPr>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119" name="Group 229">
              <a:extLst>
                <a:ext uri="{FF2B5EF4-FFF2-40B4-BE49-F238E27FC236}">
                  <a16:creationId xmlns:a16="http://schemas.microsoft.com/office/drawing/2014/main" id="{1DAA7781-F15A-ECEC-047A-3F75C85C799E}"/>
                </a:ext>
              </a:extLst>
            </p:cNvPr>
            <p:cNvGrpSpPr/>
            <p:nvPr/>
          </p:nvGrpSpPr>
          <p:grpSpPr>
            <a:xfrm>
              <a:off x="1088826" y="1618080"/>
              <a:ext cx="82785" cy="82785"/>
              <a:chOff x="0" y="0"/>
              <a:chExt cx="1913890" cy="1913890"/>
            </a:xfrm>
          </p:grpSpPr>
          <p:sp>
            <p:nvSpPr>
              <p:cNvPr id="270" name="Freeform 230">
                <a:extLst>
                  <a:ext uri="{FF2B5EF4-FFF2-40B4-BE49-F238E27FC236}">
                    <a16:creationId xmlns:a16="http://schemas.microsoft.com/office/drawing/2014/main" id="{58DAB90B-7FBB-8E6D-F2E9-5B1F3F66D921}"/>
                  </a:ext>
                </a:extLst>
              </p:cNvPr>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120" name="Group 231">
              <a:extLst>
                <a:ext uri="{FF2B5EF4-FFF2-40B4-BE49-F238E27FC236}">
                  <a16:creationId xmlns:a16="http://schemas.microsoft.com/office/drawing/2014/main" id="{3A84D202-0E8F-0F2B-68BB-56238547B4E0}"/>
                </a:ext>
              </a:extLst>
            </p:cNvPr>
            <p:cNvGrpSpPr/>
            <p:nvPr/>
          </p:nvGrpSpPr>
          <p:grpSpPr>
            <a:xfrm>
              <a:off x="1088826" y="7998564"/>
              <a:ext cx="82785" cy="82785"/>
              <a:chOff x="0" y="0"/>
              <a:chExt cx="1913890" cy="1913890"/>
            </a:xfrm>
          </p:grpSpPr>
          <p:sp>
            <p:nvSpPr>
              <p:cNvPr id="269" name="Freeform 232">
                <a:extLst>
                  <a:ext uri="{FF2B5EF4-FFF2-40B4-BE49-F238E27FC236}">
                    <a16:creationId xmlns:a16="http://schemas.microsoft.com/office/drawing/2014/main" id="{9E5AA1F6-5380-4FC2-B074-5B4150DFD016}"/>
                  </a:ext>
                </a:extLst>
              </p:cNvPr>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121" name="Group 233">
              <a:extLst>
                <a:ext uri="{FF2B5EF4-FFF2-40B4-BE49-F238E27FC236}">
                  <a16:creationId xmlns:a16="http://schemas.microsoft.com/office/drawing/2014/main" id="{4DE36D82-21EE-BDE3-F6AC-4F7D601DB8EC}"/>
                </a:ext>
              </a:extLst>
            </p:cNvPr>
            <p:cNvGrpSpPr/>
            <p:nvPr/>
          </p:nvGrpSpPr>
          <p:grpSpPr>
            <a:xfrm>
              <a:off x="1088826" y="4805780"/>
              <a:ext cx="82785" cy="82785"/>
              <a:chOff x="0" y="0"/>
              <a:chExt cx="1913890" cy="1913890"/>
            </a:xfrm>
          </p:grpSpPr>
          <p:sp>
            <p:nvSpPr>
              <p:cNvPr id="268" name="Freeform 234">
                <a:extLst>
                  <a:ext uri="{FF2B5EF4-FFF2-40B4-BE49-F238E27FC236}">
                    <a16:creationId xmlns:a16="http://schemas.microsoft.com/office/drawing/2014/main" id="{9D482081-3942-BF8F-BACB-DE87A6AAFFF3}"/>
                  </a:ext>
                </a:extLst>
              </p:cNvPr>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122" name="Group 235">
              <a:extLst>
                <a:ext uri="{FF2B5EF4-FFF2-40B4-BE49-F238E27FC236}">
                  <a16:creationId xmlns:a16="http://schemas.microsoft.com/office/drawing/2014/main" id="{F8D35EE2-719F-8A0F-97FE-2CB103F7637A}"/>
                </a:ext>
              </a:extLst>
            </p:cNvPr>
            <p:cNvGrpSpPr/>
            <p:nvPr/>
          </p:nvGrpSpPr>
          <p:grpSpPr>
            <a:xfrm>
              <a:off x="4276206" y="1618080"/>
              <a:ext cx="82785" cy="82785"/>
              <a:chOff x="0" y="0"/>
              <a:chExt cx="1913890" cy="1913890"/>
            </a:xfrm>
          </p:grpSpPr>
          <p:sp>
            <p:nvSpPr>
              <p:cNvPr id="267" name="Freeform 236">
                <a:extLst>
                  <a:ext uri="{FF2B5EF4-FFF2-40B4-BE49-F238E27FC236}">
                    <a16:creationId xmlns:a16="http://schemas.microsoft.com/office/drawing/2014/main" id="{EAE422A6-7E21-5094-B242-E7F17CC40A9F}"/>
                  </a:ext>
                </a:extLst>
              </p:cNvPr>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123" name="Group 237">
              <a:extLst>
                <a:ext uri="{FF2B5EF4-FFF2-40B4-BE49-F238E27FC236}">
                  <a16:creationId xmlns:a16="http://schemas.microsoft.com/office/drawing/2014/main" id="{0CA28379-2796-A6BF-3CEA-65A3A72F9B14}"/>
                </a:ext>
              </a:extLst>
            </p:cNvPr>
            <p:cNvGrpSpPr/>
            <p:nvPr/>
          </p:nvGrpSpPr>
          <p:grpSpPr>
            <a:xfrm>
              <a:off x="4276206" y="7998564"/>
              <a:ext cx="82785" cy="82785"/>
              <a:chOff x="0" y="0"/>
              <a:chExt cx="1913890" cy="1913890"/>
            </a:xfrm>
          </p:grpSpPr>
          <p:sp>
            <p:nvSpPr>
              <p:cNvPr id="266" name="Freeform 238">
                <a:extLst>
                  <a:ext uri="{FF2B5EF4-FFF2-40B4-BE49-F238E27FC236}">
                    <a16:creationId xmlns:a16="http://schemas.microsoft.com/office/drawing/2014/main" id="{59590BC5-23D7-AE31-487F-CF7E898BE2B3}"/>
                  </a:ext>
                </a:extLst>
              </p:cNvPr>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124" name="Group 239">
              <a:extLst>
                <a:ext uri="{FF2B5EF4-FFF2-40B4-BE49-F238E27FC236}">
                  <a16:creationId xmlns:a16="http://schemas.microsoft.com/office/drawing/2014/main" id="{0E652EFD-A58B-C393-8605-3AE139E57E53}"/>
                </a:ext>
              </a:extLst>
            </p:cNvPr>
            <p:cNvGrpSpPr/>
            <p:nvPr/>
          </p:nvGrpSpPr>
          <p:grpSpPr>
            <a:xfrm>
              <a:off x="4276206" y="4805780"/>
              <a:ext cx="82785" cy="82785"/>
              <a:chOff x="0" y="0"/>
              <a:chExt cx="1913890" cy="1913890"/>
            </a:xfrm>
          </p:grpSpPr>
          <p:sp>
            <p:nvSpPr>
              <p:cNvPr id="265" name="Freeform 240">
                <a:extLst>
                  <a:ext uri="{FF2B5EF4-FFF2-40B4-BE49-F238E27FC236}">
                    <a16:creationId xmlns:a16="http://schemas.microsoft.com/office/drawing/2014/main" id="{96AF9488-9B3A-8A00-08CC-E7494670BC13}"/>
                  </a:ext>
                </a:extLst>
              </p:cNvPr>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125" name="Group 241">
              <a:extLst>
                <a:ext uri="{FF2B5EF4-FFF2-40B4-BE49-F238E27FC236}">
                  <a16:creationId xmlns:a16="http://schemas.microsoft.com/office/drawing/2014/main" id="{6166F386-7BFB-AE2B-34F1-FA795450DCCF}"/>
                </a:ext>
              </a:extLst>
            </p:cNvPr>
            <p:cNvGrpSpPr/>
            <p:nvPr/>
          </p:nvGrpSpPr>
          <p:grpSpPr>
            <a:xfrm>
              <a:off x="1627486" y="537155"/>
              <a:ext cx="82785" cy="82785"/>
              <a:chOff x="0" y="0"/>
              <a:chExt cx="1913890" cy="1913890"/>
            </a:xfrm>
          </p:grpSpPr>
          <p:sp>
            <p:nvSpPr>
              <p:cNvPr id="264" name="Freeform 242">
                <a:extLst>
                  <a:ext uri="{FF2B5EF4-FFF2-40B4-BE49-F238E27FC236}">
                    <a16:creationId xmlns:a16="http://schemas.microsoft.com/office/drawing/2014/main" id="{480B6F4A-88F1-5DD6-AE59-4892D24E46EF}"/>
                  </a:ext>
                </a:extLst>
              </p:cNvPr>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126" name="Group 243">
              <a:extLst>
                <a:ext uri="{FF2B5EF4-FFF2-40B4-BE49-F238E27FC236}">
                  <a16:creationId xmlns:a16="http://schemas.microsoft.com/office/drawing/2014/main" id="{F4A678B8-AD3A-004C-807B-325CB955297A}"/>
                </a:ext>
              </a:extLst>
            </p:cNvPr>
            <p:cNvGrpSpPr/>
            <p:nvPr/>
          </p:nvGrpSpPr>
          <p:grpSpPr>
            <a:xfrm>
              <a:off x="1627486" y="6917640"/>
              <a:ext cx="82785" cy="82785"/>
              <a:chOff x="0" y="0"/>
              <a:chExt cx="1913890" cy="1913890"/>
            </a:xfrm>
          </p:grpSpPr>
          <p:sp>
            <p:nvSpPr>
              <p:cNvPr id="263" name="Freeform 244">
                <a:extLst>
                  <a:ext uri="{FF2B5EF4-FFF2-40B4-BE49-F238E27FC236}">
                    <a16:creationId xmlns:a16="http://schemas.microsoft.com/office/drawing/2014/main" id="{6CB2D528-8BFB-89D2-F06E-89D2C9A5FAEF}"/>
                  </a:ext>
                </a:extLst>
              </p:cNvPr>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127" name="Group 245">
              <a:extLst>
                <a:ext uri="{FF2B5EF4-FFF2-40B4-BE49-F238E27FC236}">
                  <a16:creationId xmlns:a16="http://schemas.microsoft.com/office/drawing/2014/main" id="{D979BDE0-DD99-3426-FC5A-F57E237A7E6C}"/>
                </a:ext>
              </a:extLst>
            </p:cNvPr>
            <p:cNvGrpSpPr/>
            <p:nvPr/>
          </p:nvGrpSpPr>
          <p:grpSpPr>
            <a:xfrm>
              <a:off x="1627486" y="3724855"/>
              <a:ext cx="82785" cy="82785"/>
              <a:chOff x="0" y="0"/>
              <a:chExt cx="1913890" cy="1913890"/>
            </a:xfrm>
          </p:grpSpPr>
          <p:sp>
            <p:nvSpPr>
              <p:cNvPr id="262" name="Freeform 246">
                <a:extLst>
                  <a:ext uri="{FF2B5EF4-FFF2-40B4-BE49-F238E27FC236}">
                    <a16:creationId xmlns:a16="http://schemas.microsoft.com/office/drawing/2014/main" id="{BE2DEFF5-5A11-A207-1D19-03058868B77F}"/>
                  </a:ext>
                </a:extLst>
              </p:cNvPr>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128" name="Group 247">
              <a:extLst>
                <a:ext uri="{FF2B5EF4-FFF2-40B4-BE49-F238E27FC236}">
                  <a16:creationId xmlns:a16="http://schemas.microsoft.com/office/drawing/2014/main" id="{55698C65-AA27-9B12-6191-6CAF8FF8C316}"/>
                </a:ext>
              </a:extLst>
            </p:cNvPr>
            <p:cNvGrpSpPr/>
            <p:nvPr/>
          </p:nvGrpSpPr>
          <p:grpSpPr>
            <a:xfrm>
              <a:off x="1627486" y="10105340"/>
              <a:ext cx="82785" cy="82785"/>
              <a:chOff x="0" y="0"/>
              <a:chExt cx="1913890" cy="1913890"/>
            </a:xfrm>
          </p:grpSpPr>
          <p:sp>
            <p:nvSpPr>
              <p:cNvPr id="261" name="Freeform 248">
                <a:extLst>
                  <a:ext uri="{FF2B5EF4-FFF2-40B4-BE49-F238E27FC236}">
                    <a16:creationId xmlns:a16="http://schemas.microsoft.com/office/drawing/2014/main" id="{A11624F7-9FE3-0CF3-85AA-B4249C871713}"/>
                  </a:ext>
                </a:extLst>
              </p:cNvPr>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129" name="Group 249">
              <a:extLst>
                <a:ext uri="{FF2B5EF4-FFF2-40B4-BE49-F238E27FC236}">
                  <a16:creationId xmlns:a16="http://schemas.microsoft.com/office/drawing/2014/main" id="{DA06DA79-F912-DF3D-146E-D633973BC782}"/>
                </a:ext>
              </a:extLst>
            </p:cNvPr>
            <p:cNvGrpSpPr/>
            <p:nvPr/>
          </p:nvGrpSpPr>
          <p:grpSpPr>
            <a:xfrm>
              <a:off x="1627486" y="2155235"/>
              <a:ext cx="82785" cy="82785"/>
              <a:chOff x="0" y="0"/>
              <a:chExt cx="1913890" cy="1913890"/>
            </a:xfrm>
          </p:grpSpPr>
          <p:sp>
            <p:nvSpPr>
              <p:cNvPr id="260" name="Freeform 250">
                <a:extLst>
                  <a:ext uri="{FF2B5EF4-FFF2-40B4-BE49-F238E27FC236}">
                    <a16:creationId xmlns:a16="http://schemas.microsoft.com/office/drawing/2014/main" id="{98EAF59D-E2A4-8DAA-465E-537DCAD7251E}"/>
                  </a:ext>
                </a:extLst>
              </p:cNvPr>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130" name="Group 251">
              <a:extLst>
                <a:ext uri="{FF2B5EF4-FFF2-40B4-BE49-F238E27FC236}">
                  <a16:creationId xmlns:a16="http://schemas.microsoft.com/office/drawing/2014/main" id="{3F253058-066B-F6F3-8A4E-4FDB2D3124C7}"/>
                </a:ext>
              </a:extLst>
            </p:cNvPr>
            <p:cNvGrpSpPr/>
            <p:nvPr/>
          </p:nvGrpSpPr>
          <p:grpSpPr>
            <a:xfrm>
              <a:off x="1627486" y="8535719"/>
              <a:ext cx="82785" cy="82785"/>
              <a:chOff x="0" y="0"/>
              <a:chExt cx="1913890" cy="1913890"/>
            </a:xfrm>
          </p:grpSpPr>
          <p:sp>
            <p:nvSpPr>
              <p:cNvPr id="259" name="Freeform 252">
                <a:extLst>
                  <a:ext uri="{FF2B5EF4-FFF2-40B4-BE49-F238E27FC236}">
                    <a16:creationId xmlns:a16="http://schemas.microsoft.com/office/drawing/2014/main" id="{62250157-1F2A-F33B-B19E-5967D37CEF45}"/>
                  </a:ext>
                </a:extLst>
              </p:cNvPr>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131" name="Group 253">
              <a:extLst>
                <a:ext uri="{FF2B5EF4-FFF2-40B4-BE49-F238E27FC236}">
                  <a16:creationId xmlns:a16="http://schemas.microsoft.com/office/drawing/2014/main" id="{9ECE73CA-D547-DBD7-82FD-08C96051B35F}"/>
                </a:ext>
              </a:extLst>
            </p:cNvPr>
            <p:cNvGrpSpPr/>
            <p:nvPr/>
          </p:nvGrpSpPr>
          <p:grpSpPr>
            <a:xfrm>
              <a:off x="1627486" y="5342935"/>
              <a:ext cx="82785" cy="82785"/>
              <a:chOff x="0" y="0"/>
              <a:chExt cx="1913890" cy="1913890"/>
            </a:xfrm>
          </p:grpSpPr>
          <p:sp>
            <p:nvSpPr>
              <p:cNvPr id="258" name="Freeform 254">
                <a:extLst>
                  <a:ext uri="{FF2B5EF4-FFF2-40B4-BE49-F238E27FC236}">
                    <a16:creationId xmlns:a16="http://schemas.microsoft.com/office/drawing/2014/main" id="{25D0FCDB-3D24-BEB9-673A-D7B4765B6B3F}"/>
                  </a:ext>
                </a:extLst>
              </p:cNvPr>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132" name="Group 255">
              <a:extLst>
                <a:ext uri="{FF2B5EF4-FFF2-40B4-BE49-F238E27FC236}">
                  <a16:creationId xmlns:a16="http://schemas.microsoft.com/office/drawing/2014/main" id="{F28630E8-B10E-99DF-FF02-0BF00F26956D}"/>
                </a:ext>
              </a:extLst>
            </p:cNvPr>
            <p:cNvGrpSpPr>
              <a:grpSpLocks noChangeAspect="1"/>
            </p:cNvGrpSpPr>
            <p:nvPr/>
          </p:nvGrpSpPr>
          <p:grpSpPr>
            <a:xfrm>
              <a:off x="78" y="0"/>
              <a:ext cx="95594" cy="82785"/>
              <a:chOff x="0" y="0"/>
              <a:chExt cx="6350000" cy="5499100"/>
            </a:xfrm>
          </p:grpSpPr>
          <p:sp>
            <p:nvSpPr>
              <p:cNvPr id="257" name="Freeform 256">
                <a:extLst>
                  <a:ext uri="{FF2B5EF4-FFF2-40B4-BE49-F238E27FC236}">
                    <a16:creationId xmlns:a16="http://schemas.microsoft.com/office/drawing/2014/main" id="{404473B9-9BE7-7348-EBF9-5E1892C74E22}"/>
                  </a:ext>
                </a:extLst>
              </p:cNvPr>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133" name="Group 257">
              <a:extLst>
                <a:ext uri="{FF2B5EF4-FFF2-40B4-BE49-F238E27FC236}">
                  <a16:creationId xmlns:a16="http://schemas.microsoft.com/office/drawing/2014/main" id="{BFC3B835-1D5A-6007-7B00-1D87448D8D9B}"/>
                </a:ext>
              </a:extLst>
            </p:cNvPr>
            <p:cNvGrpSpPr>
              <a:grpSpLocks noChangeAspect="1"/>
            </p:cNvGrpSpPr>
            <p:nvPr/>
          </p:nvGrpSpPr>
          <p:grpSpPr>
            <a:xfrm>
              <a:off x="78" y="6380485"/>
              <a:ext cx="95594" cy="82785"/>
              <a:chOff x="0" y="0"/>
              <a:chExt cx="6350000" cy="5499100"/>
            </a:xfrm>
          </p:grpSpPr>
          <p:sp>
            <p:nvSpPr>
              <p:cNvPr id="256" name="Freeform 258">
                <a:extLst>
                  <a:ext uri="{FF2B5EF4-FFF2-40B4-BE49-F238E27FC236}">
                    <a16:creationId xmlns:a16="http://schemas.microsoft.com/office/drawing/2014/main" id="{0F279BAD-69B0-C3D3-EBF1-D4B1CE2CE38F}"/>
                  </a:ext>
                </a:extLst>
              </p:cNvPr>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134" name="Group 259">
              <a:extLst>
                <a:ext uri="{FF2B5EF4-FFF2-40B4-BE49-F238E27FC236}">
                  <a16:creationId xmlns:a16="http://schemas.microsoft.com/office/drawing/2014/main" id="{DB67722C-FA85-7339-6B24-B4F40E446AA5}"/>
                </a:ext>
              </a:extLst>
            </p:cNvPr>
            <p:cNvGrpSpPr>
              <a:grpSpLocks noChangeAspect="1"/>
            </p:cNvGrpSpPr>
            <p:nvPr/>
          </p:nvGrpSpPr>
          <p:grpSpPr>
            <a:xfrm>
              <a:off x="78" y="3187700"/>
              <a:ext cx="95594" cy="82785"/>
              <a:chOff x="0" y="0"/>
              <a:chExt cx="6350000" cy="5499100"/>
            </a:xfrm>
          </p:grpSpPr>
          <p:sp>
            <p:nvSpPr>
              <p:cNvPr id="255" name="Freeform 260">
                <a:extLst>
                  <a:ext uri="{FF2B5EF4-FFF2-40B4-BE49-F238E27FC236}">
                    <a16:creationId xmlns:a16="http://schemas.microsoft.com/office/drawing/2014/main" id="{CAC46103-A848-4F4D-9A94-0239019D522B}"/>
                  </a:ext>
                </a:extLst>
              </p:cNvPr>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135" name="Group 261">
              <a:extLst>
                <a:ext uri="{FF2B5EF4-FFF2-40B4-BE49-F238E27FC236}">
                  <a16:creationId xmlns:a16="http://schemas.microsoft.com/office/drawing/2014/main" id="{50EAAC69-8A56-B31A-82F4-EC950E95D4F2}"/>
                </a:ext>
              </a:extLst>
            </p:cNvPr>
            <p:cNvGrpSpPr>
              <a:grpSpLocks noChangeAspect="1"/>
            </p:cNvGrpSpPr>
            <p:nvPr/>
          </p:nvGrpSpPr>
          <p:grpSpPr>
            <a:xfrm>
              <a:off x="78" y="9568185"/>
              <a:ext cx="95594" cy="82785"/>
              <a:chOff x="0" y="0"/>
              <a:chExt cx="6350000" cy="5499100"/>
            </a:xfrm>
          </p:grpSpPr>
          <p:sp>
            <p:nvSpPr>
              <p:cNvPr id="254" name="Freeform 262">
                <a:extLst>
                  <a:ext uri="{FF2B5EF4-FFF2-40B4-BE49-F238E27FC236}">
                    <a16:creationId xmlns:a16="http://schemas.microsoft.com/office/drawing/2014/main" id="{159D8742-6713-7931-9410-85A46D503325}"/>
                  </a:ext>
                </a:extLst>
              </p:cNvPr>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136" name="Group 263">
              <a:extLst>
                <a:ext uri="{FF2B5EF4-FFF2-40B4-BE49-F238E27FC236}">
                  <a16:creationId xmlns:a16="http://schemas.microsoft.com/office/drawing/2014/main" id="{053A9E44-8EA7-5CC5-1D79-CAEF21121AD5}"/>
                </a:ext>
              </a:extLst>
            </p:cNvPr>
            <p:cNvGrpSpPr>
              <a:grpSpLocks noChangeAspect="1"/>
            </p:cNvGrpSpPr>
            <p:nvPr/>
          </p:nvGrpSpPr>
          <p:grpSpPr>
            <a:xfrm>
              <a:off x="3187459" y="0"/>
              <a:ext cx="95594" cy="82785"/>
              <a:chOff x="0" y="0"/>
              <a:chExt cx="6350000" cy="5499100"/>
            </a:xfrm>
          </p:grpSpPr>
          <p:sp>
            <p:nvSpPr>
              <p:cNvPr id="253" name="Freeform 264">
                <a:extLst>
                  <a:ext uri="{FF2B5EF4-FFF2-40B4-BE49-F238E27FC236}">
                    <a16:creationId xmlns:a16="http://schemas.microsoft.com/office/drawing/2014/main" id="{EF92721E-75F7-E602-139A-DFEB210A4EEE}"/>
                  </a:ext>
                </a:extLst>
              </p:cNvPr>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137" name="Group 265">
              <a:extLst>
                <a:ext uri="{FF2B5EF4-FFF2-40B4-BE49-F238E27FC236}">
                  <a16:creationId xmlns:a16="http://schemas.microsoft.com/office/drawing/2014/main" id="{56C2F4C7-C559-BA88-652A-406F51004AEC}"/>
                </a:ext>
              </a:extLst>
            </p:cNvPr>
            <p:cNvGrpSpPr>
              <a:grpSpLocks noChangeAspect="1"/>
            </p:cNvGrpSpPr>
            <p:nvPr/>
          </p:nvGrpSpPr>
          <p:grpSpPr>
            <a:xfrm>
              <a:off x="3187459" y="6380485"/>
              <a:ext cx="95594" cy="82785"/>
              <a:chOff x="0" y="0"/>
              <a:chExt cx="6350000" cy="5499100"/>
            </a:xfrm>
          </p:grpSpPr>
          <p:sp>
            <p:nvSpPr>
              <p:cNvPr id="252" name="Freeform 266">
                <a:extLst>
                  <a:ext uri="{FF2B5EF4-FFF2-40B4-BE49-F238E27FC236}">
                    <a16:creationId xmlns:a16="http://schemas.microsoft.com/office/drawing/2014/main" id="{06A1BADE-05C9-7060-E29D-A44A29A2229C}"/>
                  </a:ext>
                </a:extLst>
              </p:cNvPr>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138" name="Group 267">
              <a:extLst>
                <a:ext uri="{FF2B5EF4-FFF2-40B4-BE49-F238E27FC236}">
                  <a16:creationId xmlns:a16="http://schemas.microsoft.com/office/drawing/2014/main" id="{1CEA806A-A8C7-B60C-0E67-12E6D6764231}"/>
                </a:ext>
              </a:extLst>
            </p:cNvPr>
            <p:cNvGrpSpPr>
              <a:grpSpLocks noChangeAspect="1"/>
            </p:cNvGrpSpPr>
            <p:nvPr/>
          </p:nvGrpSpPr>
          <p:grpSpPr>
            <a:xfrm>
              <a:off x="3187459" y="3187700"/>
              <a:ext cx="95594" cy="82785"/>
              <a:chOff x="0" y="0"/>
              <a:chExt cx="6350000" cy="5499100"/>
            </a:xfrm>
          </p:grpSpPr>
          <p:sp>
            <p:nvSpPr>
              <p:cNvPr id="251" name="Freeform 268">
                <a:extLst>
                  <a:ext uri="{FF2B5EF4-FFF2-40B4-BE49-F238E27FC236}">
                    <a16:creationId xmlns:a16="http://schemas.microsoft.com/office/drawing/2014/main" id="{CE01EB0B-F809-3E2B-9DB5-065E903B4550}"/>
                  </a:ext>
                </a:extLst>
              </p:cNvPr>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139" name="Group 269">
              <a:extLst>
                <a:ext uri="{FF2B5EF4-FFF2-40B4-BE49-F238E27FC236}">
                  <a16:creationId xmlns:a16="http://schemas.microsoft.com/office/drawing/2014/main" id="{874AE57C-B089-212E-649F-57FC71F1DB10}"/>
                </a:ext>
              </a:extLst>
            </p:cNvPr>
            <p:cNvGrpSpPr>
              <a:grpSpLocks noChangeAspect="1"/>
            </p:cNvGrpSpPr>
            <p:nvPr/>
          </p:nvGrpSpPr>
          <p:grpSpPr>
            <a:xfrm>
              <a:off x="3187459" y="9568185"/>
              <a:ext cx="95594" cy="82785"/>
              <a:chOff x="0" y="0"/>
              <a:chExt cx="6350000" cy="5499100"/>
            </a:xfrm>
          </p:grpSpPr>
          <p:sp>
            <p:nvSpPr>
              <p:cNvPr id="250" name="Freeform 270">
                <a:extLst>
                  <a:ext uri="{FF2B5EF4-FFF2-40B4-BE49-F238E27FC236}">
                    <a16:creationId xmlns:a16="http://schemas.microsoft.com/office/drawing/2014/main" id="{38776FB4-C015-FFBE-5069-C5AC4052AC63}"/>
                  </a:ext>
                </a:extLst>
              </p:cNvPr>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140" name="Group 271">
              <a:extLst>
                <a:ext uri="{FF2B5EF4-FFF2-40B4-BE49-F238E27FC236}">
                  <a16:creationId xmlns:a16="http://schemas.microsoft.com/office/drawing/2014/main" id="{A3F9CDE8-2C08-4AE4-262E-F8D37C85D168}"/>
                </a:ext>
              </a:extLst>
            </p:cNvPr>
            <p:cNvGrpSpPr>
              <a:grpSpLocks noChangeAspect="1"/>
            </p:cNvGrpSpPr>
            <p:nvPr/>
          </p:nvGrpSpPr>
          <p:grpSpPr>
            <a:xfrm>
              <a:off x="78" y="1618080"/>
              <a:ext cx="95594" cy="82785"/>
              <a:chOff x="0" y="0"/>
              <a:chExt cx="6350000" cy="5499100"/>
            </a:xfrm>
          </p:grpSpPr>
          <p:sp>
            <p:nvSpPr>
              <p:cNvPr id="249" name="Freeform 272">
                <a:extLst>
                  <a:ext uri="{FF2B5EF4-FFF2-40B4-BE49-F238E27FC236}">
                    <a16:creationId xmlns:a16="http://schemas.microsoft.com/office/drawing/2014/main" id="{0931FCD1-12D7-DA51-DC25-C0248523FA99}"/>
                  </a:ext>
                </a:extLst>
              </p:cNvPr>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141" name="Group 273">
              <a:extLst>
                <a:ext uri="{FF2B5EF4-FFF2-40B4-BE49-F238E27FC236}">
                  <a16:creationId xmlns:a16="http://schemas.microsoft.com/office/drawing/2014/main" id="{B53E44A7-6617-1501-208A-18AFD4DA5557}"/>
                </a:ext>
              </a:extLst>
            </p:cNvPr>
            <p:cNvGrpSpPr>
              <a:grpSpLocks noChangeAspect="1"/>
            </p:cNvGrpSpPr>
            <p:nvPr/>
          </p:nvGrpSpPr>
          <p:grpSpPr>
            <a:xfrm>
              <a:off x="78" y="7998564"/>
              <a:ext cx="95594" cy="82785"/>
              <a:chOff x="0" y="0"/>
              <a:chExt cx="6350000" cy="5499100"/>
            </a:xfrm>
          </p:grpSpPr>
          <p:sp>
            <p:nvSpPr>
              <p:cNvPr id="248" name="Freeform 274">
                <a:extLst>
                  <a:ext uri="{FF2B5EF4-FFF2-40B4-BE49-F238E27FC236}">
                    <a16:creationId xmlns:a16="http://schemas.microsoft.com/office/drawing/2014/main" id="{99B67D61-58C4-D7AA-74CE-CF105F6D5D85}"/>
                  </a:ext>
                </a:extLst>
              </p:cNvPr>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142" name="Group 275">
              <a:extLst>
                <a:ext uri="{FF2B5EF4-FFF2-40B4-BE49-F238E27FC236}">
                  <a16:creationId xmlns:a16="http://schemas.microsoft.com/office/drawing/2014/main" id="{B95F01B0-B4AA-3F38-C31E-8407673BA3E7}"/>
                </a:ext>
              </a:extLst>
            </p:cNvPr>
            <p:cNvGrpSpPr>
              <a:grpSpLocks noChangeAspect="1"/>
            </p:cNvGrpSpPr>
            <p:nvPr/>
          </p:nvGrpSpPr>
          <p:grpSpPr>
            <a:xfrm>
              <a:off x="78" y="4805780"/>
              <a:ext cx="95594" cy="82785"/>
              <a:chOff x="0" y="0"/>
              <a:chExt cx="6350000" cy="5499100"/>
            </a:xfrm>
          </p:grpSpPr>
          <p:sp>
            <p:nvSpPr>
              <p:cNvPr id="247" name="Freeform 276">
                <a:extLst>
                  <a:ext uri="{FF2B5EF4-FFF2-40B4-BE49-F238E27FC236}">
                    <a16:creationId xmlns:a16="http://schemas.microsoft.com/office/drawing/2014/main" id="{7D78E804-52C1-B54C-D47D-EE936C82EAC7}"/>
                  </a:ext>
                </a:extLst>
              </p:cNvPr>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143" name="Group 277">
              <a:extLst>
                <a:ext uri="{FF2B5EF4-FFF2-40B4-BE49-F238E27FC236}">
                  <a16:creationId xmlns:a16="http://schemas.microsoft.com/office/drawing/2014/main" id="{DF34B2B2-EB40-0169-2605-A9D8E0655F64}"/>
                </a:ext>
              </a:extLst>
            </p:cNvPr>
            <p:cNvGrpSpPr>
              <a:grpSpLocks noChangeAspect="1"/>
            </p:cNvGrpSpPr>
            <p:nvPr/>
          </p:nvGrpSpPr>
          <p:grpSpPr>
            <a:xfrm>
              <a:off x="3187459" y="1618080"/>
              <a:ext cx="95594" cy="82785"/>
              <a:chOff x="0" y="0"/>
              <a:chExt cx="6350000" cy="5499100"/>
            </a:xfrm>
          </p:grpSpPr>
          <p:sp>
            <p:nvSpPr>
              <p:cNvPr id="246" name="Freeform 278">
                <a:extLst>
                  <a:ext uri="{FF2B5EF4-FFF2-40B4-BE49-F238E27FC236}">
                    <a16:creationId xmlns:a16="http://schemas.microsoft.com/office/drawing/2014/main" id="{1A3093EC-CA2C-3ACB-86F5-F400042ABC3F}"/>
                  </a:ext>
                </a:extLst>
              </p:cNvPr>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144" name="Group 279">
              <a:extLst>
                <a:ext uri="{FF2B5EF4-FFF2-40B4-BE49-F238E27FC236}">
                  <a16:creationId xmlns:a16="http://schemas.microsoft.com/office/drawing/2014/main" id="{2F0AFCE4-4C61-95A1-4170-907ECE1A91C2}"/>
                </a:ext>
              </a:extLst>
            </p:cNvPr>
            <p:cNvGrpSpPr>
              <a:grpSpLocks noChangeAspect="1"/>
            </p:cNvGrpSpPr>
            <p:nvPr/>
          </p:nvGrpSpPr>
          <p:grpSpPr>
            <a:xfrm>
              <a:off x="3187459" y="7998564"/>
              <a:ext cx="95594" cy="82785"/>
              <a:chOff x="0" y="0"/>
              <a:chExt cx="6350000" cy="5499100"/>
            </a:xfrm>
          </p:grpSpPr>
          <p:sp>
            <p:nvSpPr>
              <p:cNvPr id="245" name="Freeform 280">
                <a:extLst>
                  <a:ext uri="{FF2B5EF4-FFF2-40B4-BE49-F238E27FC236}">
                    <a16:creationId xmlns:a16="http://schemas.microsoft.com/office/drawing/2014/main" id="{F5A2BCC6-1675-BD1D-A4D4-6284907D26C0}"/>
                  </a:ext>
                </a:extLst>
              </p:cNvPr>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145" name="Group 281">
              <a:extLst>
                <a:ext uri="{FF2B5EF4-FFF2-40B4-BE49-F238E27FC236}">
                  <a16:creationId xmlns:a16="http://schemas.microsoft.com/office/drawing/2014/main" id="{AE46B94D-56D7-84DF-A723-BC2EBE26FCAB}"/>
                </a:ext>
              </a:extLst>
            </p:cNvPr>
            <p:cNvGrpSpPr>
              <a:grpSpLocks noChangeAspect="1"/>
            </p:cNvGrpSpPr>
            <p:nvPr/>
          </p:nvGrpSpPr>
          <p:grpSpPr>
            <a:xfrm>
              <a:off x="3187459" y="4805780"/>
              <a:ext cx="95594" cy="82785"/>
              <a:chOff x="0" y="0"/>
              <a:chExt cx="6350000" cy="5499100"/>
            </a:xfrm>
          </p:grpSpPr>
          <p:sp>
            <p:nvSpPr>
              <p:cNvPr id="244" name="Freeform 282">
                <a:extLst>
                  <a:ext uri="{FF2B5EF4-FFF2-40B4-BE49-F238E27FC236}">
                    <a16:creationId xmlns:a16="http://schemas.microsoft.com/office/drawing/2014/main" id="{1B02EBBA-096C-799C-D441-F2726BC94D68}"/>
                  </a:ext>
                </a:extLst>
              </p:cNvPr>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146" name="Group 283">
              <a:extLst>
                <a:ext uri="{FF2B5EF4-FFF2-40B4-BE49-F238E27FC236}">
                  <a16:creationId xmlns:a16="http://schemas.microsoft.com/office/drawing/2014/main" id="{0B792EAA-2CEB-7309-64C1-492114CE66D9}"/>
                </a:ext>
              </a:extLst>
            </p:cNvPr>
            <p:cNvGrpSpPr>
              <a:grpSpLocks noChangeAspect="1"/>
            </p:cNvGrpSpPr>
            <p:nvPr/>
          </p:nvGrpSpPr>
          <p:grpSpPr>
            <a:xfrm>
              <a:off x="538739" y="537155"/>
              <a:ext cx="95594" cy="82785"/>
              <a:chOff x="0" y="0"/>
              <a:chExt cx="6350000" cy="5499100"/>
            </a:xfrm>
          </p:grpSpPr>
          <p:sp>
            <p:nvSpPr>
              <p:cNvPr id="243" name="Freeform 284">
                <a:extLst>
                  <a:ext uri="{FF2B5EF4-FFF2-40B4-BE49-F238E27FC236}">
                    <a16:creationId xmlns:a16="http://schemas.microsoft.com/office/drawing/2014/main" id="{6CDDBCEF-473B-7835-AB04-2276818572F7}"/>
                  </a:ext>
                </a:extLst>
              </p:cNvPr>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147" name="Group 285">
              <a:extLst>
                <a:ext uri="{FF2B5EF4-FFF2-40B4-BE49-F238E27FC236}">
                  <a16:creationId xmlns:a16="http://schemas.microsoft.com/office/drawing/2014/main" id="{3EA121DB-E2E4-8952-15E5-D4FF7C5BC1E4}"/>
                </a:ext>
              </a:extLst>
            </p:cNvPr>
            <p:cNvGrpSpPr>
              <a:grpSpLocks noChangeAspect="1"/>
            </p:cNvGrpSpPr>
            <p:nvPr/>
          </p:nvGrpSpPr>
          <p:grpSpPr>
            <a:xfrm>
              <a:off x="538739" y="6917640"/>
              <a:ext cx="95594" cy="82785"/>
              <a:chOff x="0" y="0"/>
              <a:chExt cx="6350000" cy="5499100"/>
            </a:xfrm>
          </p:grpSpPr>
          <p:sp>
            <p:nvSpPr>
              <p:cNvPr id="242" name="Freeform 286">
                <a:extLst>
                  <a:ext uri="{FF2B5EF4-FFF2-40B4-BE49-F238E27FC236}">
                    <a16:creationId xmlns:a16="http://schemas.microsoft.com/office/drawing/2014/main" id="{4E0A4E3A-815E-8E32-377D-8B358C6C9C09}"/>
                  </a:ext>
                </a:extLst>
              </p:cNvPr>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148" name="Group 287">
              <a:extLst>
                <a:ext uri="{FF2B5EF4-FFF2-40B4-BE49-F238E27FC236}">
                  <a16:creationId xmlns:a16="http://schemas.microsoft.com/office/drawing/2014/main" id="{5BF9C49D-4AE5-391E-FCF6-CBE453B061A0}"/>
                </a:ext>
              </a:extLst>
            </p:cNvPr>
            <p:cNvGrpSpPr>
              <a:grpSpLocks noChangeAspect="1"/>
            </p:cNvGrpSpPr>
            <p:nvPr/>
          </p:nvGrpSpPr>
          <p:grpSpPr>
            <a:xfrm>
              <a:off x="538739" y="3724855"/>
              <a:ext cx="95594" cy="82785"/>
              <a:chOff x="0" y="0"/>
              <a:chExt cx="6350000" cy="5499100"/>
            </a:xfrm>
          </p:grpSpPr>
          <p:sp>
            <p:nvSpPr>
              <p:cNvPr id="241" name="Freeform 288">
                <a:extLst>
                  <a:ext uri="{FF2B5EF4-FFF2-40B4-BE49-F238E27FC236}">
                    <a16:creationId xmlns:a16="http://schemas.microsoft.com/office/drawing/2014/main" id="{D1F73673-CEC5-C9FD-9EF1-E95313D17400}"/>
                  </a:ext>
                </a:extLst>
              </p:cNvPr>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149" name="Group 289">
              <a:extLst>
                <a:ext uri="{FF2B5EF4-FFF2-40B4-BE49-F238E27FC236}">
                  <a16:creationId xmlns:a16="http://schemas.microsoft.com/office/drawing/2014/main" id="{ECAA4FF9-5686-CB92-C5CC-2C775BB5F6B1}"/>
                </a:ext>
              </a:extLst>
            </p:cNvPr>
            <p:cNvGrpSpPr>
              <a:grpSpLocks noChangeAspect="1"/>
            </p:cNvGrpSpPr>
            <p:nvPr/>
          </p:nvGrpSpPr>
          <p:grpSpPr>
            <a:xfrm>
              <a:off x="538739" y="10105340"/>
              <a:ext cx="95594" cy="82785"/>
              <a:chOff x="0" y="0"/>
              <a:chExt cx="6350000" cy="5499100"/>
            </a:xfrm>
          </p:grpSpPr>
          <p:sp>
            <p:nvSpPr>
              <p:cNvPr id="240" name="Freeform 290">
                <a:extLst>
                  <a:ext uri="{FF2B5EF4-FFF2-40B4-BE49-F238E27FC236}">
                    <a16:creationId xmlns:a16="http://schemas.microsoft.com/office/drawing/2014/main" id="{818A8247-4FF0-1EA9-0E81-8CB58F779E03}"/>
                  </a:ext>
                </a:extLst>
              </p:cNvPr>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150" name="Group 291">
              <a:extLst>
                <a:ext uri="{FF2B5EF4-FFF2-40B4-BE49-F238E27FC236}">
                  <a16:creationId xmlns:a16="http://schemas.microsoft.com/office/drawing/2014/main" id="{12E79777-7B05-11F6-87F7-6A918F97D2EE}"/>
                </a:ext>
              </a:extLst>
            </p:cNvPr>
            <p:cNvGrpSpPr>
              <a:grpSpLocks noChangeAspect="1"/>
            </p:cNvGrpSpPr>
            <p:nvPr/>
          </p:nvGrpSpPr>
          <p:grpSpPr>
            <a:xfrm>
              <a:off x="3726119" y="537155"/>
              <a:ext cx="95594" cy="82785"/>
              <a:chOff x="0" y="0"/>
              <a:chExt cx="6350000" cy="5499100"/>
            </a:xfrm>
          </p:grpSpPr>
          <p:sp>
            <p:nvSpPr>
              <p:cNvPr id="239" name="Freeform 292">
                <a:extLst>
                  <a:ext uri="{FF2B5EF4-FFF2-40B4-BE49-F238E27FC236}">
                    <a16:creationId xmlns:a16="http://schemas.microsoft.com/office/drawing/2014/main" id="{C5BC783E-ED74-5A01-FB99-7EFD268D2903}"/>
                  </a:ext>
                </a:extLst>
              </p:cNvPr>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151" name="Group 293">
              <a:extLst>
                <a:ext uri="{FF2B5EF4-FFF2-40B4-BE49-F238E27FC236}">
                  <a16:creationId xmlns:a16="http://schemas.microsoft.com/office/drawing/2014/main" id="{A9133BAD-3A38-F52B-EE14-46372E6056DA}"/>
                </a:ext>
              </a:extLst>
            </p:cNvPr>
            <p:cNvGrpSpPr>
              <a:grpSpLocks noChangeAspect="1"/>
            </p:cNvGrpSpPr>
            <p:nvPr/>
          </p:nvGrpSpPr>
          <p:grpSpPr>
            <a:xfrm>
              <a:off x="3726119" y="6917640"/>
              <a:ext cx="95594" cy="82785"/>
              <a:chOff x="0" y="0"/>
              <a:chExt cx="6350000" cy="5499100"/>
            </a:xfrm>
          </p:grpSpPr>
          <p:sp>
            <p:nvSpPr>
              <p:cNvPr id="238" name="Freeform 294">
                <a:extLst>
                  <a:ext uri="{FF2B5EF4-FFF2-40B4-BE49-F238E27FC236}">
                    <a16:creationId xmlns:a16="http://schemas.microsoft.com/office/drawing/2014/main" id="{28784F48-ECE4-0167-205F-4E7CBED908BA}"/>
                  </a:ext>
                </a:extLst>
              </p:cNvPr>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152" name="Group 295">
              <a:extLst>
                <a:ext uri="{FF2B5EF4-FFF2-40B4-BE49-F238E27FC236}">
                  <a16:creationId xmlns:a16="http://schemas.microsoft.com/office/drawing/2014/main" id="{E03F4A05-4706-122B-67C8-3C89E9B57D03}"/>
                </a:ext>
              </a:extLst>
            </p:cNvPr>
            <p:cNvGrpSpPr>
              <a:grpSpLocks noChangeAspect="1"/>
            </p:cNvGrpSpPr>
            <p:nvPr/>
          </p:nvGrpSpPr>
          <p:grpSpPr>
            <a:xfrm>
              <a:off x="3726119" y="3724855"/>
              <a:ext cx="95594" cy="82785"/>
              <a:chOff x="0" y="0"/>
              <a:chExt cx="6350000" cy="5499100"/>
            </a:xfrm>
          </p:grpSpPr>
          <p:sp>
            <p:nvSpPr>
              <p:cNvPr id="237" name="Freeform 296">
                <a:extLst>
                  <a:ext uri="{FF2B5EF4-FFF2-40B4-BE49-F238E27FC236}">
                    <a16:creationId xmlns:a16="http://schemas.microsoft.com/office/drawing/2014/main" id="{7EDC9A58-23E2-BB66-D006-ED20B9549BC8}"/>
                  </a:ext>
                </a:extLst>
              </p:cNvPr>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153" name="Group 297">
              <a:extLst>
                <a:ext uri="{FF2B5EF4-FFF2-40B4-BE49-F238E27FC236}">
                  <a16:creationId xmlns:a16="http://schemas.microsoft.com/office/drawing/2014/main" id="{F6E2E163-9638-DCCA-2745-EC696A9A0799}"/>
                </a:ext>
              </a:extLst>
            </p:cNvPr>
            <p:cNvGrpSpPr>
              <a:grpSpLocks noChangeAspect="1"/>
            </p:cNvGrpSpPr>
            <p:nvPr/>
          </p:nvGrpSpPr>
          <p:grpSpPr>
            <a:xfrm>
              <a:off x="3726119" y="10105340"/>
              <a:ext cx="95594" cy="82785"/>
              <a:chOff x="0" y="0"/>
              <a:chExt cx="6350000" cy="5499100"/>
            </a:xfrm>
          </p:grpSpPr>
          <p:sp>
            <p:nvSpPr>
              <p:cNvPr id="236" name="Freeform 298">
                <a:extLst>
                  <a:ext uri="{FF2B5EF4-FFF2-40B4-BE49-F238E27FC236}">
                    <a16:creationId xmlns:a16="http://schemas.microsoft.com/office/drawing/2014/main" id="{388A5D62-0C8F-0FE8-17EE-FF32DB4C3E97}"/>
                  </a:ext>
                </a:extLst>
              </p:cNvPr>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154" name="Group 299">
              <a:extLst>
                <a:ext uri="{FF2B5EF4-FFF2-40B4-BE49-F238E27FC236}">
                  <a16:creationId xmlns:a16="http://schemas.microsoft.com/office/drawing/2014/main" id="{3EC8DA75-3482-A5BC-EB75-82B17D9BA1CA}"/>
                </a:ext>
              </a:extLst>
            </p:cNvPr>
            <p:cNvGrpSpPr>
              <a:grpSpLocks noChangeAspect="1"/>
            </p:cNvGrpSpPr>
            <p:nvPr/>
          </p:nvGrpSpPr>
          <p:grpSpPr>
            <a:xfrm>
              <a:off x="538739" y="2155235"/>
              <a:ext cx="95594" cy="82785"/>
              <a:chOff x="0" y="0"/>
              <a:chExt cx="6350000" cy="5499100"/>
            </a:xfrm>
          </p:grpSpPr>
          <p:sp>
            <p:nvSpPr>
              <p:cNvPr id="235" name="Freeform 300">
                <a:extLst>
                  <a:ext uri="{FF2B5EF4-FFF2-40B4-BE49-F238E27FC236}">
                    <a16:creationId xmlns:a16="http://schemas.microsoft.com/office/drawing/2014/main" id="{B14F70F0-4E56-523E-36E3-BDA808DEBB85}"/>
                  </a:ext>
                </a:extLst>
              </p:cNvPr>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155" name="Group 301">
              <a:extLst>
                <a:ext uri="{FF2B5EF4-FFF2-40B4-BE49-F238E27FC236}">
                  <a16:creationId xmlns:a16="http://schemas.microsoft.com/office/drawing/2014/main" id="{D5C02763-2A71-B284-FB60-9C37F139D28B}"/>
                </a:ext>
              </a:extLst>
            </p:cNvPr>
            <p:cNvGrpSpPr>
              <a:grpSpLocks noChangeAspect="1"/>
            </p:cNvGrpSpPr>
            <p:nvPr/>
          </p:nvGrpSpPr>
          <p:grpSpPr>
            <a:xfrm>
              <a:off x="538739" y="8535719"/>
              <a:ext cx="95594" cy="82785"/>
              <a:chOff x="0" y="0"/>
              <a:chExt cx="6350000" cy="5499100"/>
            </a:xfrm>
          </p:grpSpPr>
          <p:sp>
            <p:nvSpPr>
              <p:cNvPr id="234" name="Freeform 302">
                <a:extLst>
                  <a:ext uri="{FF2B5EF4-FFF2-40B4-BE49-F238E27FC236}">
                    <a16:creationId xmlns:a16="http://schemas.microsoft.com/office/drawing/2014/main" id="{86D0A287-200F-891D-AB51-F9720399D537}"/>
                  </a:ext>
                </a:extLst>
              </p:cNvPr>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156" name="Group 303">
              <a:extLst>
                <a:ext uri="{FF2B5EF4-FFF2-40B4-BE49-F238E27FC236}">
                  <a16:creationId xmlns:a16="http://schemas.microsoft.com/office/drawing/2014/main" id="{13D54C50-5CCE-2122-1D68-B80E172E1E72}"/>
                </a:ext>
              </a:extLst>
            </p:cNvPr>
            <p:cNvGrpSpPr>
              <a:grpSpLocks noChangeAspect="1"/>
            </p:cNvGrpSpPr>
            <p:nvPr/>
          </p:nvGrpSpPr>
          <p:grpSpPr>
            <a:xfrm>
              <a:off x="538739" y="5342935"/>
              <a:ext cx="95594" cy="82785"/>
              <a:chOff x="0" y="0"/>
              <a:chExt cx="6350000" cy="5499100"/>
            </a:xfrm>
          </p:grpSpPr>
          <p:sp>
            <p:nvSpPr>
              <p:cNvPr id="233" name="Freeform 304">
                <a:extLst>
                  <a:ext uri="{FF2B5EF4-FFF2-40B4-BE49-F238E27FC236}">
                    <a16:creationId xmlns:a16="http://schemas.microsoft.com/office/drawing/2014/main" id="{413E3C9F-5F0C-84B6-E7E5-C258B99FC473}"/>
                  </a:ext>
                </a:extLst>
              </p:cNvPr>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157" name="Group 305">
              <a:extLst>
                <a:ext uri="{FF2B5EF4-FFF2-40B4-BE49-F238E27FC236}">
                  <a16:creationId xmlns:a16="http://schemas.microsoft.com/office/drawing/2014/main" id="{07B1AE27-4FD9-893B-C4ED-60BD6363E19E}"/>
                </a:ext>
              </a:extLst>
            </p:cNvPr>
            <p:cNvGrpSpPr>
              <a:grpSpLocks noChangeAspect="1"/>
            </p:cNvGrpSpPr>
            <p:nvPr/>
          </p:nvGrpSpPr>
          <p:grpSpPr>
            <a:xfrm>
              <a:off x="3726119" y="2155235"/>
              <a:ext cx="95594" cy="82785"/>
              <a:chOff x="0" y="0"/>
              <a:chExt cx="6350000" cy="5499100"/>
            </a:xfrm>
          </p:grpSpPr>
          <p:sp>
            <p:nvSpPr>
              <p:cNvPr id="232" name="Freeform 306">
                <a:extLst>
                  <a:ext uri="{FF2B5EF4-FFF2-40B4-BE49-F238E27FC236}">
                    <a16:creationId xmlns:a16="http://schemas.microsoft.com/office/drawing/2014/main" id="{03AA8B7B-D27B-CFE5-9BFD-DB2F36065520}"/>
                  </a:ext>
                </a:extLst>
              </p:cNvPr>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158" name="Group 307">
              <a:extLst>
                <a:ext uri="{FF2B5EF4-FFF2-40B4-BE49-F238E27FC236}">
                  <a16:creationId xmlns:a16="http://schemas.microsoft.com/office/drawing/2014/main" id="{517BD4A1-D9E7-7983-88BF-4EED92BC33CF}"/>
                </a:ext>
              </a:extLst>
            </p:cNvPr>
            <p:cNvGrpSpPr>
              <a:grpSpLocks noChangeAspect="1"/>
            </p:cNvGrpSpPr>
            <p:nvPr/>
          </p:nvGrpSpPr>
          <p:grpSpPr>
            <a:xfrm>
              <a:off x="3726119" y="8535719"/>
              <a:ext cx="95594" cy="82785"/>
              <a:chOff x="0" y="0"/>
              <a:chExt cx="6350000" cy="5499100"/>
            </a:xfrm>
          </p:grpSpPr>
          <p:sp>
            <p:nvSpPr>
              <p:cNvPr id="231" name="Freeform 308">
                <a:extLst>
                  <a:ext uri="{FF2B5EF4-FFF2-40B4-BE49-F238E27FC236}">
                    <a16:creationId xmlns:a16="http://schemas.microsoft.com/office/drawing/2014/main" id="{451A544F-DA21-61EC-D0AF-56586DF77EE1}"/>
                  </a:ext>
                </a:extLst>
              </p:cNvPr>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159" name="Group 309">
              <a:extLst>
                <a:ext uri="{FF2B5EF4-FFF2-40B4-BE49-F238E27FC236}">
                  <a16:creationId xmlns:a16="http://schemas.microsoft.com/office/drawing/2014/main" id="{CC5065AC-61F1-80AF-1EBE-6E3A36B15FE1}"/>
                </a:ext>
              </a:extLst>
            </p:cNvPr>
            <p:cNvGrpSpPr>
              <a:grpSpLocks noChangeAspect="1"/>
            </p:cNvGrpSpPr>
            <p:nvPr/>
          </p:nvGrpSpPr>
          <p:grpSpPr>
            <a:xfrm>
              <a:off x="3726119" y="5342935"/>
              <a:ext cx="95594" cy="82785"/>
              <a:chOff x="0" y="0"/>
              <a:chExt cx="6350000" cy="5499100"/>
            </a:xfrm>
          </p:grpSpPr>
          <p:sp>
            <p:nvSpPr>
              <p:cNvPr id="230" name="Freeform 310">
                <a:extLst>
                  <a:ext uri="{FF2B5EF4-FFF2-40B4-BE49-F238E27FC236}">
                    <a16:creationId xmlns:a16="http://schemas.microsoft.com/office/drawing/2014/main" id="{90DDB222-020B-A245-CC88-C93B5888C3F5}"/>
                  </a:ext>
                </a:extLst>
              </p:cNvPr>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160" name="Group 311">
              <a:extLst>
                <a:ext uri="{FF2B5EF4-FFF2-40B4-BE49-F238E27FC236}">
                  <a16:creationId xmlns:a16="http://schemas.microsoft.com/office/drawing/2014/main" id="{BAFA52F9-7349-745E-4C35-E6FA64E1D75B}"/>
                </a:ext>
              </a:extLst>
            </p:cNvPr>
            <p:cNvGrpSpPr>
              <a:grpSpLocks noChangeAspect="1"/>
            </p:cNvGrpSpPr>
            <p:nvPr/>
          </p:nvGrpSpPr>
          <p:grpSpPr>
            <a:xfrm>
              <a:off x="1078600" y="1075351"/>
              <a:ext cx="95594" cy="82785"/>
              <a:chOff x="0" y="0"/>
              <a:chExt cx="6350000" cy="5499100"/>
            </a:xfrm>
          </p:grpSpPr>
          <p:sp>
            <p:nvSpPr>
              <p:cNvPr id="229" name="Freeform 312">
                <a:extLst>
                  <a:ext uri="{FF2B5EF4-FFF2-40B4-BE49-F238E27FC236}">
                    <a16:creationId xmlns:a16="http://schemas.microsoft.com/office/drawing/2014/main" id="{D7A139A3-129D-9B2F-4749-428E27B8BD56}"/>
                  </a:ext>
                </a:extLst>
              </p:cNvPr>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161" name="Group 313">
              <a:extLst>
                <a:ext uri="{FF2B5EF4-FFF2-40B4-BE49-F238E27FC236}">
                  <a16:creationId xmlns:a16="http://schemas.microsoft.com/office/drawing/2014/main" id="{E98EFD4E-E0DD-1D47-FD4C-6EF71D21AA51}"/>
                </a:ext>
              </a:extLst>
            </p:cNvPr>
            <p:cNvGrpSpPr>
              <a:grpSpLocks noChangeAspect="1"/>
            </p:cNvGrpSpPr>
            <p:nvPr/>
          </p:nvGrpSpPr>
          <p:grpSpPr>
            <a:xfrm>
              <a:off x="1078600" y="7455836"/>
              <a:ext cx="95594" cy="82785"/>
              <a:chOff x="0" y="0"/>
              <a:chExt cx="6350000" cy="5499100"/>
            </a:xfrm>
          </p:grpSpPr>
          <p:sp>
            <p:nvSpPr>
              <p:cNvPr id="228" name="Freeform 314">
                <a:extLst>
                  <a:ext uri="{FF2B5EF4-FFF2-40B4-BE49-F238E27FC236}">
                    <a16:creationId xmlns:a16="http://schemas.microsoft.com/office/drawing/2014/main" id="{284A3252-38D1-401A-4461-00A2040D28B0}"/>
                  </a:ext>
                </a:extLst>
              </p:cNvPr>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162" name="Group 315">
              <a:extLst>
                <a:ext uri="{FF2B5EF4-FFF2-40B4-BE49-F238E27FC236}">
                  <a16:creationId xmlns:a16="http://schemas.microsoft.com/office/drawing/2014/main" id="{10CE59B8-496D-4D6B-0277-CBD791F541F7}"/>
                </a:ext>
              </a:extLst>
            </p:cNvPr>
            <p:cNvGrpSpPr>
              <a:grpSpLocks noChangeAspect="1"/>
            </p:cNvGrpSpPr>
            <p:nvPr/>
          </p:nvGrpSpPr>
          <p:grpSpPr>
            <a:xfrm>
              <a:off x="1078600" y="4263051"/>
              <a:ext cx="95594" cy="82785"/>
              <a:chOff x="0" y="0"/>
              <a:chExt cx="6350000" cy="5499100"/>
            </a:xfrm>
          </p:grpSpPr>
          <p:sp>
            <p:nvSpPr>
              <p:cNvPr id="227" name="Freeform 316">
                <a:extLst>
                  <a:ext uri="{FF2B5EF4-FFF2-40B4-BE49-F238E27FC236}">
                    <a16:creationId xmlns:a16="http://schemas.microsoft.com/office/drawing/2014/main" id="{42EE1B43-7F4C-997D-E736-7BF9C3F4E345}"/>
                  </a:ext>
                </a:extLst>
              </p:cNvPr>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163" name="Group 317">
              <a:extLst>
                <a:ext uri="{FF2B5EF4-FFF2-40B4-BE49-F238E27FC236}">
                  <a16:creationId xmlns:a16="http://schemas.microsoft.com/office/drawing/2014/main" id="{DFA1E1FE-5006-5932-F2DF-C8730A50D169}"/>
                </a:ext>
              </a:extLst>
            </p:cNvPr>
            <p:cNvGrpSpPr>
              <a:grpSpLocks noChangeAspect="1"/>
            </p:cNvGrpSpPr>
            <p:nvPr/>
          </p:nvGrpSpPr>
          <p:grpSpPr>
            <a:xfrm>
              <a:off x="1078600" y="10643536"/>
              <a:ext cx="95594" cy="82785"/>
              <a:chOff x="0" y="0"/>
              <a:chExt cx="6350000" cy="5499100"/>
            </a:xfrm>
          </p:grpSpPr>
          <p:sp>
            <p:nvSpPr>
              <p:cNvPr id="226" name="Freeform 318">
                <a:extLst>
                  <a:ext uri="{FF2B5EF4-FFF2-40B4-BE49-F238E27FC236}">
                    <a16:creationId xmlns:a16="http://schemas.microsoft.com/office/drawing/2014/main" id="{8B3173B8-0859-2CEE-EA77-1B800078E2CE}"/>
                  </a:ext>
                </a:extLst>
              </p:cNvPr>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164" name="Group 319">
              <a:extLst>
                <a:ext uri="{FF2B5EF4-FFF2-40B4-BE49-F238E27FC236}">
                  <a16:creationId xmlns:a16="http://schemas.microsoft.com/office/drawing/2014/main" id="{506FA61A-C4A9-E320-0F5B-62483BA069A6}"/>
                </a:ext>
              </a:extLst>
            </p:cNvPr>
            <p:cNvGrpSpPr>
              <a:grpSpLocks noChangeAspect="1"/>
            </p:cNvGrpSpPr>
            <p:nvPr/>
          </p:nvGrpSpPr>
          <p:grpSpPr>
            <a:xfrm>
              <a:off x="4265980" y="1075351"/>
              <a:ext cx="95594" cy="82785"/>
              <a:chOff x="0" y="0"/>
              <a:chExt cx="6350000" cy="5499100"/>
            </a:xfrm>
          </p:grpSpPr>
          <p:sp>
            <p:nvSpPr>
              <p:cNvPr id="225" name="Freeform 320">
                <a:extLst>
                  <a:ext uri="{FF2B5EF4-FFF2-40B4-BE49-F238E27FC236}">
                    <a16:creationId xmlns:a16="http://schemas.microsoft.com/office/drawing/2014/main" id="{9A8B8614-CF4F-6C37-E944-75EF8289A1DA}"/>
                  </a:ext>
                </a:extLst>
              </p:cNvPr>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165" name="Group 321">
              <a:extLst>
                <a:ext uri="{FF2B5EF4-FFF2-40B4-BE49-F238E27FC236}">
                  <a16:creationId xmlns:a16="http://schemas.microsoft.com/office/drawing/2014/main" id="{593146A5-1F3F-B0F8-F10F-E4E2396CC25D}"/>
                </a:ext>
              </a:extLst>
            </p:cNvPr>
            <p:cNvGrpSpPr>
              <a:grpSpLocks noChangeAspect="1"/>
            </p:cNvGrpSpPr>
            <p:nvPr/>
          </p:nvGrpSpPr>
          <p:grpSpPr>
            <a:xfrm>
              <a:off x="4265980" y="7455836"/>
              <a:ext cx="95594" cy="82785"/>
              <a:chOff x="0" y="0"/>
              <a:chExt cx="6350000" cy="5499100"/>
            </a:xfrm>
          </p:grpSpPr>
          <p:sp>
            <p:nvSpPr>
              <p:cNvPr id="224" name="Freeform 322">
                <a:extLst>
                  <a:ext uri="{FF2B5EF4-FFF2-40B4-BE49-F238E27FC236}">
                    <a16:creationId xmlns:a16="http://schemas.microsoft.com/office/drawing/2014/main" id="{6F792F40-E686-CD26-D1D7-1F239513098C}"/>
                  </a:ext>
                </a:extLst>
              </p:cNvPr>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166" name="Group 323">
              <a:extLst>
                <a:ext uri="{FF2B5EF4-FFF2-40B4-BE49-F238E27FC236}">
                  <a16:creationId xmlns:a16="http://schemas.microsoft.com/office/drawing/2014/main" id="{11EF20AE-8C1E-C674-5381-2356E03D6F09}"/>
                </a:ext>
              </a:extLst>
            </p:cNvPr>
            <p:cNvGrpSpPr>
              <a:grpSpLocks noChangeAspect="1"/>
            </p:cNvGrpSpPr>
            <p:nvPr/>
          </p:nvGrpSpPr>
          <p:grpSpPr>
            <a:xfrm>
              <a:off x="4265980" y="4263051"/>
              <a:ext cx="95594" cy="82785"/>
              <a:chOff x="0" y="0"/>
              <a:chExt cx="6350000" cy="5499100"/>
            </a:xfrm>
          </p:grpSpPr>
          <p:sp>
            <p:nvSpPr>
              <p:cNvPr id="223" name="Freeform 324">
                <a:extLst>
                  <a:ext uri="{FF2B5EF4-FFF2-40B4-BE49-F238E27FC236}">
                    <a16:creationId xmlns:a16="http://schemas.microsoft.com/office/drawing/2014/main" id="{F60CCA9E-A23D-C9C4-B75A-446B8AAAA0E3}"/>
                  </a:ext>
                </a:extLst>
              </p:cNvPr>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167" name="Group 325">
              <a:extLst>
                <a:ext uri="{FF2B5EF4-FFF2-40B4-BE49-F238E27FC236}">
                  <a16:creationId xmlns:a16="http://schemas.microsoft.com/office/drawing/2014/main" id="{5B47F874-3CD3-0D45-6EC3-A55DA1BBB6B7}"/>
                </a:ext>
              </a:extLst>
            </p:cNvPr>
            <p:cNvGrpSpPr>
              <a:grpSpLocks noChangeAspect="1"/>
            </p:cNvGrpSpPr>
            <p:nvPr/>
          </p:nvGrpSpPr>
          <p:grpSpPr>
            <a:xfrm>
              <a:off x="4265980" y="10643536"/>
              <a:ext cx="95594" cy="82785"/>
              <a:chOff x="0" y="0"/>
              <a:chExt cx="6350000" cy="5499100"/>
            </a:xfrm>
          </p:grpSpPr>
          <p:sp>
            <p:nvSpPr>
              <p:cNvPr id="222" name="Freeform 326">
                <a:extLst>
                  <a:ext uri="{FF2B5EF4-FFF2-40B4-BE49-F238E27FC236}">
                    <a16:creationId xmlns:a16="http://schemas.microsoft.com/office/drawing/2014/main" id="{210363CA-39A4-2644-F892-CC41C634FB89}"/>
                  </a:ext>
                </a:extLst>
              </p:cNvPr>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168" name="Group 327">
              <a:extLst>
                <a:ext uri="{FF2B5EF4-FFF2-40B4-BE49-F238E27FC236}">
                  <a16:creationId xmlns:a16="http://schemas.microsoft.com/office/drawing/2014/main" id="{1E2E2F6F-88A0-C0BA-CBEB-329BAC97C282}"/>
                </a:ext>
              </a:extLst>
            </p:cNvPr>
            <p:cNvGrpSpPr>
              <a:grpSpLocks noChangeAspect="1"/>
            </p:cNvGrpSpPr>
            <p:nvPr/>
          </p:nvGrpSpPr>
          <p:grpSpPr>
            <a:xfrm>
              <a:off x="1078600" y="2693431"/>
              <a:ext cx="95594" cy="82785"/>
              <a:chOff x="0" y="0"/>
              <a:chExt cx="6350000" cy="5499100"/>
            </a:xfrm>
          </p:grpSpPr>
          <p:sp>
            <p:nvSpPr>
              <p:cNvPr id="221" name="Freeform 328">
                <a:extLst>
                  <a:ext uri="{FF2B5EF4-FFF2-40B4-BE49-F238E27FC236}">
                    <a16:creationId xmlns:a16="http://schemas.microsoft.com/office/drawing/2014/main" id="{451A7899-CAE8-16DC-2861-C0D2480BA923}"/>
                  </a:ext>
                </a:extLst>
              </p:cNvPr>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169" name="Group 329">
              <a:extLst>
                <a:ext uri="{FF2B5EF4-FFF2-40B4-BE49-F238E27FC236}">
                  <a16:creationId xmlns:a16="http://schemas.microsoft.com/office/drawing/2014/main" id="{486C7AF1-BF8A-D844-5952-9DF74512A8A2}"/>
                </a:ext>
              </a:extLst>
            </p:cNvPr>
            <p:cNvGrpSpPr>
              <a:grpSpLocks noChangeAspect="1"/>
            </p:cNvGrpSpPr>
            <p:nvPr/>
          </p:nvGrpSpPr>
          <p:grpSpPr>
            <a:xfrm>
              <a:off x="1078600" y="9073915"/>
              <a:ext cx="95594" cy="82785"/>
              <a:chOff x="0" y="0"/>
              <a:chExt cx="6350000" cy="5499100"/>
            </a:xfrm>
          </p:grpSpPr>
          <p:sp>
            <p:nvSpPr>
              <p:cNvPr id="220" name="Freeform 330">
                <a:extLst>
                  <a:ext uri="{FF2B5EF4-FFF2-40B4-BE49-F238E27FC236}">
                    <a16:creationId xmlns:a16="http://schemas.microsoft.com/office/drawing/2014/main" id="{596D1C01-BD70-0307-3832-C21D057E2C11}"/>
                  </a:ext>
                </a:extLst>
              </p:cNvPr>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170" name="Group 331">
              <a:extLst>
                <a:ext uri="{FF2B5EF4-FFF2-40B4-BE49-F238E27FC236}">
                  <a16:creationId xmlns:a16="http://schemas.microsoft.com/office/drawing/2014/main" id="{8322E26C-B63D-A286-1C7D-082499A3E3BC}"/>
                </a:ext>
              </a:extLst>
            </p:cNvPr>
            <p:cNvGrpSpPr>
              <a:grpSpLocks noChangeAspect="1"/>
            </p:cNvGrpSpPr>
            <p:nvPr/>
          </p:nvGrpSpPr>
          <p:grpSpPr>
            <a:xfrm>
              <a:off x="1078600" y="5881131"/>
              <a:ext cx="95594" cy="82785"/>
              <a:chOff x="0" y="0"/>
              <a:chExt cx="6350000" cy="5499100"/>
            </a:xfrm>
          </p:grpSpPr>
          <p:sp>
            <p:nvSpPr>
              <p:cNvPr id="219" name="Freeform 332">
                <a:extLst>
                  <a:ext uri="{FF2B5EF4-FFF2-40B4-BE49-F238E27FC236}">
                    <a16:creationId xmlns:a16="http://schemas.microsoft.com/office/drawing/2014/main" id="{9712E9B1-61B5-7557-F24A-F49768175FE5}"/>
                  </a:ext>
                </a:extLst>
              </p:cNvPr>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171" name="Group 333">
              <a:extLst>
                <a:ext uri="{FF2B5EF4-FFF2-40B4-BE49-F238E27FC236}">
                  <a16:creationId xmlns:a16="http://schemas.microsoft.com/office/drawing/2014/main" id="{2F268840-66FB-9CF6-A1AA-C4376A082D9F}"/>
                </a:ext>
              </a:extLst>
            </p:cNvPr>
            <p:cNvGrpSpPr>
              <a:grpSpLocks noChangeAspect="1"/>
            </p:cNvGrpSpPr>
            <p:nvPr/>
          </p:nvGrpSpPr>
          <p:grpSpPr>
            <a:xfrm>
              <a:off x="4265980" y="2693431"/>
              <a:ext cx="95594" cy="82785"/>
              <a:chOff x="0" y="0"/>
              <a:chExt cx="6350000" cy="5499100"/>
            </a:xfrm>
          </p:grpSpPr>
          <p:sp>
            <p:nvSpPr>
              <p:cNvPr id="218" name="Freeform 334">
                <a:extLst>
                  <a:ext uri="{FF2B5EF4-FFF2-40B4-BE49-F238E27FC236}">
                    <a16:creationId xmlns:a16="http://schemas.microsoft.com/office/drawing/2014/main" id="{A4419699-7846-2E64-F6B5-B23CC0FEAE9E}"/>
                  </a:ext>
                </a:extLst>
              </p:cNvPr>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172" name="Group 335">
              <a:extLst>
                <a:ext uri="{FF2B5EF4-FFF2-40B4-BE49-F238E27FC236}">
                  <a16:creationId xmlns:a16="http://schemas.microsoft.com/office/drawing/2014/main" id="{2A4591C6-A925-CFC8-C038-73182E389877}"/>
                </a:ext>
              </a:extLst>
            </p:cNvPr>
            <p:cNvGrpSpPr>
              <a:grpSpLocks noChangeAspect="1"/>
            </p:cNvGrpSpPr>
            <p:nvPr/>
          </p:nvGrpSpPr>
          <p:grpSpPr>
            <a:xfrm>
              <a:off x="4265980" y="9073915"/>
              <a:ext cx="95594" cy="82785"/>
              <a:chOff x="0" y="0"/>
              <a:chExt cx="6350000" cy="5499100"/>
            </a:xfrm>
          </p:grpSpPr>
          <p:sp>
            <p:nvSpPr>
              <p:cNvPr id="217" name="Freeform 336">
                <a:extLst>
                  <a:ext uri="{FF2B5EF4-FFF2-40B4-BE49-F238E27FC236}">
                    <a16:creationId xmlns:a16="http://schemas.microsoft.com/office/drawing/2014/main" id="{BF43EFB1-44B3-6969-35BA-1EB39140BC14}"/>
                  </a:ext>
                </a:extLst>
              </p:cNvPr>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173" name="Group 337">
              <a:extLst>
                <a:ext uri="{FF2B5EF4-FFF2-40B4-BE49-F238E27FC236}">
                  <a16:creationId xmlns:a16="http://schemas.microsoft.com/office/drawing/2014/main" id="{F7A41ECD-E693-AAE7-B1FF-DC2A5AD73888}"/>
                </a:ext>
              </a:extLst>
            </p:cNvPr>
            <p:cNvGrpSpPr>
              <a:grpSpLocks noChangeAspect="1"/>
            </p:cNvGrpSpPr>
            <p:nvPr/>
          </p:nvGrpSpPr>
          <p:grpSpPr>
            <a:xfrm>
              <a:off x="4265980" y="5881131"/>
              <a:ext cx="95594" cy="82785"/>
              <a:chOff x="0" y="0"/>
              <a:chExt cx="6350000" cy="5499100"/>
            </a:xfrm>
          </p:grpSpPr>
          <p:sp>
            <p:nvSpPr>
              <p:cNvPr id="216" name="Freeform 338">
                <a:extLst>
                  <a:ext uri="{FF2B5EF4-FFF2-40B4-BE49-F238E27FC236}">
                    <a16:creationId xmlns:a16="http://schemas.microsoft.com/office/drawing/2014/main" id="{0282833B-26B3-05EA-741D-BFB979CA960E}"/>
                  </a:ext>
                </a:extLst>
              </p:cNvPr>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174" name="Group 339">
              <a:extLst>
                <a:ext uri="{FF2B5EF4-FFF2-40B4-BE49-F238E27FC236}">
                  <a16:creationId xmlns:a16="http://schemas.microsoft.com/office/drawing/2014/main" id="{7213B950-DC54-F5DC-E9AC-F55803963CBF}"/>
                </a:ext>
              </a:extLst>
            </p:cNvPr>
            <p:cNvGrpSpPr>
              <a:grpSpLocks noChangeAspect="1"/>
            </p:cNvGrpSpPr>
            <p:nvPr/>
          </p:nvGrpSpPr>
          <p:grpSpPr>
            <a:xfrm>
              <a:off x="2648719" y="1075351"/>
              <a:ext cx="95594" cy="82785"/>
              <a:chOff x="0" y="0"/>
              <a:chExt cx="6350000" cy="5499100"/>
            </a:xfrm>
          </p:grpSpPr>
          <p:sp>
            <p:nvSpPr>
              <p:cNvPr id="215" name="Freeform 340">
                <a:extLst>
                  <a:ext uri="{FF2B5EF4-FFF2-40B4-BE49-F238E27FC236}">
                    <a16:creationId xmlns:a16="http://schemas.microsoft.com/office/drawing/2014/main" id="{467F243D-B6C6-4812-0809-E8FD17B68AFE}"/>
                  </a:ext>
                </a:extLst>
              </p:cNvPr>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175" name="Group 341">
              <a:extLst>
                <a:ext uri="{FF2B5EF4-FFF2-40B4-BE49-F238E27FC236}">
                  <a16:creationId xmlns:a16="http://schemas.microsoft.com/office/drawing/2014/main" id="{0E0DA157-19B1-CB53-0C8F-94C5A014BF9B}"/>
                </a:ext>
              </a:extLst>
            </p:cNvPr>
            <p:cNvGrpSpPr>
              <a:grpSpLocks noChangeAspect="1"/>
            </p:cNvGrpSpPr>
            <p:nvPr/>
          </p:nvGrpSpPr>
          <p:grpSpPr>
            <a:xfrm>
              <a:off x="2648719" y="7455836"/>
              <a:ext cx="95594" cy="82785"/>
              <a:chOff x="0" y="0"/>
              <a:chExt cx="6350000" cy="5499100"/>
            </a:xfrm>
          </p:grpSpPr>
          <p:sp>
            <p:nvSpPr>
              <p:cNvPr id="214" name="Freeform 342">
                <a:extLst>
                  <a:ext uri="{FF2B5EF4-FFF2-40B4-BE49-F238E27FC236}">
                    <a16:creationId xmlns:a16="http://schemas.microsoft.com/office/drawing/2014/main" id="{891DB9FC-3F8F-D392-8A46-9750E5D49A35}"/>
                  </a:ext>
                </a:extLst>
              </p:cNvPr>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176" name="Group 343">
              <a:extLst>
                <a:ext uri="{FF2B5EF4-FFF2-40B4-BE49-F238E27FC236}">
                  <a16:creationId xmlns:a16="http://schemas.microsoft.com/office/drawing/2014/main" id="{278D6EF9-DF2F-B0AD-F407-4EB077DE4DF6}"/>
                </a:ext>
              </a:extLst>
            </p:cNvPr>
            <p:cNvGrpSpPr>
              <a:grpSpLocks noChangeAspect="1"/>
            </p:cNvGrpSpPr>
            <p:nvPr/>
          </p:nvGrpSpPr>
          <p:grpSpPr>
            <a:xfrm>
              <a:off x="2648719" y="4263051"/>
              <a:ext cx="95594" cy="82785"/>
              <a:chOff x="0" y="0"/>
              <a:chExt cx="6350000" cy="5499100"/>
            </a:xfrm>
          </p:grpSpPr>
          <p:sp>
            <p:nvSpPr>
              <p:cNvPr id="213" name="Freeform 344">
                <a:extLst>
                  <a:ext uri="{FF2B5EF4-FFF2-40B4-BE49-F238E27FC236}">
                    <a16:creationId xmlns:a16="http://schemas.microsoft.com/office/drawing/2014/main" id="{0B5ECC81-E259-536E-63FD-CE3B3E8C148D}"/>
                  </a:ext>
                </a:extLst>
              </p:cNvPr>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177" name="Group 345">
              <a:extLst>
                <a:ext uri="{FF2B5EF4-FFF2-40B4-BE49-F238E27FC236}">
                  <a16:creationId xmlns:a16="http://schemas.microsoft.com/office/drawing/2014/main" id="{82E63109-7E03-5E64-098F-6116CF8664F4}"/>
                </a:ext>
              </a:extLst>
            </p:cNvPr>
            <p:cNvGrpSpPr>
              <a:grpSpLocks noChangeAspect="1"/>
            </p:cNvGrpSpPr>
            <p:nvPr/>
          </p:nvGrpSpPr>
          <p:grpSpPr>
            <a:xfrm>
              <a:off x="2648719" y="10643536"/>
              <a:ext cx="95594" cy="82785"/>
              <a:chOff x="0" y="0"/>
              <a:chExt cx="6350000" cy="5499100"/>
            </a:xfrm>
          </p:grpSpPr>
          <p:sp>
            <p:nvSpPr>
              <p:cNvPr id="212" name="Freeform 346">
                <a:extLst>
                  <a:ext uri="{FF2B5EF4-FFF2-40B4-BE49-F238E27FC236}">
                    <a16:creationId xmlns:a16="http://schemas.microsoft.com/office/drawing/2014/main" id="{52CD2081-A5F8-3196-8B6F-B173E1E1B3FC}"/>
                  </a:ext>
                </a:extLst>
              </p:cNvPr>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178" name="Group 347">
              <a:extLst>
                <a:ext uri="{FF2B5EF4-FFF2-40B4-BE49-F238E27FC236}">
                  <a16:creationId xmlns:a16="http://schemas.microsoft.com/office/drawing/2014/main" id="{7616C13A-2CBF-3A31-B812-D9177838F379}"/>
                </a:ext>
              </a:extLst>
            </p:cNvPr>
            <p:cNvGrpSpPr>
              <a:grpSpLocks noChangeAspect="1"/>
            </p:cNvGrpSpPr>
            <p:nvPr/>
          </p:nvGrpSpPr>
          <p:grpSpPr>
            <a:xfrm>
              <a:off x="2648719" y="2693431"/>
              <a:ext cx="95594" cy="82785"/>
              <a:chOff x="0" y="0"/>
              <a:chExt cx="6350000" cy="5499100"/>
            </a:xfrm>
          </p:grpSpPr>
          <p:sp>
            <p:nvSpPr>
              <p:cNvPr id="211" name="Freeform 348">
                <a:extLst>
                  <a:ext uri="{FF2B5EF4-FFF2-40B4-BE49-F238E27FC236}">
                    <a16:creationId xmlns:a16="http://schemas.microsoft.com/office/drawing/2014/main" id="{51DF56DF-84BD-2A16-79B2-57FB01027EC0}"/>
                  </a:ext>
                </a:extLst>
              </p:cNvPr>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179" name="Group 349">
              <a:extLst>
                <a:ext uri="{FF2B5EF4-FFF2-40B4-BE49-F238E27FC236}">
                  <a16:creationId xmlns:a16="http://schemas.microsoft.com/office/drawing/2014/main" id="{BCB78047-F21C-28F5-9073-D7921BBA7E0B}"/>
                </a:ext>
              </a:extLst>
            </p:cNvPr>
            <p:cNvGrpSpPr>
              <a:grpSpLocks noChangeAspect="1"/>
            </p:cNvGrpSpPr>
            <p:nvPr/>
          </p:nvGrpSpPr>
          <p:grpSpPr>
            <a:xfrm>
              <a:off x="2648719" y="9073915"/>
              <a:ext cx="95594" cy="82785"/>
              <a:chOff x="0" y="0"/>
              <a:chExt cx="6350000" cy="5499100"/>
            </a:xfrm>
          </p:grpSpPr>
          <p:sp>
            <p:nvSpPr>
              <p:cNvPr id="210" name="Freeform 350">
                <a:extLst>
                  <a:ext uri="{FF2B5EF4-FFF2-40B4-BE49-F238E27FC236}">
                    <a16:creationId xmlns:a16="http://schemas.microsoft.com/office/drawing/2014/main" id="{034EE269-13BA-CF0D-9F88-077EC86E367F}"/>
                  </a:ext>
                </a:extLst>
              </p:cNvPr>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180" name="Group 351">
              <a:extLst>
                <a:ext uri="{FF2B5EF4-FFF2-40B4-BE49-F238E27FC236}">
                  <a16:creationId xmlns:a16="http://schemas.microsoft.com/office/drawing/2014/main" id="{26FCFE00-EED9-5AF3-4338-6CEF92CB5785}"/>
                </a:ext>
              </a:extLst>
            </p:cNvPr>
            <p:cNvGrpSpPr>
              <a:grpSpLocks noChangeAspect="1"/>
            </p:cNvGrpSpPr>
            <p:nvPr/>
          </p:nvGrpSpPr>
          <p:grpSpPr>
            <a:xfrm>
              <a:off x="2648719" y="5881131"/>
              <a:ext cx="95594" cy="82785"/>
              <a:chOff x="0" y="0"/>
              <a:chExt cx="6350000" cy="5499100"/>
            </a:xfrm>
          </p:grpSpPr>
          <p:sp>
            <p:nvSpPr>
              <p:cNvPr id="209" name="Freeform 352">
                <a:extLst>
                  <a:ext uri="{FF2B5EF4-FFF2-40B4-BE49-F238E27FC236}">
                    <a16:creationId xmlns:a16="http://schemas.microsoft.com/office/drawing/2014/main" id="{1E6650C4-1281-CDD0-7A9C-62BB0DDE0406}"/>
                  </a:ext>
                </a:extLst>
              </p:cNvPr>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181" name="Group 353">
              <a:extLst>
                <a:ext uri="{FF2B5EF4-FFF2-40B4-BE49-F238E27FC236}">
                  <a16:creationId xmlns:a16="http://schemas.microsoft.com/office/drawing/2014/main" id="{8A7597A6-C794-133F-549F-52798A0210D7}"/>
                </a:ext>
              </a:extLst>
            </p:cNvPr>
            <p:cNvGrpSpPr>
              <a:grpSpLocks noChangeAspect="1"/>
            </p:cNvGrpSpPr>
            <p:nvPr/>
          </p:nvGrpSpPr>
          <p:grpSpPr>
            <a:xfrm>
              <a:off x="1627565" y="0"/>
              <a:ext cx="95594" cy="82785"/>
              <a:chOff x="0" y="0"/>
              <a:chExt cx="6350000" cy="5499100"/>
            </a:xfrm>
          </p:grpSpPr>
          <p:sp>
            <p:nvSpPr>
              <p:cNvPr id="208" name="Freeform 354">
                <a:extLst>
                  <a:ext uri="{FF2B5EF4-FFF2-40B4-BE49-F238E27FC236}">
                    <a16:creationId xmlns:a16="http://schemas.microsoft.com/office/drawing/2014/main" id="{DD14A342-4F3F-0E05-65AD-3C27C2C16775}"/>
                  </a:ext>
                </a:extLst>
              </p:cNvPr>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182" name="Group 355">
              <a:extLst>
                <a:ext uri="{FF2B5EF4-FFF2-40B4-BE49-F238E27FC236}">
                  <a16:creationId xmlns:a16="http://schemas.microsoft.com/office/drawing/2014/main" id="{BEA771EB-A401-4D0A-99D9-83F1C5C1B87D}"/>
                </a:ext>
              </a:extLst>
            </p:cNvPr>
            <p:cNvGrpSpPr>
              <a:grpSpLocks noChangeAspect="1"/>
            </p:cNvGrpSpPr>
            <p:nvPr/>
          </p:nvGrpSpPr>
          <p:grpSpPr>
            <a:xfrm>
              <a:off x="1627565" y="6380485"/>
              <a:ext cx="95594" cy="82785"/>
              <a:chOff x="0" y="0"/>
              <a:chExt cx="6350000" cy="5499100"/>
            </a:xfrm>
          </p:grpSpPr>
          <p:sp>
            <p:nvSpPr>
              <p:cNvPr id="207" name="Freeform 356">
                <a:extLst>
                  <a:ext uri="{FF2B5EF4-FFF2-40B4-BE49-F238E27FC236}">
                    <a16:creationId xmlns:a16="http://schemas.microsoft.com/office/drawing/2014/main" id="{FD1D5DEA-85AF-615F-98F0-B43EDB25CA9D}"/>
                  </a:ext>
                </a:extLst>
              </p:cNvPr>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183" name="Group 357">
              <a:extLst>
                <a:ext uri="{FF2B5EF4-FFF2-40B4-BE49-F238E27FC236}">
                  <a16:creationId xmlns:a16="http://schemas.microsoft.com/office/drawing/2014/main" id="{C7308BA6-E4C3-F400-71A5-7E0781175C5D}"/>
                </a:ext>
              </a:extLst>
            </p:cNvPr>
            <p:cNvGrpSpPr>
              <a:grpSpLocks noChangeAspect="1"/>
            </p:cNvGrpSpPr>
            <p:nvPr/>
          </p:nvGrpSpPr>
          <p:grpSpPr>
            <a:xfrm>
              <a:off x="1627565" y="3187700"/>
              <a:ext cx="95594" cy="82785"/>
              <a:chOff x="0" y="0"/>
              <a:chExt cx="6350000" cy="5499100"/>
            </a:xfrm>
          </p:grpSpPr>
          <p:sp>
            <p:nvSpPr>
              <p:cNvPr id="206" name="Freeform 358">
                <a:extLst>
                  <a:ext uri="{FF2B5EF4-FFF2-40B4-BE49-F238E27FC236}">
                    <a16:creationId xmlns:a16="http://schemas.microsoft.com/office/drawing/2014/main" id="{C1C64C0D-26D0-155B-9EEF-687C58D8A2B2}"/>
                  </a:ext>
                </a:extLst>
              </p:cNvPr>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184" name="Group 359">
              <a:extLst>
                <a:ext uri="{FF2B5EF4-FFF2-40B4-BE49-F238E27FC236}">
                  <a16:creationId xmlns:a16="http://schemas.microsoft.com/office/drawing/2014/main" id="{C22C9FB7-1BF4-AF77-2985-67AF6F076168}"/>
                </a:ext>
              </a:extLst>
            </p:cNvPr>
            <p:cNvGrpSpPr>
              <a:grpSpLocks noChangeAspect="1"/>
            </p:cNvGrpSpPr>
            <p:nvPr/>
          </p:nvGrpSpPr>
          <p:grpSpPr>
            <a:xfrm>
              <a:off x="1627565" y="9568185"/>
              <a:ext cx="95594" cy="82785"/>
              <a:chOff x="0" y="0"/>
              <a:chExt cx="6350000" cy="5499100"/>
            </a:xfrm>
          </p:grpSpPr>
          <p:sp>
            <p:nvSpPr>
              <p:cNvPr id="205" name="Freeform 360">
                <a:extLst>
                  <a:ext uri="{FF2B5EF4-FFF2-40B4-BE49-F238E27FC236}">
                    <a16:creationId xmlns:a16="http://schemas.microsoft.com/office/drawing/2014/main" id="{C0C97F3B-EAB9-B991-410A-2C4A02AEF405}"/>
                  </a:ext>
                </a:extLst>
              </p:cNvPr>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185" name="Group 361">
              <a:extLst>
                <a:ext uri="{FF2B5EF4-FFF2-40B4-BE49-F238E27FC236}">
                  <a16:creationId xmlns:a16="http://schemas.microsoft.com/office/drawing/2014/main" id="{FDCBCA3E-6A4C-0551-027B-F295BCF8C31F}"/>
                </a:ext>
              </a:extLst>
            </p:cNvPr>
            <p:cNvGrpSpPr>
              <a:grpSpLocks noChangeAspect="1"/>
            </p:cNvGrpSpPr>
            <p:nvPr/>
          </p:nvGrpSpPr>
          <p:grpSpPr>
            <a:xfrm>
              <a:off x="1627565" y="1618080"/>
              <a:ext cx="95594" cy="82785"/>
              <a:chOff x="0" y="0"/>
              <a:chExt cx="6350000" cy="5499100"/>
            </a:xfrm>
          </p:grpSpPr>
          <p:sp>
            <p:nvSpPr>
              <p:cNvPr id="204" name="Freeform 362">
                <a:extLst>
                  <a:ext uri="{FF2B5EF4-FFF2-40B4-BE49-F238E27FC236}">
                    <a16:creationId xmlns:a16="http://schemas.microsoft.com/office/drawing/2014/main" id="{C2294CC5-0C67-7B7A-EE4B-85640A61CE95}"/>
                  </a:ext>
                </a:extLst>
              </p:cNvPr>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186" name="Group 363">
              <a:extLst>
                <a:ext uri="{FF2B5EF4-FFF2-40B4-BE49-F238E27FC236}">
                  <a16:creationId xmlns:a16="http://schemas.microsoft.com/office/drawing/2014/main" id="{4760CF17-BD04-0A0E-C062-94C6C90F0992}"/>
                </a:ext>
              </a:extLst>
            </p:cNvPr>
            <p:cNvGrpSpPr>
              <a:grpSpLocks noChangeAspect="1"/>
            </p:cNvGrpSpPr>
            <p:nvPr/>
          </p:nvGrpSpPr>
          <p:grpSpPr>
            <a:xfrm>
              <a:off x="1627565" y="7998564"/>
              <a:ext cx="95594" cy="82785"/>
              <a:chOff x="0" y="0"/>
              <a:chExt cx="6350000" cy="5499100"/>
            </a:xfrm>
          </p:grpSpPr>
          <p:sp>
            <p:nvSpPr>
              <p:cNvPr id="203" name="Freeform 364">
                <a:extLst>
                  <a:ext uri="{FF2B5EF4-FFF2-40B4-BE49-F238E27FC236}">
                    <a16:creationId xmlns:a16="http://schemas.microsoft.com/office/drawing/2014/main" id="{C61D0CB6-D63E-11A4-9C97-ADFEA46528CE}"/>
                  </a:ext>
                </a:extLst>
              </p:cNvPr>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187" name="Group 365">
              <a:extLst>
                <a:ext uri="{FF2B5EF4-FFF2-40B4-BE49-F238E27FC236}">
                  <a16:creationId xmlns:a16="http://schemas.microsoft.com/office/drawing/2014/main" id="{F12BE084-1653-8D35-EADD-788B46A80478}"/>
                </a:ext>
              </a:extLst>
            </p:cNvPr>
            <p:cNvGrpSpPr>
              <a:grpSpLocks noChangeAspect="1"/>
            </p:cNvGrpSpPr>
            <p:nvPr/>
          </p:nvGrpSpPr>
          <p:grpSpPr>
            <a:xfrm>
              <a:off x="1627565" y="4805780"/>
              <a:ext cx="95594" cy="82785"/>
              <a:chOff x="0" y="0"/>
              <a:chExt cx="6350000" cy="5499100"/>
            </a:xfrm>
          </p:grpSpPr>
          <p:sp>
            <p:nvSpPr>
              <p:cNvPr id="202" name="Freeform 366">
                <a:extLst>
                  <a:ext uri="{FF2B5EF4-FFF2-40B4-BE49-F238E27FC236}">
                    <a16:creationId xmlns:a16="http://schemas.microsoft.com/office/drawing/2014/main" id="{0E4DB575-34F9-761F-C09F-B9E368F6CB0A}"/>
                  </a:ext>
                </a:extLst>
              </p:cNvPr>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188" name="Group 367">
              <a:extLst>
                <a:ext uri="{FF2B5EF4-FFF2-40B4-BE49-F238E27FC236}">
                  <a16:creationId xmlns:a16="http://schemas.microsoft.com/office/drawing/2014/main" id="{0F7E86A6-3474-72B4-4801-CD3791567AAD}"/>
                </a:ext>
              </a:extLst>
            </p:cNvPr>
            <p:cNvGrpSpPr>
              <a:grpSpLocks noChangeAspect="1"/>
            </p:cNvGrpSpPr>
            <p:nvPr/>
          </p:nvGrpSpPr>
          <p:grpSpPr>
            <a:xfrm>
              <a:off x="2103575" y="537155"/>
              <a:ext cx="95594" cy="82785"/>
              <a:chOff x="0" y="0"/>
              <a:chExt cx="6350000" cy="5499100"/>
            </a:xfrm>
          </p:grpSpPr>
          <p:sp>
            <p:nvSpPr>
              <p:cNvPr id="201" name="Freeform 368">
                <a:extLst>
                  <a:ext uri="{FF2B5EF4-FFF2-40B4-BE49-F238E27FC236}">
                    <a16:creationId xmlns:a16="http://schemas.microsoft.com/office/drawing/2014/main" id="{09F9DD5B-F414-08C3-A605-66C35CE89CEE}"/>
                  </a:ext>
                </a:extLst>
              </p:cNvPr>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189" name="Group 369">
              <a:extLst>
                <a:ext uri="{FF2B5EF4-FFF2-40B4-BE49-F238E27FC236}">
                  <a16:creationId xmlns:a16="http://schemas.microsoft.com/office/drawing/2014/main" id="{436CF48B-E470-4C2C-658F-A00C9F39C8FF}"/>
                </a:ext>
              </a:extLst>
            </p:cNvPr>
            <p:cNvGrpSpPr>
              <a:grpSpLocks noChangeAspect="1"/>
            </p:cNvGrpSpPr>
            <p:nvPr/>
          </p:nvGrpSpPr>
          <p:grpSpPr>
            <a:xfrm>
              <a:off x="2103575" y="6917640"/>
              <a:ext cx="95594" cy="82785"/>
              <a:chOff x="0" y="0"/>
              <a:chExt cx="6350000" cy="5499100"/>
            </a:xfrm>
          </p:grpSpPr>
          <p:sp>
            <p:nvSpPr>
              <p:cNvPr id="200" name="Freeform 370">
                <a:extLst>
                  <a:ext uri="{FF2B5EF4-FFF2-40B4-BE49-F238E27FC236}">
                    <a16:creationId xmlns:a16="http://schemas.microsoft.com/office/drawing/2014/main" id="{184A5D11-4E98-B966-0640-F5CC68634804}"/>
                  </a:ext>
                </a:extLst>
              </p:cNvPr>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190" name="Group 371">
              <a:extLst>
                <a:ext uri="{FF2B5EF4-FFF2-40B4-BE49-F238E27FC236}">
                  <a16:creationId xmlns:a16="http://schemas.microsoft.com/office/drawing/2014/main" id="{FC79C91C-5722-37EB-D3B5-E724A92581D8}"/>
                </a:ext>
              </a:extLst>
            </p:cNvPr>
            <p:cNvGrpSpPr>
              <a:grpSpLocks noChangeAspect="1"/>
            </p:cNvGrpSpPr>
            <p:nvPr/>
          </p:nvGrpSpPr>
          <p:grpSpPr>
            <a:xfrm>
              <a:off x="2103575" y="3724855"/>
              <a:ext cx="95594" cy="82785"/>
              <a:chOff x="0" y="0"/>
              <a:chExt cx="6350000" cy="5499100"/>
            </a:xfrm>
          </p:grpSpPr>
          <p:sp>
            <p:nvSpPr>
              <p:cNvPr id="199" name="Freeform 372">
                <a:extLst>
                  <a:ext uri="{FF2B5EF4-FFF2-40B4-BE49-F238E27FC236}">
                    <a16:creationId xmlns:a16="http://schemas.microsoft.com/office/drawing/2014/main" id="{171BF076-9CE6-FCC3-9FB1-6FB9382CBDCE}"/>
                  </a:ext>
                </a:extLst>
              </p:cNvPr>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191" name="Group 373">
              <a:extLst>
                <a:ext uri="{FF2B5EF4-FFF2-40B4-BE49-F238E27FC236}">
                  <a16:creationId xmlns:a16="http://schemas.microsoft.com/office/drawing/2014/main" id="{E8AA1FD3-5C98-2986-F83A-0D2FDBE5CDC6}"/>
                </a:ext>
              </a:extLst>
            </p:cNvPr>
            <p:cNvGrpSpPr>
              <a:grpSpLocks noChangeAspect="1"/>
            </p:cNvGrpSpPr>
            <p:nvPr/>
          </p:nvGrpSpPr>
          <p:grpSpPr>
            <a:xfrm>
              <a:off x="2103575" y="10105340"/>
              <a:ext cx="95594" cy="82785"/>
              <a:chOff x="0" y="0"/>
              <a:chExt cx="6350000" cy="5499100"/>
            </a:xfrm>
          </p:grpSpPr>
          <p:sp>
            <p:nvSpPr>
              <p:cNvPr id="198" name="Freeform 374">
                <a:extLst>
                  <a:ext uri="{FF2B5EF4-FFF2-40B4-BE49-F238E27FC236}">
                    <a16:creationId xmlns:a16="http://schemas.microsoft.com/office/drawing/2014/main" id="{D1684E21-9CF1-3265-B2CC-2103C5E3F07C}"/>
                  </a:ext>
                </a:extLst>
              </p:cNvPr>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192" name="Group 375">
              <a:extLst>
                <a:ext uri="{FF2B5EF4-FFF2-40B4-BE49-F238E27FC236}">
                  <a16:creationId xmlns:a16="http://schemas.microsoft.com/office/drawing/2014/main" id="{38C5035C-90F8-FFA6-1828-B976263215C5}"/>
                </a:ext>
              </a:extLst>
            </p:cNvPr>
            <p:cNvGrpSpPr>
              <a:grpSpLocks noChangeAspect="1"/>
            </p:cNvGrpSpPr>
            <p:nvPr/>
          </p:nvGrpSpPr>
          <p:grpSpPr>
            <a:xfrm>
              <a:off x="2103575" y="2155235"/>
              <a:ext cx="95594" cy="82785"/>
              <a:chOff x="0" y="0"/>
              <a:chExt cx="6350000" cy="5499100"/>
            </a:xfrm>
          </p:grpSpPr>
          <p:sp>
            <p:nvSpPr>
              <p:cNvPr id="197" name="Freeform 376">
                <a:extLst>
                  <a:ext uri="{FF2B5EF4-FFF2-40B4-BE49-F238E27FC236}">
                    <a16:creationId xmlns:a16="http://schemas.microsoft.com/office/drawing/2014/main" id="{358FD579-1396-742E-E2AC-F2D7B4EEB0F8}"/>
                  </a:ext>
                </a:extLst>
              </p:cNvPr>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193" name="Group 377">
              <a:extLst>
                <a:ext uri="{FF2B5EF4-FFF2-40B4-BE49-F238E27FC236}">
                  <a16:creationId xmlns:a16="http://schemas.microsoft.com/office/drawing/2014/main" id="{8D818559-8B13-ACC7-B93C-0CF7705777A0}"/>
                </a:ext>
              </a:extLst>
            </p:cNvPr>
            <p:cNvGrpSpPr>
              <a:grpSpLocks noChangeAspect="1"/>
            </p:cNvGrpSpPr>
            <p:nvPr/>
          </p:nvGrpSpPr>
          <p:grpSpPr>
            <a:xfrm>
              <a:off x="2103575" y="8535719"/>
              <a:ext cx="95594" cy="82785"/>
              <a:chOff x="0" y="0"/>
              <a:chExt cx="6350000" cy="5499100"/>
            </a:xfrm>
          </p:grpSpPr>
          <p:sp>
            <p:nvSpPr>
              <p:cNvPr id="196" name="Freeform 378">
                <a:extLst>
                  <a:ext uri="{FF2B5EF4-FFF2-40B4-BE49-F238E27FC236}">
                    <a16:creationId xmlns:a16="http://schemas.microsoft.com/office/drawing/2014/main" id="{38D5F1C1-7D83-D91A-E81B-FF7955B9F557}"/>
                  </a:ext>
                </a:extLst>
              </p:cNvPr>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194" name="Group 379">
              <a:extLst>
                <a:ext uri="{FF2B5EF4-FFF2-40B4-BE49-F238E27FC236}">
                  <a16:creationId xmlns:a16="http://schemas.microsoft.com/office/drawing/2014/main" id="{B02F3A53-802A-D39C-4CFA-DDBAD387C88D}"/>
                </a:ext>
              </a:extLst>
            </p:cNvPr>
            <p:cNvGrpSpPr>
              <a:grpSpLocks noChangeAspect="1"/>
            </p:cNvGrpSpPr>
            <p:nvPr/>
          </p:nvGrpSpPr>
          <p:grpSpPr>
            <a:xfrm>
              <a:off x="2103575" y="5342935"/>
              <a:ext cx="95594" cy="82785"/>
              <a:chOff x="0" y="0"/>
              <a:chExt cx="6350000" cy="5499100"/>
            </a:xfrm>
          </p:grpSpPr>
          <p:sp>
            <p:nvSpPr>
              <p:cNvPr id="195" name="Freeform 380">
                <a:extLst>
                  <a:ext uri="{FF2B5EF4-FFF2-40B4-BE49-F238E27FC236}">
                    <a16:creationId xmlns:a16="http://schemas.microsoft.com/office/drawing/2014/main" id="{5B7E33B9-ADE5-CE9C-7653-9C0F074296D5}"/>
                  </a:ext>
                </a:extLst>
              </p:cNvPr>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sp>
        <p:nvSpPr>
          <p:cNvPr id="2" name="TextBox 2"/>
          <p:cNvSpPr txBox="1"/>
          <p:nvPr/>
        </p:nvSpPr>
        <p:spPr>
          <a:xfrm>
            <a:off x="820632" y="896816"/>
            <a:ext cx="16230600" cy="7689284"/>
          </a:xfrm>
          <a:prstGeom prst="rect">
            <a:avLst/>
          </a:prstGeom>
        </p:spPr>
        <p:txBody>
          <a:bodyPr lIns="0" tIns="0" rIns="0" bIns="0" rtlCol="0" anchor="t">
            <a:spAutoFit/>
          </a:bodyPr>
          <a:lstStyle/>
          <a:p>
            <a:pPr>
              <a:lnSpc>
                <a:spcPts val="9375"/>
              </a:lnSpc>
            </a:pPr>
            <a:r>
              <a:rPr lang="fr-FR" sz="8000" dirty="0">
                <a:solidFill>
                  <a:srgbClr val="F9B407"/>
                </a:solidFill>
                <a:latin typeface="League Spartan Bold"/>
              </a:rPr>
              <a:t>Prise de décision programmatique à partir de l'échelle de fonctionnement psychosocial et de l'échelle de stigmatisation ressentie  </a:t>
            </a:r>
          </a:p>
          <a:p>
            <a:r>
              <a:rPr lang="fr-FR" sz="5400" dirty="0">
                <a:latin typeface="League Spartan Bold"/>
              </a:rPr>
              <a:t>Analyse et interprétation des données à partir des résultats d'une enquête </a:t>
            </a:r>
            <a:r>
              <a:rPr lang="fr-FR" sz="5400" i="1" dirty="0">
                <a:latin typeface="League Spartan Bold"/>
              </a:rPr>
              <a:t>ponctuelle</a:t>
            </a:r>
          </a:p>
        </p:txBody>
      </p:sp>
      <p:sp>
        <p:nvSpPr>
          <p:cNvPr id="384" name="AutoShape 386">
            <a:extLst>
              <a:ext uri="{FF2B5EF4-FFF2-40B4-BE49-F238E27FC236}">
                <a16:creationId xmlns:a16="http://schemas.microsoft.com/office/drawing/2014/main" id="{9F5B5589-8345-F2BC-FE1B-B59766379F7B}"/>
              </a:ext>
            </a:extLst>
          </p:cNvPr>
          <p:cNvSpPr/>
          <p:nvPr/>
        </p:nvSpPr>
        <p:spPr>
          <a:xfrm>
            <a:off x="15912435" y="8783868"/>
            <a:ext cx="2277594" cy="1526704"/>
          </a:xfrm>
          <a:prstGeom prst="rect">
            <a:avLst/>
          </a:prstGeom>
          <a:solidFill>
            <a:srgbClr val="FEBA3D"/>
          </a:solidFill>
        </p:spPr>
        <p:txBody>
          <a:bodyPr/>
          <a:lstStyle/>
          <a:p>
            <a:endParaRPr lang="en-US"/>
          </a:p>
        </p:txBody>
      </p:sp>
    </p:spTree>
    <p:extLst>
      <p:ext uri="{BB962C8B-B14F-4D97-AF65-F5344CB8AC3E}">
        <p14:creationId xmlns:p14="http://schemas.microsoft.com/office/powerpoint/2010/main" val="4134220272"/>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685800" y="258782"/>
            <a:ext cx="16840200" cy="3970318"/>
          </a:xfrm>
          <a:prstGeom prst="rect">
            <a:avLst/>
          </a:prstGeom>
        </p:spPr>
        <p:txBody>
          <a:bodyPr wrap="square" lIns="0" tIns="0" rIns="0" bIns="0" rtlCol="0" anchor="t">
            <a:spAutoFit/>
          </a:bodyPr>
          <a:lstStyle/>
          <a:p>
            <a:r>
              <a:rPr lang="en-US" sz="7500" dirty="0" err="1">
                <a:solidFill>
                  <a:srgbClr val="FEBA3D"/>
                </a:solidFill>
                <a:latin typeface="League Spartan Bold"/>
              </a:rPr>
              <a:t>Échelles</a:t>
            </a:r>
            <a:r>
              <a:rPr lang="en-US" sz="7500" dirty="0">
                <a:solidFill>
                  <a:srgbClr val="FEBA3D"/>
                </a:solidFill>
                <a:latin typeface="League Spartan Bold"/>
              </a:rPr>
              <a:t> de </a:t>
            </a:r>
            <a:r>
              <a:rPr lang="en-US" sz="7500" dirty="0" err="1">
                <a:solidFill>
                  <a:srgbClr val="FEBA3D"/>
                </a:solidFill>
                <a:latin typeface="League Spartan Bold"/>
              </a:rPr>
              <a:t>résultats</a:t>
            </a:r>
            <a:r>
              <a:rPr lang="en-US" sz="7500" dirty="0">
                <a:solidFill>
                  <a:srgbClr val="FEBA3D"/>
                </a:solidFill>
                <a:latin typeface="League Spartan Bold"/>
              </a:rPr>
              <a:t> de la gestion des </a:t>
            </a:r>
            <a:r>
              <a:rPr lang="en-US" sz="7500" dirty="0" err="1">
                <a:solidFill>
                  <a:srgbClr val="FEBA3D"/>
                </a:solidFill>
                <a:latin typeface="League Spartan Bold"/>
              </a:rPr>
              <a:t>cas</a:t>
            </a:r>
            <a:r>
              <a:rPr lang="en-US" sz="7500" dirty="0">
                <a:solidFill>
                  <a:srgbClr val="FEBA3D"/>
                </a:solidFill>
                <a:latin typeface="League Spartan Bold"/>
              </a:rPr>
              <a:t> de VBG </a:t>
            </a:r>
            <a:br>
              <a:rPr lang="en-US" sz="7500" dirty="0">
                <a:solidFill>
                  <a:srgbClr val="FEBA3D"/>
                </a:solidFill>
                <a:latin typeface="League Spartan Bold"/>
              </a:rPr>
            </a:br>
            <a:r>
              <a:rPr lang="en-US" sz="5400" dirty="0">
                <a:solidFill>
                  <a:srgbClr val="1B1B1B"/>
                </a:solidFill>
                <a:latin typeface="League Spartan Bold"/>
              </a:rPr>
              <a:t>Distribution des scores à </a:t>
            </a:r>
            <a:r>
              <a:rPr lang="en-US" sz="5400" dirty="0" err="1">
                <a:solidFill>
                  <a:srgbClr val="1B1B1B"/>
                </a:solidFill>
                <a:latin typeface="League Spartan Bold"/>
              </a:rPr>
              <a:t>partir</a:t>
            </a:r>
            <a:r>
              <a:rPr lang="en-US" sz="5400" dirty="0">
                <a:solidFill>
                  <a:srgbClr val="1B1B1B"/>
                </a:solidFill>
                <a:latin typeface="League Spartan Bold"/>
              </a:rPr>
              <a:t> </a:t>
            </a:r>
            <a:r>
              <a:rPr lang="en-US" sz="5400" dirty="0" err="1">
                <a:solidFill>
                  <a:srgbClr val="1B1B1B"/>
                </a:solidFill>
                <a:latin typeface="League Spartan Bold"/>
              </a:rPr>
              <a:t>d'une</a:t>
            </a:r>
            <a:r>
              <a:rPr lang="en-US" sz="5400" dirty="0">
                <a:solidFill>
                  <a:srgbClr val="1B1B1B"/>
                </a:solidFill>
                <a:latin typeface="League Spartan Bold"/>
              </a:rPr>
              <a:t> </a:t>
            </a:r>
            <a:r>
              <a:rPr lang="en-US" sz="5400" dirty="0" err="1">
                <a:solidFill>
                  <a:srgbClr val="1B1B1B"/>
                </a:solidFill>
                <a:latin typeface="League Spartan Bold"/>
              </a:rPr>
              <a:t>seule</a:t>
            </a:r>
            <a:r>
              <a:rPr lang="en-US" sz="5400" dirty="0">
                <a:solidFill>
                  <a:srgbClr val="1B1B1B"/>
                </a:solidFill>
                <a:latin typeface="League Spartan Bold"/>
              </a:rPr>
              <a:t> administration de </a:t>
            </a:r>
            <a:r>
              <a:rPr lang="en-US" sz="5400" dirty="0" err="1">
                <a:solidFill>
                  <a:srgbClr val="1B1B1B"/>
                </a:solidFill>
                <a:latin typeface="League Spartan Bold"/>
              </a:rPr>
              <a:t>l'échelle</a:t>
            </a:r>
            <a:endParaRPr lang="en-US" sz="5400" dirty="0">
              <a:solidFill>
                <a:srgbClr val="1B1B1B"/>
              </a:solidFill>
              <a:latin typeface="League Spartan Bold"/>
            </a:endParaRPr>
          </a:p>
        </p:txBody>
      </p:sp>
      <p:sp>
        <p:nvSpPr>
          <p:cNvPr id="8" name="TextBox 4">
            <a:extLst>
              <a:ext uri="{FF2B5EF4-FFF2-40B4-BE49-F238E27FC236}">
                <a16:creationId xmlns:a16="http://schemas.microsoft.com/office/drawing/2014/main" id="{3AAF69B1-0FD4-F6D1-04F5-3D355717FB39}"/>
              </a:ext>
            </a:extLst>
          </p:cNvPr>
          <p:cNvSpPr txBox="1"/>
          <p:nvPr/>
        </p:nvSpPr>
        <p:spPr>
          <a:xfrm>
            <a:off x="1057061" y="9429651"/>
            <a:ext cx="11166387" cy="666849"/>
          </a:xfrm>
          <a:prstGeom prst="rect">
            <a:avLst/>
          </a:prstGeom>
        </p:spPr>
        <p:txBody>
          <a:bodyPr wrap="square" lIns="0" tIns="0" rIns="0" bIns="0" rtlCol="0" anchor="t">
            <a:spAutoFit/>
          </a:bodyPr>
          <a:lstStyle/>
          <a:p>
            <a:pPr>
              <a:lnSpc>
                <a:spcPts val="2625"/>
              </a:lnSpc>
              <a:spcBef>
                <a:spcPct val="0"/>
              </a:spcBef>
            </a:pPr>
            <a:r>
              <a:rPr lang="en-US" sz="2600" dirty="0">
                <a:solidFill>
                  <a:srgbClr val="A6A6A6"/>
                </a:solidFill>
                <a:latin typeface="Clear Sans Regular Bold"/>
              </a:rPr>
              <a:t>Score </a:t>
            </a:r>
            <a:r>
              <a:rPr lang="en-US" sz="2600" dirty="0" err="1">
                <a:solidFill>
                  <a:srgbClr val="A6A6A6"/>
                </a:solidFill>
                <a:latin typeface="Clear Sans Regular Bold"/>
              </a:rPr>
              <a:t>moyen</a:t>
            </a:r>
            <a:r>
              <a:rPr lang="en-US" sz="2600" dirty="0">
                <a:solidFill>
                  <a:srgbClr val="A6A6A6"/>
                </a:solidFill>
                <a:latin typeface="Clear Sans Regular Bold"/>
              </a:rPr>
              <a:t> de </a:t>
            </a:r>
            <a:r>
              <a:rPr lang="en-US" sz="2600" dirty="0" err="1">
                <a:solidFill>
                  <a:srgbClr val="A6A6A6"/>
                </a:solidFill>
                <a:latin typeface="Clear Sans Regular Bold"/>
              </a:rPr>
              <a:t>fonctionnement</a:t>
            </a:r>
            <a:r>
              <a:rPr lang="en-US" sz="2600" dirty="0">
                <a:solidFill>
                  <a:srgbClr val="A6A6A6"/>
                </a:solidFill>
                <a:latin typeface="Clear Sans Regular Bold"/>
              </a:rPr>
              <a:t> psychosocial sur </a:t>
            </a:r>
            <a:r>
              <a:rPr lang="en-US" sz="2600" dirty="0" err="1">
                <a:solidFill>
                  <a:srgbClr val="A6A6A6"/>
                </a:solidFill>
                <a:latin typeface="Clear Sans Regular Bold"/>
              </a:rPr>
              <a:t>l'ensemble</a:t>
            </a:r>
            <a:r>
              <a:rPr lang="en-US" sz="2600" dirty="0">
                <a:solidFill>
                  <a:srgbClr val="A6A6A6"/>
                </a:solidFill>
                <a:latin typeface="Clear Sans Regular Bold"/>
              </a:rPr>
              <a:t> des 46 </a:t>
            </a:r>
            <a:r>
              <a:rPr lang="en-US" sz="2600" dirty="0" err="1">
                <a:solidFill>
                  <a:srgbClr val="A6A6A6"/>
                </a:solidFill>
                <a:latin typeface="Clear Sans Regular Bold"/>
              </a:rPr>
              <a:t>survivantes</a:t>
            </a:r>
            <a:r>
              <a:rPr lang="en-US" sz="2600" dirty="0">
                <a:solidFill>
                  <a:srgbClr val="A6A6A6"/>
                </a:solidFill>
                <a:latin typeface="Clear Sans Regular Bold"/>
              </a:rPr>
              <a:t> : 2,33 </a:t>
            </a:r>
          </a:p>
        </p:txBody>
      </p:sp>
      <p:graphicFrame>
        <p:nvGraphicFramePr>
          <p:cNvPr id="4" name="Table 4">
            <a:extLst>
              <a:ext uri="{FF2B5EF4-FFF2-40B4-BE49-F238E27FC236}">
                <a16:creationId xmlns:a16="http://schemas.microsoft.com/office/drawing/2014/main" id="{BCF927B5-64EA-2F74-C445-05BF5EEE335D}"/>
              </a:ext>
            </a:extLst>
          </p:cNvPr>
          <p:cNvGraphicFramePr>
            <a:graphicFrameLocks noGrp="1"/>
          </p:cNvGraphicFramePr>
          <p:nvPr>
            <p:extLst>
              <p:ext uri="{D42A27DB-BD31-4B8C-83A1-F6EECF244321}">
                <p14:modId xmlns:p14="http://schemas.microsoft.com/office/powerpoint/2010/main" val="3108480568"/>
              </p:ext>
            </p:extLst>
          </p:nvPr>
        </p:nvGraphicFramePr>
        <p:xfrm>
          <a:off x="11887200" y="4848789"/>
          <a:ext cx="5705262" cy="3383280"/>
        </p:xfrm>
        <a:graphic>
          <a:graphicData uri="http://schemas.openxmlformats.org/drawingml/2006/table">
            <a:tbl>
              <a:tblPr>
                <a:tableStyleId>{5C22544A-7EE6-4342-B048-85BDC9FD1C3A}</a:tableStyleId>
              </a:tblPr>
              <a:tblGrid>
                <a:gridCol w="1219201">
                  <a:extLst>
                    <a:ext uri="{9D8B030D-6E8A-4147-A177-3AD203B41FA5}">
                      <a16:colId xmlns:a16="http://schemas.microsoft.com/office/drawing/2014/main" val="422864893"/>
                    </a:ext>
                  </a:extLst>
                </a:gridCol>
                <a:gridCol w="4486061">
                  <a:extLst>
                    <a:ext uri="{9D8B030D-6E8A-4147-A177-3AD203B41FA5}">
                      <a16:colId xmlns:a16="http://schemas.microsoft.com/office/drawing/2014/main" val="1506103606"/>
                    </a:ext>
                  </a:extLst>
                </a:gridCol>
              </a:tblGrid>
              <a:tr h="370840">
                <a:tc>
                  <a:txBody>
                    <a:bodyPr/>
                    <a:lstStyle/>
                    <a:p>
                      <a:r>
                        <a:rPr lang="en-US" dirty="0"/>
                        <a:t>0 à 1 </a:t>
                      </a:r>
                    </a:p>
                  </a:txBody>
                  <a:tcPr anchor="ctr">
                    <a:lnL w="1270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63FF00"/>
                    </a:solidFill>
                  </a:tcPr>
                </a:tc>
                <a:tc>
                  <a:txBody>
                    <a:bodyPr/>
                    <a:lstStyle/>
                    <a:p>
                      <a:r>
                        <a:rPr lang="en-US" sz="1800" b="0" i="0" kern="1200" dirty="0">
                          <a:solidFill>
                            <a:schemeClr val="dk1"/>
                          </a:solidFill>
                          <a:effectLst/>
                          <a:latin typeface="+mn-lt"/>
                          <a:ea typeface="+mn-ea"/>
                          <a:cs typeface="+mn-cs"/>
                        </a:rPr>
                        <a:t>Les </a:t>
                      </a:r>
                      <a:r>
                        <a:rPr lang="en-US" sz="1800" b="0" i="0" kern="1200" dirty="0" err="1">
                          <a:solidFill>
                            <a:schemeClr val="dk1"/>
                          </a:solidFill>
                          <a:effectLst/>
                          <a:latin typeface="+mn-lt"/>
                          <a:ea typeface="+mn-ea"/>
                          <a:cs typeface="+mn-cs"/>
                        </a:rPr>
                        <a:t>survivantes</a:t>
                      </a:r>
                      <a:r>
                        <a:rPr lang="en-US" sz="1800" b="0" i="0" kern="1200" dirty="0">
                          <a:solidFill>
                            <a:schemeClr val="dk1"/>
                          </a:solidFill>
                          <a:effectLst/>
                          <a:latin typeface="+mn-lt"/>
                          <a:ea typeface="+mn-ea"/>
                          <a:cs typeface="+mn-cs"/>
                        </a:rPr>
                        <a:t> </a:t>
                      </a:r>
                      <a:r>
                        <a:rPr lang="en-US" sz="1800" b="0" i="0" kern="1200" dirty="0" err="1">
                          <a:solidFill>
                            <a:schemeClr val="dk1"/>
                          </a:solidFill>
                          <a:effectLst/>
                          <a:latin typeface="+mn-lt"/>
                          <a:ea typeface="+mn-ea"/>
                          <a:cs typeface="+mn-cs"/>
                        </a:rPr>
                        <a:t>n'éprouvent</a:t>
                      </a:r>
                      <a:r>
                        <a:rPr lang="en-US" sz="1800" b="0" i="0" kern="1200" dirty="0">
                          <a:solidFill>
                            <a:schemeClr val="dk1"/>
                          </a:solidFill>
                          <a:effectLst/>
                          <a:latin typeface="+mn-lt"/>
                          <a:ea typeface="+mn-ea"/>
                          <a:cs typeface="+mn-cs"/>
                        </a:rPr>
                        <a:t> que peu </a:t>
                      </a:r>
                      <a:r>
                        <a:rPr lang="en-US" sz="1800" b="0" i="0" kern="1200" dirty="0" err="1">
                          <a:solidFill>
                            <a:schemeClr val="dk1"/>
                          </a:solidFill>
                          <a:effectLst/>
                          <a:latin typeface="+mn-lt"/>
                          <a:ea typeface="+mn-ea"/>
                          <a:cs typeface="+mn-cs"/>
                        </a:rPr>
                        <a:t>ou</a:t>
                      </a:r>
                      <a:r>
                        <a:rPr lang="en-US" sz="1800" b="0" i="0" kern="1200" dirty="0">
                          <a:solidFill>
                            <a:schemeClr val="dk1"/>
                          </a:solidFill>
                          <a:effectLst/>
                          <a:latin typeface="+mn-lt"/>
                          <a:ea typeface="+mn-ea"/>
                          <a:cs typeface="+mn-cs"/>
                        </a:rPr>
                        <a:t> pas de </a:t>
                      </a:r>
                      <a:r>
                        <a:rPr lang="en-US" sz="1800" b="0" i="0" kern="1200" dirty="0" err="1">
                          <a:solidFill>
                            <a:schemeClr val="dk1"/>
                          </a:solidFill>
                          <a:effectLst/>
                          <a:latin typeface="+mn-lt"/>
                          <a:ea typeface="+mn-ea"/>
                          <a:cs typeface="+mn-cs"/>
                        </a:rPr>
                        <a:t>difficultés</a:t>
                      </a:r>
                      <a:r>
                        <a:rPr lang="en-US" sz="1800" b="0" i="0" kern="1200" dirty="0">
                          <a:solidFill>
                            <a:schemeClr val="dk1"/>
                          </a:solidFill>
                          <a:effectLst/>
                          <a:latin typeface="+mn-lt"/>
                          <a:ea typeface="+mn-ea"/>
                          <a:cs typeface="+mn-cs"/>
                        </a:rPr>
                        <a:t> à </a:t>
                      </a:r>
                      <a:r>
                        <a:rPr lang="en-US" sz="1800" b="0" i="0" kern="1200" dirty="0" err="1">
                          <a:solidFill>
                            <a:schemeClr val="dk1"/>
                          </a:solidFill>
                          <a:effectLst/>
                          <a:latin typeface="+mn-lt"/>
                          <a:ea typeface="+mn-ea"/>
                          <a:cs typeface="+mn-cs"/>
                        </a:rPr>
                        <a:t>accomplir</a:t>
                      </a:r>
                      <a:r>
                        <a:rPr lang="en-US" sz="1800" b="0" i="0" kern="1200" dirty="0">
                          <a:solidFill>
                            <a:schemeClr val="dk1"/>
                          </a:solidFill>
                          <a:effectLst/>
                          <a:latin typeface="+mn-lt"/>
                          <a:ea typeface="+mn-ea"/>
                          <a:cs typeface="+mn-cs"/>
                        </a:rPr>
                        <a:t> des </a:t>
                      </a:r>
                      <a:r>
                        <a:rPr lang="en-US" sz="1800" b="0" i="0" kern="1200" dirty="0" err="1">
                          <a:solidFill>
                            <a:schemeClr val="dk1"/>
                          </a:solidFill>
                          <a:effectLst/>
                          <a:latin typeface="+mn-lt"/>
                          <a:ea typeface="+mn-ea"/>
                          <a:cs typeface="+mn-cs"/>
                        </a:rPr>
                        <a:t>tâches</a:t>
                      </a:r>
                      <a:r>
                        <a:rPr lang="en-US" sz="1800" b="0" i="0" kern="1200" dirty="0">
                          <a:solidFill>
                            <a:schemeClr val="dk1"/>
                          </a:solidFill>
                          <a:effectLst/>
                          <a:latin typeface="+mn-lt"/>
                          <a:ea typeface="+mn-ea"/>
                          <a:cs typeface="+mn-cs"/>
                        </a:rPr>
                        <a:t>. </a:t>
                      </a:r>
                      <a:endParaRPr lang="en-US" dirty="0"/>
                    </a:p>
                  </a:txBody>
                  <a:tcPr>
                    <a:lnL w="635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747924375"/>
                  </a:ext>
                </a:extLst>
              </a:tr>
              <a:tr h="370840">
                <a:tc>
                  <a:txBody>
                    <a:bodyPr/>
                    <a:lstStyle/>
                    <a:p>
                      <a:r>
                        <a:rPr lang="en-US" dirty="0"/>
                        <a:t>1 à 1.5 </a:t>
                      </a:r>
                    </a:p>
                  </a:txBody>
                  <a:tcPr anchor="ctr">
                    <a:lnL w="1270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D6FF00"/>
                    </a:solidFill>
                  </a:tcPr>
                </a:tc>
                <a:tc>
                  <a:txBody>
                    <a:bodyPr/>
                    <a:lstStyle/>
                    <a:p>
                      <a:r>
                        <a:rPr lang="en-US" sz="1800" b="0" i="0" kern="1200" dirty="0">
                          <a:solidFill>
                            <a:schemeClr val="dk1"/>
                          </a:solidFill>
                          <a:effectLst/>
                          <a:latin typeface="+mn-lt"/>
                          <a:ea typeface="+mn-ea"/>
                          <a:cs typeface="+mn-cs"/>
                        </a:rPr>
                        <a:t>Les </a:t>
                      </a:r>
                      <a:r>
                        <a:rPr lang="en-US" sz="1800" b="0" i="0" kern="1200" dirty="0" err="1">
                          <a:solidFill>
                            <a:schemeClr val="dk1"/>
                          </a:solidFill>
                          <a:effectLst/>
                          <a:latin typeface="+mn-lt"/>
                          <a:ea typeface="+mn-ea"/>
                          <a:cs typeface="+mn-cs"/>
                        </a:rPr>
                        <a:t>survivantes</a:t>
                      </a:r>
                      <a:r>
                        <a:rPr lang="en-US" sz="1800" b="0" i="0" kern="1200" dirty="0">
                          <a:solidFill>
                            <a:schemeClr val="dk1"/>
                          </a:solidFill>
                          <a:effectLst/>
                          <a:latin typeface="+mn-lt"/>
                          <a:ea typeface="+mn-ea"/>
                          <a:cs typeface="+mn-cs"/>
                        </a:rPr>
                        <a:t> </a:t>
                      </a:r>
                      <a:r>
                        <a:rPr lang="en-US" sz="1800" b="0" i="0" kern="1200" dirty="0" err="1">
                          <a:solidFill>
                            <a:schemeClr val="dk1"/>
                          </a:solidFill>
                          <a:effectLst/>
                          <a:latin typeface="+mn-lt"/>
                          <a:ea typeface="+mn-ea"/>
                          <a:cs typeface="+mn-cs"/>
                        </a:rPr>
                        <a:t>éprouvent</a:t>
                      </a:r>
                      <a:r>
                        <a:rPr lang="en-US" sz="1800" b="0" i="0" kern="1200" dirty="0">
                          <a:solidFill>
                            <a:schemeClr val="dk1"/>
                          </a:solidFill>
                          <a:effectLst/>
                          <a:latin typeface="+mn-lt"/>
                          <a:ea typeface="+mn-ea"/>
                          <a:cs typeface="+mn-cs"/>
                        </a:rPr>
                        <a:t> des </a:t>
                      </a:r>
                      <a:r>
                        <a:rPr lang="en-US" sz="1800" b="0" i="0" kern="1200" dirty="0" err="1">
                          <a:solidFill>
                            <a:schemeClr val="dk1"/>
                          </a:solidFill>
                          <a:effectLst/>
                          <a:latin typeface="+mn-lt"/>
                          <a:ea typeface="+mn-ea"/>
                          <a:cs typeface="+mn-cs"/>
                        </a:rPr>
                        <a:t>difficultés</a:t>
                      </a:r>
                      <a:r>
                        <a:rPr lang="en-US" sz="1800" b="0" i="0" kern="1200" dirty="0">
                          <a:solidFill>
                            <a:schemeClr val="dk1"/>
                          </a:solidFill>
                          <a:effectLst/>
                          <a:latin typeface="+mn-lt"/>
                          <a:ea typeface="+mn-ea"/>
                          <a:cs typeface="+mn-cs"/>
                        </a:rPr>
                        <a:t> </a:t>
                      </a:r>
                      <a:r>
                        <a:rPr lang="en-US" sz="1800" b="0" i="0" kern="1200" dirty="0" err="1">
                          <a:solidFill>
                            <a:schemeClr val="dk1"/>
                          </a:solidFill>
                          <a:effectLst/>
                          <a:latin typeface="+mn-lt"/>
                          <a:ea typeface="+mn-ea"/>
                          <a:cs typeface="+mn-cs"/>
                        </a:rPr>
                        <a:t>minimes</a:t>
                      </a:r>
                      <a:r>
                        <a:rPr lang="en-US" sz="1800" b="0" i="0" kern="1200" dirty="0">
                          <a:solidFill>
                            <a:schemeClr val="dk1"/>
                          </a:solidFill>
                          <a:effectLst/>
                          <a:latin typeface="+mn-lt"/>
                          <a:ea typeface="+mn-ea"/>
                          <a:cs typeface="+mn-cs"/>
                        </a:rPr>
                        <a:t>, </a:t>
                      </a:r>
                      <a:r>
                        <a:rPr lang="en-US" sz="1800" b="0" i="0" kern="1200" dirty="0" err="1">
                          <a:solidFill>
                            <a:schemeClr val="dk1"/>
                          </a:solidFill>
                          <a:effectLst/>
                          <a:latin typeface="+mn-lt"/>
                          <a:ea typeface="+mn-ea"/>
                          <a:cs typeface="+mn-cs"/>
                        </a:rPr>
                        <a:t>voire</a:t>
                      </a:r>
                      <a:r>
                        <a:rPr lang="en-US" sz="1800" b="0" i="0" kern="1200" dirty="0">
                          <a:solidFill>
                            <a:schemeClr val="dk1"/>
                          </a:solidFill>
                          <a:effectLst/>
                          <a:latin typeface="+mn-lt"/>
                          <a:ea typeface="+mn-ea"/>
                          <a:cs typeface="+mn-cs"/>
                        </a:rPr>
                        <a:t> </a:t>
                      </a:r>
                      <a:r>
                        <a:rPr lang="en-US" sz="1800" b="0" i="0" kern="1200" dirty="0" err="1">
                          <a:solidFill>
                            <a:schemeClr val="dk1"/>
                          </a:solidFill>
                          <a:effectLst/>
                          <a:latin typeface="+mn-lt"/>
                          <a:ea typeface="+mn-ea"/>
                          <a:cs typeface="+mn-cs"/>
                        </a:rPr>
                        <a:t>modérées</a:t>
                      </a:r>
                      <a:r>
                        <a:rPr lang="en-US" sz="1800" b="0" i="0" kern="1200" dirty="0">
                          <a:solidFill>
                            <a:schemeClr val="dk1"/>
                          </a:solidFill>
                          <a:effectLst/>
                          <a:latin typeface="+mn-lt"/>
                          <a:ea typeface="+mn-ea"/>
                          <a:cs typeface="+mn-cs"/>
                        </a:rPr>
                        <a:t>, à </a:t>
                      </a:r>
                      <a:r>
                        <a:rPr lang="en-US" sz="1800" b="0" i="0" kern="1200" dirty="0" err="1">
                          <a:solidFill>
                            <a:schemeClr val="dk1"/>
                          </a:solidFill>
                          <a:effectLst/>
                          <a:latin typeface="+mn-lt"/>
                          <a:ea typeface="+mn-ea"/>
                          <a:cs typeface="+mn-cs"/>
                        </a:rPr>
                        <a:t>accomplir</a:t>
                      </a:r>
                      <a:r>
                        <a:rPr lang="en-US" sz="1800" b="0" i="0" kern="1200" dirty="0">
                          <a:solidFill>
                            <a:schemeClr val="dk1"/>
                          </a:solidFill>
                          <a:effectLst/>
                          <a:latin typeface="+mn-lt"/>
                          <a:ea typeface="+mn-ea"/>
                          <a:cs typeface="+mn-cs"/>
                        </a:rPr>
                        <a:t> des </a:t>
                      </a:r>
                      <a:r>
                        <a:rPr lang="en-US" sz="1800" b="0" i="0" kern="1200" dirty="0" err="1">
                          <a:solidFill>
                            <a:schemeClr val="dk1"/>
                          </a:solidFill>
                          <a:effectLst/>
                          <a:latin typeface="+mn-lt"/>
                          <a:ea typeface="+mn-ea"/>
                          <a:cs typeface="+mn-cs"/>
                        </a:rPr>
                        <a:t>tâches</a:t>
                      </a:r>
                      <a:r>
                        <a:rPr lang="en-US" sz="1800" b="0" i="0" kern="1200" dirty="0">
                          <a:solidFill>
                            <a:schemeClr val="dk1"/>
                          </a:solidFill>
                          <a:effectLst/>
                          <a:latin typeface="+mn-lt"/>
                          <a:ea typeface="+mn-ea"/>
                          <a:cs typeface="+mn-cs"/>
                        </a:rPr>
                        <a:t>. </a:t>
                      </a:r>
                      <a:endParaRPr lang="en-US" dirty="0"/>
                    </a:p>
                  </a:txBody>
                  <a:tcPr>
                    <a:lnL w="635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734305728"/>
                  </a:ext>
                </a:extLst>
              </a:tr>
              <a:tr h="370840">
                <a:tc>
                  <a:txBody>
                    <a:bodyPr/>
                    <a:lstStyle/>
                    <a:p>
                      <a:r>
                        <a:rPr lang="en-US" dirty="0"/>
                        <a:t>1.5 à 2.25</a:t>
                      </a:r>
                    </a:p>
                  </a:txBody>
                  <a:tcPr anchor="ctr">
                    <a:lnL w="1270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FFC100"/>
                    </a:solidFill>
                  </a:tcPr>
                </a:tc>
                <a:tc>
                  <a:txBody>
                    <a:bodyPr/>
                    <a:lstStyle/>
                    <a:p>
                      <a:r>
                        <a:rPr lang="en-US" sz="1800" b="0" i="0" kern="1200" dirty="0">
                          <a:solidFill>
                            <a:schemeClr val="dk1"/>
                          </a:solidFill>
                          <a:effectLst/>
                          <a:latin typeface="+mn-lt"/>
                          <a:ea typeface="+mn-ea"/>
                          <a:cs typeface="+mn-cs"/>
                        </a:rPr>
                        <a:t>Les </a:t>
                      </a:r>
                      <a:r>
                        <a:rPr lang="en-US" sz="1800" b="0" i="0" kern="1200" dirty="0" err="1">
                          <a:solidFill>
                            <a:schemeClr val="dk1"/>
                          </a:solidFill>
                          <a:effectLst/>
                          <a:latin typeface="+mn-lt"/>
                          <a:ea typeface="+mn-ea"/>
                          <a:cs typeface="+mn-cs"/>
                        </a:rPr>
                        <a:t>survivantes</a:t>
                      </a:r>
                      <a:r>
                        <a:rPr lang="en-US" sz="1800" b="0" i="0" kern="1200" dirty="0">
                          <a:solidFill>
                            <a:schemeClr val="dk1"/>
                          </a:solidFill>
                          <a:effectLst/>
                          <a:latin typeface="+mn-lt"/>
                          <a:ea typeface="+mn-ea"/>
                          <a:cs typeface="+mn-cs"/>
                        </a:rPr>
                        <a:t> </a:t>
                      </a:r>
                      <a:r>
                        <a:rPr lang="en-US" sz="1800" b="0" i="0" kern="1200" dirty="0" err="1">
                          <a:solidFill>
                            <a:schemeClr val="dk1"/>
                          </a:solidFill>
                          <a:effectLst/>
                          <a:latin typeface="+mn-lt"/>
                          <a:ea typeface="+mn-ea"/>
                          <a:cs typeface="+mn-cs"/>
                        </a:rPr>
                        <a:t>éprouvent</a:t>
                      </a:r>
                      <a:r>
                        <a:rPr lang="en-US" sz="1800" b="0" i="0" kern="1200" dirty="0">
                          <a:solidFill>
                            <a:schemeClr val="dk1"/>
                          </a:solidFill>
                          <a:effectLst/>
                          <a:latin typeface="+mn-lt"/>
                          <a:ea typeface="+mn-ea"/>
                          <a:cs typeface="+mn-cs"/>
                        </a:rPr>
                        <a:t> des </a:t>
                      </a:r>
                      <a:r>
                        <a:rPr lang="en-US" sz="1800" b="0" i="0" kern="1200" dirty="0" err="1">
                          <a:solidFill>
                            <a:schemeClr val="dk1"/>
                          </a:solidFill>
                          <a:effectLst/>
                          <a:latin typeface="+mn-lt"/>
                          <a:ea typeface="+mn-ea"/>
                          <a:cs typeface="+mn-cs"/>
                        </a:rPr>
                        <a:t>difficultés</a:t>
                      </a:r>
                      <a:r>
                        <a:rPr lang="en-US" sz="1800" b="0" i="0" kern="1200" dirty="0">
                          <a:solidFill>
                            <a:schemeClr val="dk1"/>
                          </a:solidFill>
                          <a:effectLst/>
                          <a:latin typeface="+mn-lt"/>
                          <a:ea typeface="+mn-ea"/>
                          <a:cs typeface="+mn-cs"/>
                        </a:rPr>
                        <a:t> </a:t>
                      </a:r>
                      <a:r>
                        <a:rPr lang="en-US" sz="1800" b="0" i="0" kern="1200" dirty="0" err="1">
                          <a:solidFill>
                            <a:schemeClr val="dk1"/>
                          </a:solidFill>
                          <a:effectLst/>
                          <a:latin typeface="+mn-lt"/>
                          <a:ea typeface="+mn-ea"/>
                          <a:cs typeface="+mn-cs"/>
                        </a:rPr>
                        <a:t>modérées</a:t>
                      </a:r>
                      <a:r>
                        <a:rPr lang="en-US" sz="1800" b="0" i="0" kern="1200" dirty="0">
                          <a:solidFill>
                            <a:schemeClr val="dk1"/>
                          </a:solidFill>
                          <a:effectLst/>
                          <a:latin typeface="+mn-lt"/>
                          <a:ea typeface="+mn-ea"/>
                          <a:cs typeface="+mn-cs"/>
                        </a:rPr>
                        <a:t> à </a:t>
                      </a:r>
                      <a:r>
                        <a:rPr lang="en-US" sz="1800" b="0" i="0" kern="1200" dirty="0" err="1">
                          <a:solidFill>
                            <a:schemeClr val="dk1"/>
                          </a:solidFill>
                          <a:effectLst/>
                          <a:latin typeface="+mn-lt"/>
                          <a:ea typeface="+mn-ea"/>
                          <a:cs typeface="+mn-cs"/>
                        </a:rPr>
                        <a:t>importantes</a:t>
                      </a:r>
                      <a:r>
                        <a:rPr lang="en-US" sz="1800" b="0" i="0" kern="1200" dirty="0">
                          <a:solidFill>
                            <a:schemeClr val="dk1"/>
                          </a:solidFill>
                          <a:effectLst/>
                          <a:latin typeface="+mn-lt"/>
                          <a:ea typeface="+mn-ea"/>
                          <a:cs typeface="+mn-cs"/>
                        </a:rPr>
                        <a:t> à </a:t>
                      </a:r>
                      <a:r>
                        <a:rPr lang="en-US" sz="1800" b="0" i="0" kern="1200" dirty="0" err="1">
                          <a:solidFill>
                            <a:schemeClr val="dk1"/>
                          </a:solidFill>
                          <a:effectLst/>
                          <a:latin typeface="+mn-lt"/>
                          <a:ea typeface="+mn-ea"/>
                          <a:cs typeface="+mn-cs"/>
                        </a:rPr>
                        <a:t>accomplir</a:t>
                      </a:r>
                      <a:r>
                        <a:rPr lang="en-US" sz="1800" b="0" i="0" kern="1200" dirty="0">
                          <a:solidFill>
                            <a:schemeClr val="dk1"/>
                          </a:solidFill>
                          <a:effectLst/>
                          <a:latin typeface="+mn-lt"/>
                          <a:ea typeface="+mn-ea"/>
                          <a:cs typeface="+mn-cs"/>
                        </a:rPr>
                        <a:t> au </a:t>
                      </a:r>
                      <a:r>
                        <a:rPr lang="en-US" sz="1800" b="0" i="0" kern="1200" dirty="0" err="1">
                          <a:solidFill>
                            <a:schemeClr val="dk1"/>
                          </a:solidFill>
                          <a:effectLst/>
                          <a:latin typeface="+mn-lt"/>
                          <a:ea typeface="+mn-ea"/>
                          <a:cs typeface="+mn-cs"/>
                        </a:rPr>
                        <a:t>moins</a:t>
                      </a:r>
                      <a:r>
                        <a:rPr lang="en-US" sz="1800" b="0" i="0" kern="1200" dirty="0">
                          <a:solidFill>
                            <a:schemeClr val="dk1"/>
                          </a:solidFill>
                          <a:effectLst/>
                          <a:latin typeface="+mn-lt"/>
                          <a:ea typeface="+mn-ea"/>
                          <a:cs typeface="+mn-cs"/>
                        </a:rPr>
                        <a:t> </a:t>
                      </a:r>
                      <a:r>
                        <a:rPr lang="en-US" sz="1800" b="0" i="0" kern="1200" dirty="0" err="1">
                          <a:solidFill>
                            <a:schemeClr val="dk1"/>
                          </a:solidFill>
                          <a:effectLst/>
                          <a:latin typeface="+mn-lt"/>
                          <a:ea typeface="+mn-ea"/>
                          <a:cs typeface="+mn-cs"/>
                        </a:rPr>
                        <a:t>certaines</a:t>
                      </a:r>
                      <a:r>
                        <a:rPr lang="en-US" sz="1800" b="0" i="0" kern="1200" dirty="0">
                          <a:solidFill>
                            <a:schemeClr val="dk1"/>
                          </a:solidFill>
                          <a:effectLst/>
                          <a:latin typeface="+mn-lt"/>
                          <a:ea typeface="+mn-ea"/>
                          <a:cs typeface="+mn-cs"/>
                        </a:rPr>
                        <a:t> </a:t>
                      </a:r>
                      <a:r>
                        <a:rPr lang="en-US" sz="1800" b="0" i="0" kern="1200" dirty="0" err="1">
                          <a:solidFill>
                            <a:schemeClr val="dk1"/>
                          </a:solidFill>
                          <a:effectLst/>
                          <a:latin typeface="+mn-lt"/>
                          <a:ea typeface="+mn-ea"/>
                          <a:cs typeface="+mn-cs"/>
                        </a:rPr>
                        <a:t>tâches</a:t>
                      </a:r>
                      <a:r>
                        <a:rPr lang="en-US" sz="1800" b="0" i="0" kern="1200" dirty="0">
                          <a:solidFill>
                            <a:schemeClr val="dk1"/>
                          </a:solidFill>
                          <a:effectLst/>
                          <a:latin typeface="+mn-lt"/>
                          <a:ea typeface="+mn-ea"/>
                          <a:cs typeface="+mn-cs"/>
                        </a:rPr>
                        <a:t>.</a:t>
                      </a:r>
                      <a:endParaRPr lang="en-US" dirty="0"/>
                    </a:p>
                  </a:txBody>
                  <a:tcPr>
                    <a:lnL w="635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288968857"/>
                  </a:ext>
                </a:extLst>
              </a:tr>
              <a:tr h="370840">
                <a:tc>
                  <a:txBody>
                    <a:bodyPr/>
                    <a:lstStyle/>
                    <a:p>
                      <a:r>
                        <a:rPr lang="en-US" dirty="0"/>
                        <a:t>2.25 à 4</a:t>
                      </a:r>
                    </a:p>
                  </a:txBody>
                  <a:tcPr anchor="ctr">
                    <a:lnL w="1270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0000"/>
                    </a:solidFill>
                  </a:tcPr>
                </a:tc>
                <a:tc>
                  <a:txBody>
                    <a:bodyPr/>
                    <a:lstStyle/>
                    <a:p>
                      <a:r>
                        <a:rPr lang="en-US" sz="1800" b="0" i="0" kern="1200" dirty="0">
                          <a:solidFill>
                            <a:schemeClr val="dk1"/>
                          </a:solidFill>
                          <a:effectLst/>
                          <a:latin typeface="+mn-lt"/>
                          <a:ea typeface="+mn-ea"/>
                          <a:cs typeface="+mn-cs"/>
                        </a:rPr>
                        <a:t>Les </a:t>
                      </a:r>
                      <a:r>
                        <a:rPr lang="en-US" sz="1800" b="0" i="0" kern="1200" dirty="0" err="1">
                          <a:solidFill>
                            <a:schemeClr val="dk1"/>
                          </a:solidFill>
                          <a:effectLst/>
                          <a:latin typeface="+mn-lt"/>
                          <a:ea typeface="+mn-ea"/>
                          <a:cs typeface="+mn-cs"/>
                        </a:rPr>
                        <a:t>survivantes</a:t>
                      </a:r>
                      <a:r>
                        <a:rPr lang="en-US" sz="1800" b="0" i="0" kern="1200" dirty="0">
                          <a:solidFill>
                            <a:schemeClr val="dk1"/>
                          </a:solidFill>
                          <a:effectLst/>
                          <a:latin typeface="+mn-lt"/>
                          <a:ea typeface="+mn-ea"/>
                          <a:cs typeface="+mn-cs"/>
                        </a:rPr>
                        <a:t> </a:t>
                      </a:r>
                      <a:r>
                        <a:rPr lang="en-US" sz="1800" b="0" i="0" kern="1200" dirty="0" err="1">
                          <a:solidFill>
                            <a:schemeClr val="dk1"/>
                          </a:solidFill>
                          <a:effectLst/>
                          <a:latin typeface="+mn-lt"/>
                          <a:ea typeface="+mn-ea"/>
                          <a:cs typeface="+mn-cs"/>
                        </a:rPr>
                        <a:t>éprouvent</a:t>
                      </a:r>
                      <a:r>
                        <a:rPr lang="en-US" sz="1800" b="0" i="0" kern="1200" dirty="0">
                          <a:solidFill>
                            <a:schemeClr val="dk1"/>
                          </a:solidFill>
                          <a:effectLst/>
                          <a:latin typeface="+mn-lt"/>
                          <a:ea typeface="+mn-ea"/>
                          <a:cs typeface="+mn-cs"/>
                        </a:rPr>
                        <a:t> de </a:t>
                      </a:r>
                      <a:r>
                        <a:rPr lang="en-US" sz="1800" b="0" i="0" kern="1200" dirty="0" err="1">
                          <a:solidFill>
                            <a:schemeClr val="dk1"/>
                          </a:solidFill>
                          <a:effectLst/>
                          <a:latin typeface="+mn-lt"/>
                          <a:ea typeface="+mn-ea"/>
                          <a:cs typeface="+mn-cs"/>
                        </a:rPr>
                        <a:t>grandes</a:t>
                      </a:r>
                      <a:r>
                        <a:rPr lang="en-US" sz="1800" b="0" i="0" kern="1200" dirty="0">
                          <a:solidFill>
                            <a:schemeClr val="dk1"/>
                          </a:solidFill>
                          <a:effectLst/>
                          <a:latin typeface="+mn-lt"/>
                          <a:ea typeface="+mn-ea"/>
                          <a:cs typeface="+mn-cs"/>
                        </a:rPr>
                        <a:t> </a:t>
                      </a:r>
                      <a:r>
                        <a:rPr lang="en-US" sz="1800" b="0" i="0" kern="1200" dirty="0" err="1">
                          <a:solidFill>
                            <a:schemeClr val="dk1"/>
                          </a:solidFill>
                          <a:effectLst/>
                          <a:latin typeface="+mn-lt"/>
                          <a:ea typeface="+mn-ea"/>
                          <a:cs typeface="+mn-cs"/>
                        </a:rPr>
                        <a:t>difficultés</a:t>
                      </a:r>
                      <a:r>
                        <a:rPr lang="en-US" sz="1800" b="0" i="0" kern="1200" dirty="0">
                          <a:solidFill>
                            <a:schemeClr val="dk1"/>
                          </a:solidFill>
                          <a:effectLst/>
                          <a:latin typeface="+mn-lt"/>
                          <a:ea typeface="+mn-ea"/>
                          <a:cs typeface="+mn-cs"/>
                        </a:rPr>
                        <a:t> à </a:t>
                      </a:r>
                      <a:r>
                        <a:rPr lang="en-US" sz="1800" b="0" i="0" kern="1200" dirty="0" err="1">
                          <a:solidFill>
                            <a:schemeClr val="dk1"/>
                          </a:solidFill>
                          <a:effectLst/>
                          <a:latin typeface="+mn-lt"/>
                          <a:ea typeface="+mn-ea"/>
                          <a:cs typeface="+mn-cs"/>
                        </a:rPr>
                        <a:t>accomplir</a:t>
                      </a:r>
                      <a:r>
                        <a:rPr lang="en-US" sz="1800" b="0" i="0" kern="1200" dirty="0">
                          <a:solidFill>
                            <a:schemeClr val="dk1"/>
                          </a:solidFill>
                          <a:effectLst/>
                          <a:latin typeface="+mn-lt"/>
                          <a:ea typeface="+mn-ea"/>
                          <a:cs typeface="+mn-cs"/>
                        </a:rPr>
                        <a:t> des </a:t>
                      </a:r>
                      <a:r>
                        <a:rPr lang="en-US" sz="1800" b="0" i="0" kern="1200" dirty="0" err="1">
                          <a:solidFill>
                            <a:schemeClr val="dk1"/>
                          </a:solidFill>
                          <a:effectLst/>
                          <a:latin typeface="+mn-lt"/>
                          <a:ea typeface="+mn-ea"/>
                          <a:cs typeface="+mn-cs"/>
                        </a:rPr>
                        <a:t>tâches</a:t>
                      </a:r>
                      <a:r>
                        <a:rPr lang="en-US" sz="1800" b="0" i="0" kern="1200" dirty="0">
                          <a:solidFill>
                            <a:schemeClr val="dk1"/>
                          </a:solidFill>
                          <a:effectLst/>
                          <a:latin typeface="+mn-lt"/>
                          <a:ea typeface="+mn-ea"/>
                          <a:cs typeface="+mn-cs"/>
                        </a:rPr>
                        <a:t> et ne </a:t>
                      </a:r>
                      <a:r>
                        <a:rPr lang="en-US" sz="1800" b="0" i="0" kern="1200" dirty="0" err="1">
                          <a:solidFill>
                            <a:schemeClr val="dk1"/>
                          </a:solidFill>
                          <a:effectLst/>
                          <a:latin typeface="+mn-lt"/>
                          <a:ea typeface="+mn-ea"/>
                          <a:cs typeface="+mn-cs"/>
                        </a:rPr>
                        <a:t>sont</a:t>
                      </a:r>
                      <a:r>
                        <a:rPr lang="en-US" sz="1800" b="0" i="0" kern="1200" dirty="0">
                          <a:solidFill>
                            <a:schemeClr val="dk1"/>
                          </a:solidFill>
                          <a:effectLst/>
                          <a:latin typeface="+mn-lt"/>
                          <a:ea typeface="+mn-ea"/>
                          <a:cs typeface="+mn-cs"/>
                        </a:rPr>
                        <a:t> </a:t>
                      </a:r>
                      <a:r>
                        <a:rPr lang="en-US" sz="1800" b="0" i="0" kern="1200" dirty="0" err="1">
                          <a:solidFill>
                            <a:schemeClr val="dk1"/>
                          </a:solidFill>
                          <a:effectLst/>
                          <a:latin typeface="+mn-lt"/>
                          <a:ea typeface="+mn-ea"/>
                          <a:cs typeface="+mn-cs"/>
                        </a:rPr>
                        <a:t>souvent</a:t>
                      </a:r>
                      <a:r>
                        <a:rPr lang="en-US" sz="1800" b="0" i="0" kern="1200" dirty="0">
                          <a:solidFill>
                            <a:schemeClr val="dk1"/>
                          </a:solidFill>
                          <a:effectLst/>
                          <a:latin typeface="+mn-lt"/>
                          <a:ea typeface="+mn-ea"/>
                          <a:cs typeface="+mn-cs"/>
                        </a:rPr>
                        <a:t> pas </a:t>
                      </a:r>
                      <a:r>
                        <a:rPr lang="en-US" sz="1800" b="0" i="0" kern="1200" dirty="0" err="1">
                          <a:solidFill>
                            <a:schemeClr val="dk1"/>
                          </a:solidFill>
                          <a:effectLst/>
                          <a:latin typeface="+mn-lt"/>
                          <a:ea typeface="+mn-ea"/>
                          <a:cs typeface="+mn-cs"/>
                        </a:rPr>
                        <a:t>en</a:t>
                      </a:r>
                      <a:r>
                        <a:rPr lang="en-US" sz="1800" b="0" i="0" kern="1200" dirty="0">
                          <a:solidFill>
                            <a:schemeClr val="dk1"/>
                          </a:solidFill>
                          <a:effectLst/>
                          <a:latin typeface="+mn-lt"/>
                          <a:ea typeface="+mn-ea"/>
                          <a:cs typeface="+mn-cs"/>
                        </a:rPr>
                        <a:t> </a:t>
                      </a:r>
                      <a:r>
                        <a:rPr lang="en-US" sz="1800" b="0" i="0" kern="1200" dirty="0" err="1">
                          <a:solidFill>
                            <a:schemeClr val="dk1"/>
                          </a:solidFill>
                          <a:effectLst/>
                          <a:latin typeface="+mn-lt"/>
                          <a:ea typeface="+mn-ea"/>
                          <a:cs typeface="+mn-cs"/>
                        </a:rPr>
                        <a:t>mesure</a:t>
                      </a:r>
                      <a:r>
                        <a:rPr lang="en-US" sz="1800" b="0" i="0" kern="1200" dirty="0">
                          <a:solidFill>
                            <a:schemeClr val="dk1"/>
                          </a:solidFill>
                          <a:effectLst/>
                          <a:latin typeface="+mn-lt"/>
                          <a:ea typeface="+mn-ea"/>
                          <a:cs typeface="+mn-cs"/>
                        </a:rPr>
                        <a:t> de les </a:t>
                      </a:r>
                      <a:r>
                        <a:rPr lang="en-US" sz="1800" b="0" i="0" kern="1200" dirty="0" err="1">
                          <a:solidFill>
                            <a:schemeClr val="dk1"/>
                          </a:solidFill>
                          <a:effectLst/>
                          <a:latin typeface="+mn-lt"/>
                          <a:ea typeface="+mn-ea"/>
                          <a:cs typeface="+mn-cs"/>
                        </a:rPr>
                        <a:t>mener</a:t>
                      </a:r>
                      <a:r>
                        <a:rPr lang="en-US" sz="1800" b="0" i="0" kern="1200" dirty="0">
                          <a:solidFill>
                            <a:schemeClr val="dk1"/>
                          </a:solidFill>
                          <a:effectLst/>
                          <a:latin typeface="+mn-lt"/>
                          <a:ea typeface="+mn-ea"/>
                          <a:cs typeface="+mn-cs"/>
                        </a:rPr>
                        <a:t> à bien. </a:t>
                      </a:r>
                      <a:endParaRPr lang="en-US" dirty="0"/>
                    </a:p>
                  </a:txBody>
                  <a:tcPr>
                    <a:lnL w="635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650005634"/>
                  </a:ext>
                </a:extLst>
              </a:tr>
            </a:tbl>
          </a:graphicData>
        </a:graphic>
      </p:graphicFrame>
      <p:graphicFrame>
        <p:nvGraphicFramePr>
          <p:cNvPr id="5" name="Chart 4">
            <a:extLst>
              <a:ext uri="{FF2B5EF4-FFF2-40B4-BE49-F238E27FC236}">
                <a16:creationId xmlns:a16="http://schemas.microsoft.com/office/drawing/2014/main" id="{983DE4C5-691C-0394-EBD3-540B038E3959}"/>
              </a:ext>
            </a:extLst>
          </p:cNvPr>
          <p:cNvGraphicFramePr>
            <a:graphicFrameLocks/>
          </p:cNvGraphicFramePr>
          <p:nvPr>
            <p:extLst>
              <p:ext uri="{D42A27DB-BD31-4B8C-83A1-F6EECF244321}">
                <p14:modId xmlns:p14="http://schemas.microsoft.com/office/powerpoint/2010/main" val="782049521"/>
              </p:ext>
            </p:extLst>
          </p:nvPr>
        </p:nvGraphicFramePr>
        <p:xfrm>
          <a:off x="1057061" y="4229100"/>
          <a:ext cx="9997675" cy="5113565"/>
        </p:xfrm>
        <a:graphic>
          <a:graphicData uri="http://schemas.openxmlformats.org/drawingml/2006/chart">
            <c:chart xmlns:c="http://schemas.openxmlformats.org/drawingml/2006/chart" xmlns:r="http://schemas.openxmlformats.org/officeDocument/2006/relationships" r:id="rId3"/>
          </a:graphicData>
        </a:graphic>
      </p:graphicFrame>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574003" y="910429"/>
            <a:ext cx="15548683" cy="8520281"/>
          </a:xfrm>
          <a:prstGeom prst="rect">
            <a:avLst/>
          </a:prstGeom>
        </p:spPr>
        <p:txBody>
          <a:bodyPr wrap="square" lIns="0" tIns="0" rIns="0" bIns="0" rtlCol="0" anchor="t">
            <a:spAutoFit/>
          </a:bodyPr>
          <a:lstStyle/>
          <a:p>
            <a:pPr>
              <a:lnSpc>
                <a:spcPts val="9375"/>
              </a:lnSpc>
            </a:pPr>
            <a:r>
              <a:rPr lang="fr-FR" sz="7200" dirty="0">
                <a:solidFill>
                  <a:srgbClr val="F9B407"/>
                </a:solidFill>
                <a:latin typeface="League Spartan Bold"/>
              </a:rPr>
              <a:t>Prise de décision programmatique à partir de l'échelle de fonctionnement psychosocial et de l'échelle de stigmatisation ressentie </a:t>
            </a:r>
          </a:p>
          <a:p>
            <a:r>
              <a:rPr lang="fr-FR" sz="5400" dirty="0">
                <a:latin typeface="League Spartan Bold"/>
              </a:rPr>
              <a:t>Analyse et interprétation des données à l'aide des résultats de l'enquête sur le changement dans le temps</a:t>
            </a:r>
          </a:p>
        </p:txBody>
      </p:sp>
      <p:grpSp>
        <p:nvGrpSpPr>
          <p:cNvPr id="3" name="Group 2">
            <a:extLst>
              <a:ext uri="{FF2B5EF4-FFF2-40B4-BE49-F238E27FC236}">
                <a16:creationId xmlns:a16="http://schemas.microsoft.com/office/drawing/2014/main" id="{631A38AE-23E2-D2A6-0E8A-8FD20014484C}"/>
              </a:ext>
            </a:extLst>
          </p:cNvPr>
          <p:cNvGrpSpPr/>
          <p:nvPr/>
        </p:nvGrpSpPr>
        <p:grpSpPr>
          <a:xfrm>
            <a:off x="16005883" y="1"/>
            <a:ext cx="3120317" cy="10310572"/>
            <a:chOff x="0" y="0"/>
            <a:chExt cx="4361574" cy="10726320"/>
          </a:xfrm>
        </p:grpSpPr>
        <p:grpSp>
          <p:nvGrpSpPr>
            <p:cNvPr id="4" name="Group 3">
              <a:extLst>
                <a:ext uri="{FF2B5EF4-FFF2-40B4-BE49-F238E27FC236}">
                  <a16:creationId xmlns:a16="http://schemas.microsoft.com/office/drawing/2014/main" id="{B71091A3-3C15-6311-3A89-7DCA15BC160D}"/>
                </a:ext>
              </a:extLst>
            </p:cNvPr>
            <p:cNvGrpSpPr/>
            <p:nvPr/>
          </p:nvGrpSpPr>
          <p:grpSpPr>
            <a:xfrm>
              <a:off x="2109980" y="0"/>
              <a:ext cx="82785" cy="82785"/>
              <a:chOff x="0" y="0"/>
              <a:chExt cx="6350000" cy="6350000"/>
            </a:xfrm>
          </p:grpSpPr>
          <p:sp>
            <p:nvSpPr>
              <p:cNvPr id="761" name="Freeform 4">
                <a:extLst>
                  <a:ext uri="{FF2B5EF4-FFF2-40B4-BE49-F238E27FC236}">
                    <a16:creationId xmlns:a16="http://schemas.microsoft.com/office/drawing/2014/main" id="{D3DFDF8E-5573-4319-8390-C402694BAC4A}"/>
                  </a:ext>
                </a:extLst>
              </p:cNvPr>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385" name="Group 5">
              <a:extLst>
                <a:ext uri="{FF2B5EF4-FFF2-40B4-BE49-F238E27FC236}">
                  <a16:creationId xmlns:a16="http://schemas.microsoft.com/office/drawing/2014/main" id="{4A1D5596-13ED-4960-9008-2EBC92403E9B}"/>
                </a:ext>
              </a:extLst>
            </p:cNvPr>
            <p:cNvGrpSpPr/>
            <p:nvPr/>
          </p:nvGrpSpPr>
          <p:grpSpPr>
            <a:xfrm>
              <a:off x="2109980" y="6380485"/>
              <a:ext cx="82785" cy="82785"/>
              <a:chOff x="0" y="0"/>
              <a:chExt cx="6350000" cy="6350000"/>
            </a:xfrm>
          </p:grpSpPr>
          <p:sp>
            <p:nvSpPr>
              <p:cNvPr id="760" name="Freeform 6">
                <a:extLst>
                  <a:ext uri="{FF2B5EF4-FFF2-40B4-BE49-F238E27FC236}">
                    <a16:creationId xmlns:a16="http://schemas.microsoft.com/office/drawing/2014/main" id="{5A7D71DE-B46D-5FE0-C4E2-341A201C2E22}"/>
                  </a:ext>
                </a:extLst>
              </p:cNvPr>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386" name="Group 385">
              <a:extLst>
                <a:ext uri="{FF2B5EF4-FFF2-40B4-BE49-F238E27FC236}">
                  <a16:creationId xmlns:a16="http://schemas.microsoft.com/office/drawing/2014/main" id="{952944CC-5091-C58A-E3AE-8626B022541C}"/>
                </a:ext>
              </a:extLst>
            </p:cNvPr>
            <p:cNvGrpSpPr/>
            <p:nvPr/>
          </p:nvGrpSpPr>
          <p:grpSpPr>
            <a:xfrm>
              <a:off x="2109980" y="3187700"/>
              <a:ext cx="82785" cy="82785"/>
              <a:chOff x="0" y="0"/>
              <a:chExt cx="6350000" cy="6350000"/>
            </a:xfrm>
          </p:grpSpPr>
          <p:sp>
            <p:nvSpPr>
              <p:cNvPr id="759" name="Freeform 8">
                <a:extLst>
                  <a:ext uri="{FF2B5EF4-FFF2-40B4-BE49-F238E27FC236}">
                    <a16:creationId xmlns:a16="http://schemas.microsoft.com/office/drawing/2014/main" id="{7AB318B2-0649-597D-A4F8-A9DF19239D5C}"/>
                  </a:ext>
                </a:extLst>
              </p:cNvPr>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387" name="Group 9">
              <a:extLst>
                <a:ext uri="{FF2B5EF4-FFF2-40B4-BE49-F238E27FC236}">
                  <a16:creationId xmlns:a16="http://schemas.microsoft.com/office/drawing/2014/main" id="{3E5CA1CD-6FFF-9360-3750-17EE381046E5}"/>
                </a:ext>
              </a:extLst>
            </p:cNvPr>
            <p:cNvGrpSpPr/>
            <p:nvPr/>
          </p:nvGrpSpPr>
          <p:grpSpPr>
            <a:xfrm>
              <a:off x="2109980" y="9568185"/>
              <a:ext cx="82785" cy="82785"/>
              <a:chOff x="0" y="0"/>
              <a:chExt cx="6350000" cy="6350000"/>
            </a:xfrm>
          </p:grpSpPr>
          <p:sp>
            <p:nvSpPr>
              <p:cNvPr id="758" name="Freeform 10">
                <a:extLst>
                  <a:ext uri="{FF2B5EF4-FFF2-40B4-BE49-F238E27FC236}">
                    <a16:creationId xmlns:a16="http://schemas.microsoft.com/office/drawing/2014/main" id="{9D6AB83D-B35A-8DEB-A222-2BACF0F25848}"/>
                  </a:ext>
                </a:extLst>
              </p:cNvPr>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388" name="Group 11">
              <a:extLst>
                <a:ext uri="{FF2B5EF4-FFF2-40B4-BE49-F238E27FC236}">
                  <a16:creationId xmlns:a16="http://schemas.microsoft.com/office/drawing/2014/main" id="{78ACD60B-5457-CADF-784B-E170984C0C7A}"/>
                </a:ext>
              </a:extLst>
            </p:cNvPr>
            <p:cNvGrpSpPr/>
            <p:nvPr/>
          </p:nvGrpSpPr>
          <p:grpSpPr>
            <a:xfrm>
              <a:off x="2109980" y="1618080"/>
              <a:ext cx="82785" cy="82785"/>
              <a:chOff x="0" y="0"/>
              <a:chExt cx="6350000" cy="6350000"/>
            </a:xfrm>
          </p:grpSpPr>
          <p:sp>
            <p:nvSpPr>
              <p:cNvPr id="757" name="Freeform 12">
                <a:extLst>
                  <a:ext uri="{FF2B5EF4-FFF2-40B4-BE49-F238E27FC236}">
                    <a16:creationId xmlns:a16="http://schemas.microsoft.com/office/drawing/2014/main" id="{E49B4F78-1B81-16C6-8DE4-0D808B42CF0F}"/>
                  </a:ext>
                </a:extLst>
              </p:cNvPr>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389" name="Group 13">
              <a:extLst>
                <a:ext uri="{FF2B5EF4-FFF2-40B4-BE49-F238E27FC236}">
                  <a16:creationId xmlns:a16="http://schemas.microsoft.com/office/drawing/2014/main" id="{AD0D26EC-9729-53C6-C3D1-0B3B82C93B56}"/>
                </a:ext>
              </a:extLst>
            </p:cNvPr>
            <p:cNvGrpSpPr/>
            <p:nvPr/>
          </p:nvGrpSpPr>
          <p:grpSpPr>
            <a:xfrm>
              <a:off x="2109980" y="7998564"/>
              <a:ext cx="82785" cy="82785"/>
              <a:chOff x="0" y="0"/>
              <a:chExt cx="6350000" cy="6350000"/>
            </a:xfrm>
          </p:grpSpPr>
          <p:sp>
            <p:nvSpPr>
              <p:cNvPr id="756" name="Freeform 14">
                <a:extLst>
                  <a:ext uri="{FF2B5EF4-FFF2-40B4-BE49-F238E27FC236}">
                    <a16:creationId xmlns:a16="http://schemas.microsoft.com/office/drawing/2014/main" id="{BEEF85E0-7E0A-6AFD-47AE-AF2F4D1F3BED}"/>
                  </a:ext>
                </a:extLst>
              </p:cNvPr>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390" name="Group 15">
              <a:extLst>
                <a:ext uri="{FF2B5EF4-FFF2-40B4-BE49-F238E27FC236}">
                  <a16:creationId xmlns:a16="http://schemas.microsoft.com/office/drawing/2014/main" id="{8F826B6A-0AC9-4A72-9B8E-C0A3D321B31C}"/>
                </a:ext>
              </a:extLst>
            </p:cNvPr>
            <p:cNvGrpSpPr/>
            <p:nvPr/>
          </p:nvGrpSpPr>
          <p:grpSpPr>
            <a:xfrm>
              <a:off x="2109980" y="4805780"/>
              <a:ext cx="82785" cy="82785"/>
              <a:chOff x="0" y="0"/>
              <a:chExt cx="6350000" cy="6350000"/>
            </a:xfrm>
          </p:grpSpPr>
          <p:sp>
            <p:nvSpPr>
              <p:cNvPr id="755" name="Freeform 16">
                <a:extLst>
                  <a:ext uri="{FF2B5EF4-FFF2-40B4-BE49-F238E27FC236}">
                    <a16:creationId xmlns:a16="http://schemas.microsoft.com/office/drawing/2014/main" id="{171C6629-F8E1-620F-16E1-34E1A97EE50F}"/>
                  </a:ext>
                </a:extLst>
              </p:cNvPr>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391" name="Group 17">
              <a:extLst>
                <a:ext uri="{FF2B5EF4-FFF2-40B4-BE49-F238E27FC236}">
                  <a16:creationId xmlns:a16="http://schemas.microsoft.com/office/drawing/2014/main" id="{D4DB590F-6457-A5B1-DA3C-487E434A9341}"/>
                </a:ext>
              </a:extLst>
            </p:cNvPr>
            <p:cNvGrpSpPr/>
            <p:nvPr/>
          </p:nvGrpSpPr>
          <p:grpSpPr>
            <a:xfrm>
              <a:off x="2648641" y="537155"/>
              <a:ext cx="82785" cy="82785"/>
              <a:chOff x="0" y="0"/>
              <a:chExt cx="6350000" cy="6350000"/>
            </a:xfrm>
          </p:grpSpPr>
          <p:sp>
            <p:nvSpPr>
              <p:cNvPr id="754" name="Freeform 18">
                <a:extLst>
                  <a:ext uri="{FF2B5EF4-FFF2-40B4-BE49-F238E27FC236}">
                    <a16:creationId xmlns:a16="http://schemas.microsoft.com/office/drawing/2014/main" id="{55DCA116-1347-E5FD-D8AB-066E7012CA00}"/>
                  </a:ext>
                </a:extLst>
              </p:cNvPr>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392" name="Group 19">
              <a:extLst>
                <a:ext uri="{FF2B5EF4-FFF2-40B4-BE49-F238E27FC236}">
                  <a16:creationId xmlns:a16="http://schemas.microsoft.com/office/drawing/2014/main" id="{29FDFCE3-FE75-B7B8-9CC5-94A0762B3763}"/>
                </a:ext>
              </a:extLst>
            </p:cNvPr>
            <p:cNvGrpSpPr/>
            <p:nvPr/>
          </p:nvGrpSpPr>
          <p:grpSpPr>
            <a:xfrm>
              <a:off x="2648641" y="6917640"/>
              <a:ext cx="82785" cy="82785"/>
              <a:chOff x="0" y="0"/>
              <a:chExt cx="6350000" cy="6350000"/>
            </a:xfrm>
          </p:grpSpPr>
          <p:sp>
            <p:nvSpPr>
              <p:cNvPr id="753" name="Freeform 20">
                <a:extLst>
                  <a:ext uri="{FF2B5EF4-FFF2-40B4-BE49-F238E27FC236}">
                    <a16:creationId xmlns:a16="http://schemas.microsoft.com/office/drawing/2014/main" id="{21BF2F3D-469F-4620-D0E5-71E904BCECC1}"/>
                  </a:ext>
                </a:extLst>
              </p:cNvPr>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393" name="Group 21">
              <a:extLst>
                <a:ext uri="{FF2B5EF4-FFF2-40B4-BE49-F238E27FC236}">
                  <a16:creationId xmlns:a16="http://schemas.microsoft.com/office/drawing/2014/main" id="{EC9EA6B1-693F-6A5F-AF29-EBD4D6C88076}"/>
                </a:ext>
              </a:extLst>
            </p:cNvPr>
            <p:cNvGrpSpPr/>
            <p:nvPr/>
          </p:nvGrpSpPr>
          <p:grpSpPr>
            <a:xfrm>
              <a:off x="2648641" y="3724855"/>
              <a:ext cx="82785" cy="82785"/>
              <a:chOff x="0" y="0"/>
              <a:chExt cx="6350000" cy="6350000"/>
            </a:xfrm>
          </p:grpSpPr>
          <p:sp>
            <p:nvSpPr>
              <p:cNvPr id="752" name="Freeform 22">
                <a:extLst>
                  <a:ext uri="{FF2B5EF4-FFF2-40B4-BE49-F238E27FC236}">
                    <a16:creationId xmlns:a16="http://schemas.microsoft.com/office/drawing/2014/main" id="{0A1F4CB7-DECD-3FB0-7ED7-C83515A7340E}"/>
                  </a:ext>
                </a:extLst>
              </p:cNvPr>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394" name="Group 23">
              <a:extLst>
                <a:ext uri="{FF2B5EF4-FFF2-40B4-BE49-F238E27FC236}">
                  <a16:creationId xmlns:a16="http://schemas.microsoft.com/office/drawing/2014/main" id="{CDC9A368-E127-F2E2-58B1-07B66DE62C3A}"/>
                </a:ext>
              </a:extLst>
            </p:cNvPr>
            <p:cNvGrpSpPr/>
            <p:nvPr/>
          </p:nvGrpSpPr>
          <p:grpSpPr>
            <a:xfrm>
              <a:off x="2648641" y="10105340"/>
              <a:ext cx="82785" cy="82785"/>
              <a:chOff x="0" y="0"/>
              <a:chExt cx="6350000" cy="6350000"/>
            </a:xfrm>
          </p:grpSpPr>
          <p:sp>
            <p:nvSpPr>
              <p:cNvPr id="751" name="Freeform 24">
                <a:extLst>
                  <a:ext uri="{FF2B5EF4-FFF2-40B4-BE49-F238E27FC236}">
                    <a16:creationId xmlns:a16="http://schemas.microsoft.com/office/drawing/2014/main" id="{3992E72B-ADD7-2EE5-5AFE-5DC2E2F0193E}"/>
                  </a:ext>
                </a:extLst>
              </p:cNvPr>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395" name="Group 25">
              <a:extLst>
                <a:ext uri="{FF2B5EF4-FFF2-40B4-BE49-F238E27FC236}">
                  <a16:creationId xmlns:a16="http://schemas.microsoft.com/office/drawing/2014/main" id="{0AE7D972-8B01-5632-D2AE-8B8ED4015613}"/>
                </a:ext>
              </a:extLst>
            </p:cNvPr>
            <p:cNvGrpSpPr/>
            <p:nvPr/>
          </p:nvGrpSpPr>
          <p:grpSpPr>
            <a:xfrm>
              <a:off x="2648641" y="2155235"/>
              <a:ext cx="82785" cy="82785"/>
              <a:chOff x="0" y="0"/>
              <a:chExt cx="6350000" cy="6350000"/>
            </a:xfrm>
          </p:grpSpPr>
          <p:sp>
            <p:nvSpPr>
              <p:cNvPr id="750" name="Freeform 26">
                <a:extLst>
                  <a:ext uri="{FF2B5EF4-FFF2-40B4-BE49-F238E27FC236}">
                    <a16:creationId xmlns:a16="http://schemas.microsoft.com/office/drawing/2014/main" id="{0CF926E9-18A4-2CC6-43DC-42557F03A0E8}"/>
                  </a:ext>
                </a:extLst>
              </p:cNvPr>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396" name="Group 27">
              <a:extLst>
                <a:ext uri="{FF2B5EF4-FFF2-40B4-BE49-F238E27FC236}">
                  <a16:creationId xmlns:a16="http://schemas.microsoft.com/office/drawing/2014/main" id="{F8CE14E5-021A-9162-5674-5AA86C4604C1}"/>
                </a:ext>
              </a:extLst>
            </p:cNvPr>
            <p:cNvGrpSpPr/>
            <p:nvPr/>
          </p:nvGrpSpPr>
          <p:grpSpPr>
            <a:xfrm>
              <a:off x="2648641" y="8535719"/>
              <a:ext cx="82785" cy="82785"/>
              <a:chOff x="0" y="0"/>
              <a:chExt cx="6350000" cy="6350000"/>
            </a:xfrm>
          </p:grpSpPr>
          <p:sp>
            <p:nvSpPr>
              <p:cNvPr id="749" name="Freeform 28">
                <a:extLst>
                  <a:ext uri="{FF2B5EF4-FFF2-40B4-BE49-F238E27FC236}">
                    <a16:creationId xmlns:a16="http://schemas.microsoft.com/office/drawing/2014/main" id="{07D0050E-F12D-AC8E-1B7C-82E384078079}"/>
                  </a:ext>
                </a:extLst>
              </p:cNvPr>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397" name="Group 29">
              <a:extLst>
                <a:ext uri="{FF2B5EF4-FFF2-40B4-BE49-F238E27FC236}">
                  <a16:creationId xmlns:a16="http://schemas.microsoft.com/office/drawing/2014/main" id="{A6EC67AD-34F6-F17D-B3C4-9307034A3EC1}"/>
                </a:ext>
              </a:extLst>
            </p:cNvPr>
            <p:cNvGrpSpPr/>
            <p:nvPr/>
          </p:nvGrpSpPr>
          <p:grpSpPr>
            <a:xfrm>
              <a:off x="2648641" y="5342935"/>
              <a:ext cx="82785" cy="82785"/>
              <a:chOff x="0" y="0"/>
              <a:chExt cx="6350000" cy="6350000"/>
            </a:xfrm>
          </p:grpSpPr>
          <p:sp>
            <p:nvSpPr>
              <p:cNvPr id="748" name="Freeform 30">
                <a:extLst>
                  <a:ext uri="{FF2B5EF4-FFF2-40B4-BE49-F238E27FC236}">
                    <a16:creationId xmlns:a16="http://schemas.microsoft.com/office/drawing/2014/main" id="{7CF71F5D-98C3-6720-7DE4-1249D5D85E84}"/>
                  </a:ext>
                </a:extLst>
              </p:cNvPr>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398" name="Group 31">
              <a:extLst>
                <a:ext uri="{FF2B5EF4-FFF2-40B4-BE49-F238E27FC236}">
                  <a16:creationId xmlns:a16="http://schemas.microsoft.com/office/drawing/2014/main" id="{8AA23093-78CA-A738-36BC-2B5BA70B6768}"/>
                </a:ext>
              </a:extLst>
            </p:cNvPr>
            <p:cNvGrpSpPr/>
            <p:nvPr/>
          </p:nvGrpSpPr>
          <p:grpSpPr>
            <a:xfrm>
              <a:off x="1122" y="1075351"/>
              <a:ext cx="82785" cy="82785"/>
              <a:chOff x="0" y="0"/>
              <a:chExt cx="6350000" cy="6350000"/>
            </a:xfrm>
          </p:grpSpPr>
          <p:sp>
            <p:nvSpPr>
              <p:cNvPr id="747" name="Freeform 32">
                <a:extLst>
                  <a:ext uri="{FF2B5EF4-FFF2-40B4-BE49-F238E27FC236}">
                    <a16:creationId xmlns:a16="http://schemas.microsoft.com/office/drawing/2014/main" id="{064ED79B-88AA-E160-5CC3-C11AED441CF7}"/>
                  </a:ext>
                </a:extLst>
              </p:cNvPr>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399" name="Group 33">
              <a:extLst>
                <a:ext uri="{FF2B5EF4-FFF2-40B4-BE49-F238E27FC236}">
                  <a16:creationId xmlns:a16="http://schemas.microsoft.com/office/drawing/2014/main" id="{B265E446-8D86-967C-8498-0AD1E12D8FE9}"/>
                </a:ext>
              </a:extLst>
            </p:cNvPr>
            <p:cNvGrpSpPr/>
            <p:nvPr/>
          </p:nvGrpSpPr>
          <p:grpSpPr>
            <a:xfrm>
              <a:off x="1122" y="7455836"/>
              <a:ext cx="82785" cy="82785"/>
              <a:chOff x="0" y="0"/>
              <a:chExt cx="6350000" cy="6350000"/>
            </a:xfrm>
          </p:grpSpPr>
          <p:sp>
            <p:nvSpPr>
              <p:cNvPr id="746" name="Freeform 34">
                <a:extLst>
                  <a:ext uri="{FF2B5EF4-FFF2-40B4-BE49-F238E27FC236}">
                    <a16:creationId xmlns:a16="http://schemas.microsoft.com/office/drawing/2014/main" id="{B0611C86-ABE8-1828-C23A-4C170CDC6112}"/>
                  </a:ext>
                </a:extLst>
              </p:cNvPr>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400" name="Group 35">
              <a:extLst>
                <a:ext uri="{FF2B5EF4-FFF2-40B4-BE49-F238E27FC236}">
                  <a16:creationId xmlns:a16="http://schemas.microsoft.com/office/drawing/2014/main" id="{EB5B345C-E6A3-E37C-D88C-B2093B42B34C}"/>
                </a:ext>
              </a:extLst>
            </p:cNvPr>
            <p:cNvGrpSpPr/>
            <p:nvPr/>
          </p:nvGrpSpPr>
          <p:grpSpPr>
            <a:xfrm>
              <a:off x="1122" y="4263051"/>
              <a:ext cx="82785" cy="82785"/>
              <a:chOff x="0" y="0"/>
              <a:chExt cx="6350000" cy="6350000"/>
            </a:xfrm>
          </p:grpSpPr>
          <p:sp>
            <p:nvSpPr>
              <p:cNvPr id="745" name="Freeform 36">
                <a:extLst>
                  <a:ext uri="{FF2B5EF4-FFF2-40B4-BE49-F238E27FC236}">
                    <a16:creationId xmlns:a16="http://schemas.microsoft.com/office/drawing/2014/main" id="{BBC25604-6610-67DC-2F5A-022044A5C09A}"/>
                  </a:ext>
                </a:extLst>
              </p:cNvPr>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401" name="Group 37">
              <a:extLst>
                <a:ext uri="{FF2B5EF4-FFF2-40B4-BE49-F238E27FC236}">
                  <a16:creationId xmlns:a16="http://schemas.microsoft.com/office/drawing/2014/main" id="{C24B414F-822B-288D-F23A-4B8ECFFC7B80}"/>
                </a:ext>
              </a:extLst>
            </p:cNvPr>
            <p:cNvGrpSpPr/>
            <p:nvPr/>
          </p:nvGrpSpPr>
          <p:grpSpPr>
            <a:xfrm>
              <a:off x="1122" y="10643536"/>
              <a:ext cx="82785" cy="82785"/>
              <a:chOff x="0" y="0"/>
              <a:chExt cx="6350000" cy="6350000"/>
            </a:xfrm>
          </p:grpSpPr>
          <p:sp>
            <p:nvSpPr>
              <p:cNvPr id="744" name="Freeform 38">
                <a:extLst>
                  <a:ext uri="{FF2B5EF4-FFF2-40B4-BE49-F238E27FC236}">
                    <a16:creationId xmlns:a16="http://schemas.microsoft.com/office/drawing/2014/main" id="{FD3D72A7-540C-EF21-3AFD-3EF6538162B2}"/>
                  </a:ext>
                </a:extLst>
              </p:cNvPr>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402" name="Group 39">
              <a:extLst>
                <a:ext uri="{FF2B5EF4-FFF2-40B4-BE49-F238E27FC236}">
                  <a16:creationId xmlns:a16="http://schemas.microsoft.com/office/drawing/2014/main" id="{2AF9980A-7D1E-F1A1-EA26-353AE0F5987C}"/>
                </a:ext>
              </a:extLst>
            </p:cNvPr>
            <p:cNvGrpSpPr/>
            <p:nvPr/>
          </p:nvGrpSpPr>
          <p:grpSpPr>
            <a:xfrm>
              <a:off x="3188502" y="1075351"/>
              <a:ext cx="82785" cy="82785"/>
              <a:chOff x="0" y="0"/>
              <a:chExt cx="6350000" cy="6350000"/>
            </a:xfrm>
          </p:grpSpPr>
          <p:sp>
            <p:nvSpPr>
              <p:cNvPr id="743" name="Freeform 40">
                <a:extLst>
                  <a:ext uri="{FF2B5EF4-FFF2-40B4-BE49-F238E27FC236}">
                    <a16:creationId xmlns:a16="http://schemas.microsoft.com/office/drawing/2014/main" id="{AED4A62E-964B-5647-6E60-44C5122FBA4F}"/>
                  </a:ext>
                </a:extLst>
              </p:cNvPr>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403" name="Group 41">
              <a:extLst>
                <a:ext uri="{FF2B5EF4-FFF2-40B4-BE49-F238E27FC236}">
                  <a16:creationId xmlns:a16="http://schemas.microsoft.com/office/drawing/2014/main" id="{7634ACB2-0965-C44C-2F4E-04DD465F4A99}"/>
                </a:ext>
              </a:extLst>
            </p:cNvPr>
            <p:cNvGrpSpPr/>
            <p:nvPr/>
          </p:nvGrpSpPr>
          <p:grpSpPr>
            <a:xfrm>
              <a:off x="3188502" y="7455836"/>
              <a:ext cx="82785" cy="82785"/>
              <a:chOff x="0" y="0"/>
              <a:chExt cx="6350000" cy="6350000"/>
            </a:xfrm>
          </p:grpSpPr>
          <p:sp>
            <p:nvSpPr>
              <p:cNvPr id="742" name="Freeform 42">
                <a:extLst>
                  <a:ext uri="{FF2B5EF4-FFF2-40B4-BE49-F238E27FC236}">
                    <a16:creationId xmlns:a16="http://schemas.microsoft.com/office/drawing/2014/main" id="{07A50C05-893A-9ED3-14EC-0EC2FA701845}"/>
                  </a:ext>
                </a:extLst>
              </p:cNvPr>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404" name="Group 43">
              <a:extLst>
                <a:ext uri="{FF2B5EF4-FFF2-40B4-BE49-F238E27FC236}">
                  <a16:creationId xmlns:a16="http://schemas.microsoft.com/office/drawing/2014/main" id="{44581AD4-C66A-EAC2-F419-906F4C29EBE8}"/>
                </a:ext>
              </a:extLst>
            </p:cNvPr>
            <p:cNvGrpSpPr/>
            <p:nvPr/>
          </p:nvGrpSpPr>
          <p:grpSpPr>
            <a:xfrm>
              <a:off x="3188502" y="4263051"/>
              <a:ext cx="82785" cy="82785"/>
              <a:chOff x="0" y="0"/>
              <a:chExt cx="6350000" cy="6350000"/>
            </a:xfrm>
          </p:grpSpPr>
          <p:sp>
            <p:nvSpPr>
              <p:cNvPr id="741" name="Freeform 44">
                <a:extLst>
                  <a:ext uri="{FF2B5EF4-FFF2-40B4-BE49-F238E27FC236}">
                    <a16:creationId xmlns:a16="http://schemas.microsoft.com/office/drawing/2014/main" id="{3916D63F-D555-C773-0051-F5DE8A27D09C}"/>
                  </a:ext>
                </a:extLst>
              </p:cNvPr>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405" name="Group 45">
              <a:extLst>
                <a:ext uri="{FF2B5EF4-FFF2-40B4-BE49-F238E27FC236}">
                  <a16:creationId xmlns:a16="http://schemas.microsoft.com/office/drawing/2014/main" id="{D9649FCA-5A3A-BCF7-F329-A6396745F5AC}"/>
                </a:ext>
              </a:extLst>
            </p:cNvPr>
            <p:cNvGrpSpPr/>
            <p:nvPr/>
          </p:nvGrpSpPr>
          <p:grpSpPr>
            <a:xfrm>
              <a:off x="3188502" y="10643536"/>
              <a:ext cx="82785" cy="82785"/>
              <a:chOff x="0" y="0"/>
              <a:chExt cx="6350000" cy="6350000"/>
            </a:xfrm>
          </p:grpSpPr>
          <p:sp>
            <p:nvSpPr>
              <p:cNvPr id="740" name="Freeform 46">
                <a:extLst>
                  <a:ext uri="{FF2B5EF4-FFF2-40B4-BE49-F238E27FC236}">
                    <a16:creationId xmlns:a16="http://schemas.microsoft.com/office/drawing/2014/main" id="{2CF26643-E280-39E4-E545-2C9345DD0F49}"/>
                  </a:ext>
                </a:extLst>
              </p:cNvPr>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406" name="Group 47">
              <a:extLst>
                <a:ext uri="{FF2B5EF4-FFF2-40B4-BE49-F238E27FC236}">
                  <a16:creationId xmlns:a16="http://schemas.microsoft.com/office/drawing/2014/main" id="{F6335E24-BE97-34BB-F50B-807633E749C1}"/>
                </a:ext>
              </a:extLst>
            </p:cNvPr>
            <p:cNvGrpSpPr/>
            <p:nvPr/>
          </p:nvGrpSpPr>
          <p:grpSpPr>
            <a:xfrm>
              <a:off x="1122" y="2693431"/>
              <a:ext cx="82785" cy="82785"/>
              <a:chOff x="0" y="0"/>
              <a:chExt cx="6350000" cy="6350000"/>
            </a:xfrm>
          </p:grpSpPr>
          <p:sp>
            <p:nvSpPr>
              <p:cNvPr id="739" name="Freeform 48">
                <a:extLst>
                  <a:ext uri="{FF2B5EF4-FFF2-40B4-BE49-F238E27FC236}">
                    <a16:creationId xmlns:a16="http://schemas.microsoft.com/office/drawing/2014/main" id="{9A6C3A06-86E8-3423-CC1E-5E1A0349509E}"/>
                  </a:ext>
                </a:extLst>
              </p:cNvPr>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407" name="Group 49">
              <a:extLst>
                <a:ext uri="{FF2B5EF4-FFF2-40B4-BE49-F238E27FC236}">
                  <a16:creationId xmlns:a16="http://schemas.microsoft.com/office/drawing/2014/main" id="{6E5DAD4A-FE52-1775-4F95-6C777D5A2F7A}"/>
                </a:ext>
              </a:extLst>
            </p:cNvPr>
            <p:cNvGrpSpPr/>
            <p:nvPr/>
          </p:nvGrpSpPr>
          <p:grpSpPr>
            <a:xfrm>
              <a:off x="1122" y="9073915"/>
              <a:ext cx="82785" cy="82785"/>
              <a:chOff x="0" y="0"/>
              <a:chExt cx="6350000" cy="6350000"/>
            </a:xfrm>
          </p:grpSpPr>
          <p:sp>
            <p:nvSpPr>
              <p:cNvPr id="738" name="Freeform 50">
                <a:extLst>
                  <a:ext uri="{FF2B5EF4-FFF2-40B4-BE49-F238E27FC236}">
                    <a16:creationId xmlns:a16="http://schemas.microsoft.com/office/drawing/2014/main" id="{ABB57925-B64A-1896-66B8-A3C7F583EF68}"/>
                  </a:ext>
                </a:extLst>
              </p:cNvPr>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408" name="Group 51">
              <a:extLst>
                <a:ext uri="{FF2B5EF4-FFF2-40B4-BE49-F238E27FC236}">
                  <a16:creationId xmlns:a16="http://schemas.microsoft.com/office/drawing/2014/main" id="{4188628E-4906-6609-7C43-CCF89AB8E054}"/>
                </a:ext>
              </a:extLst>
            </p:cNvPr>
            <p:cNvGrpSpPr/>
            <p:nvPr/>
          </p:nvGrpSpPr>
          <p:grpSpPr>
            <a:xfrm>
              <a:off x="1122" y="5881131"/>
              <a:ext cx="82785" cy="82785"/>
              <a:chOff x="0" y="0"/>
              <a:chExt cx="6350000" cy="6350000"/>
            </a:xfrm>
          </p:grpSpPr>
          <p:sp>
            <p:nvSpPr>
              <p:cNvPr id="737" name="Freeform 52">
                <a:extLst>
                  <a:ext uri="{FF2B5EF4-FFF2-40B4-BE49-F238E27FC236}">
                    <a16:creationId xmlns:a16="http://schemas.microsoft.com/office/drawing/2014/main" id="{39781D32-FADB-1D5B-E526-412A695C4CBE}"/>
                  </a:ext>
                </a:extLst>
              </p:cNvPr>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409" name="Group 53">
              <a:extLst>
                <a:ext uri="{FF2B5EF4-FFF2-40B4-BE49-F238E27FC236}">
                  <a16:creationId xmlns:a16="http://schemas.microsoft.com/office/drawing/2014/main" id="{CE1FCCF6-225E-840E-12F2-D9FADD91D108}"/>
                </a:ext>
              </a:extLst>
            </p:cNvPr>
            <p:cNvGrpSpPr/>
            <p:nvPr/>
          </p:nvGrpSpPr>
          <p:grpSpPr>
            <a:xfrm>
              <a:off x="3188502" y="2693431"/>
              <a:ext cx="82785" cy="82785"/>
              <a:chOff x="0" y="0"/>
              <a:chExt cx="6350000" cy="6350000"/>
            </a:xfrm>
          </p:grpSpPr>
          <p:sp>
            <p:nvSpPr>
              <p:cNvPr id="736" name="Freeform 54">
                <a:extLst>
                  <a:ext uri="{FF2B5EF4-FFF2-40B4-BE49-F238E27FC236}">
                    <a16:creationId xmlns:a16="http://schemas.microsoft.com/office/drawing/2014/main" id="{BCBE5D5E-7F0B-8750-34A1-B537A330C769}"/>
                  </a:ext>
                </a:extLst>
              </p:cNvPr>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410" name="Group 55">
              <a:extLst>
                <a:ext uri="{FF2B5EF4-FFF2-40B4-BE49-F238E27FC236}">
                  <a16:creationId xmlns:a16="http://schemas.microsoft.com/office/drawing/2014/main" id="{A2E44C72-A521-6B55-5091-F10A948AB199}"/>
                </a:ext>
              </a:extLst>
            </p:cNvPr>
            <p:cNvGrpSpPr/>
            <p:nvPr/>
          </p:nvGrpSpPr>
          <p:grpSpPr>
            <a:xfrm>
              <a:off x="3188502" y="9073915"/>
              <a:ext cx="82785" cy="82785"/>
              <a:chOff x="0" y="0"/>
              <a:chExt cx="6350000" cy="6350000"/>
            </a:xfrm>
          </p:grpSpPr>
          <p:sp>
            <p:nvSpPr>
              <p:cNvPr id="735" name="Freeform 56">
                <a:extLst>
                  <a:ext uri="{FF2B5EF4-FFF2-40B4-BE49-F238E27FC236}">
                    <a16:creationId xmlns:a16="http://schemas.microsoft.com/office/drawing/2014/main" id="{FBFEA372-AB9A-4424-5B9A-CFF1782B2C3B}"/>
                  </a:ext>
                </a:extLst>
              </p:cNvPr>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411" name="Group 57">
              <a:extLst>
                <a:ext uri="{FF2B5EF4-FFF2-40B4-BE49-F238E27FC236}">
                  <a16:creationId xmlns:a16="http://schemas.microsoft.com/office/drawing/2014/main" id="{B610C3FA-2DE8-8B66-1F8E-517A269122AE}"/>
                </a:ext>
              </a:extLst>
            </p:cNvPr>
            <p:cNvGrpSpPr/>
            <p:nvPr/>
          </p:nvGrpSpPr>
          <p:grpSpPr>
            <a:xfrm>
              <a:off x="3188502" y="5881131"/>
              <a:ext cx="82785" cy="82785"/>
              <a:chOff x="0" y="0"/>
              <a:chExt cx="6350000" cy="6350000"/>
            </a:xfrm>
          </p:grpSpPr>
          <p:sp>
            <p:nvSpPr>
              <p:cNvPr id="734" name="Freeform 58">
                <a:extLst>
                  <a:ext uri="{FF2B5EF4-FFF2-40B4-BE49-F238E27FC236}">
                    <a16:creationId xmlns:a16="http://schemas.microsoft.com/office/drawing/2014/main" id="{9F4AF2A4-6847-6C7C-9AE2-25F39F50F04F}"/>
                  </a:ext>
                </a:extLst>
              </p:cNvPr>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412" name="Group 59">
              <a:extLst>
                <a:ext uri="{FF2B5EF4-FFF2-40B4-BE49-F238E27FC236}">
                  <a16:creationId xmlns:a16="http://schemas.microsoft.com/office/drawing/2014/main" id="{52585162-E252-9F72-E87C-8C76F13AD945}"/>
                </a:ext>
              </a:extLst>
            </p:cNvPr>
            <p:cNvGrpSpPr/>
            <p:nvPr/>
          </p:nvGrpSpPr>
          <p:grpSpPr>
            <a:xfrm>
              <a:off x="550087" y="0"/>
              <a:ext cx="82785" cy="82785"/>
              <a:chOff x="0" y="0"/>
              <a:chExt cx="6350000" cy="6350000"/>
            </a:xfrm>
          </p:grpSpPr>
          <p:sp>
            <p:nvSpPr>
              <p:cNvPr id="733" name="Freeform 60">
                <a:extLst>
                  <a:ext uri="{FF2B5EF4-FFF2-40B4-BE49-F238E27FC236}">
                    <a16:creationId xmlns:a16="http://schemas.microsoft.com/office/drawing/2014/main" id="{0F4D4E9E-F589-0CDB-3870-96780B97A053}"/>
                  </a:ext>
                </a:extLst>
              </p:cNvPr>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413" name="Group 61">
              <a:extLst>
                <a:ext uri="{FF2B5EF4-FFF2-40B4-BE49-F238E27FC236}">
                  <a16:creationId xmlns:a16="http://schemas.microsoft.com/office/drawing/2014/main" id="{0B755465-A453-D728-F278-4B5A55C8AA85}"/>
                </a:ext>
              </a:extLst>
            </p:cNvPr>
            <p:cNvGrpSpPr/>
            <p:nvPr/>
          </p:nvGrpSpPr>
          <p:grpSpPr>
            <a:xfrm>
              <a:off x="550087" y="6380485"/>
              <a:ext cx="82785" cy="82785"/>
              <a:chOff x="0" y="0"/>
              <a:chExt cx="6350000" cy="6350000"/>
            </a:xfrm>
          </p:grpSpPr>
          <p:sp>
            <p:nvSpPr>
              <p:cNvPr id="732" name="Freeform 62">
                <a:extLst>
                  <a:ext uri="{FF2B5EF4-FFF2-40B4-BE49-F238E27FC236}">
                    <a16:creationId xmlns:a16="http://schemas.microsoft.com/office/drawing/2014/main" id="{DC5DEFFD-3D02-2A4A-9E4B-07D6E550281A}"/>
                  </a:ext>
                </a:extLst>
              </p:cNvPr>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414" name="Group 63">
              <a:extLst>
                <a:ext uri="{FF2B5EF4-FFF2-40B4-BE49-F238E27FC236}">
                  <a16:creationId xmlns:a16="http://schemas.microsoft.com/office/drawing/2014/main" id="{6CB316AE-2580-4E28-A118-2FF03EA68387}"/>
                </a:ext>
              </a:extLst>
            </p:cNvPr>
            <p:cNvGrpSpPr/>
            <p:nvPr/>
          </p:nvGrpSpPr>
          <p:grpSpPr>
            <a:xfrm>
              <a:off x="550087" y="3187700"/>
              <a:ext cx="82785" cy="82785"/>
              <a:chOff x="0" y="0"/>
              <a:chExt cx="6350000" cy="6350000"/>
            </a:xfrm>
          </p:grpSpPr>
          <p:sp>
            <p:nvSpPr>
              <p:cNvPr id="731" name="Freeform 64">
                <a:extLst>
                  <a:ext uri="{FF2B5EF4-FFF2-40B4-BE49-F238E27FC236}">
                    <a16:creationId xmlns:a16="http://schemas.microsoft.com/office/drawing/2014/main" id="{0E170D85-42A7-D418-8600-32E4D199229A}"/>
                  </a:ext>
                </a:extLst>
              </p:cNvPr>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415" name="Group 65">
              <a:extLst>
                <a:ext uri="{FF2B5EF4-FFF2-40B4-BE49-F238E27FC236}">
                  <a16:creationId xmlns:a16="http://schemas.microsoft.com/office/drawing/2014/main" id="{921B603C-6262-EFC9-4CC0-FA65EE6AEDF8}"/>
                </a:ext>
              </a:extLst>
            </p:cNvPr>
            <p:cNvGrpSpPr/>
            <p:nvPr/>
          </p:nvGrpSpPr>
          <p:grpSpPr>
            <a:xfrm>
              <a:off x="550087" y="9568185"/>
              <a:ext cx="82785" cy="82785"/>
              <a:chOff x="0" y="0"/>
              <a:chExt cx="6350000" cy="6350000"/>
            </a:xfrm>
          </p:grpSpPr>
          <p:sp>
            <p:nvSpPr>
              <p:cNvPr id="730" name="Freeform 66">
                <a:extLst>
                  <a:ext uri="{FF2B5EF4-FFF2-40B4-BE49-F238E27FC236}">
                    <a16:creationId xmlns:a16="http://schemas.microsoft.com/office/drawing/2014/main" id="{6A916BFB-5785-F4C4-9F2C-6678CC18FB20}"/>
                  </a:ext>
                </a:extLst>
              </p:cNvPr>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416" name="Group 67">
              <a:extLst>
                <a:ext uri="{FF2B5EF4-FFF2-40B4-BE49-F238E27FC236}">
                  <a16:creationId xmlns:a16="http://schemas.microsoft.com/office/drawing/2014/main" id="{C08595BD-A885-E4ED-1203-122A68C9A4A5}"/>
                </a:ext>
              </a:extLst>
            </p:cNvPr>
            <p:cNvGrpSpPr/>
            <p:nvPr/>
          </p:nvGrpSpPr>
          <p:grpSpPr>
            <a:xfrm>
              <a:off x="3737467" y="0"/>
              <a:ext cx="82785" cy="82785"/>
              <a:chOff x="0" y="0"/>
              <a:chExt cx="6350000" cy="6350000"/>
            </a:xfrm>
          </p:grpSpPr>
          <p:sp>
            <p:nvSpPr>
              <p:cNvPr id="729" name="Freeform 68">
                <a:extLst>
                  <a:ext uri="{FF2B5EF4-FFF2-40B4-BE49-F238E27FC236}">
                    <a16:creationId xmlns:a16="http://schemas.microsoft.com/office/drawing/2014/main" id="{E910DE0B-2F26-A1EC-691C-1E74574E8878}"/>
                  </a:ext>
                </a:extLst>
              </p:cNvPr>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417" name="Group 69">
              <a:extLst>
                <a:ext uri="{FF2B5EF4-FFF2-40B4-BE49-F238E27FC236}">
                  <a16:creationId xmlns:a16="http://schemas.microsoft.com/office/drawing/2014/main" id="{DA10832F-5D09-FCE2-09B8-D99615D97A35}"/>
                </a:ext>
              </a:extLst>
            </p:cNvPr>
            <p:cNvGrpSpPr/>
            <p:nvPr/>
          </p:nvGrpSpPr>
          <p:grpSpPr>
            <a:xfrm>
              <a:off x="3737467" y="6380485"/>
              <a:ext cx="82785" cy="82785"/>
              <a:chOff x="0" y="0"/>
              <a:chExt cx="6350000" cy="6350000"/>
            </a:xfrm>
          </p:grpSpPr>
          <p:sp>
            <p:nvSpPr>
              <p:cNvPr id="728" name="Freeform 70">
                <a:extLst>
                  <a:ext uri="{FF2B5EF4-FFF2-40B4-BE49-F238E27FC236}">
                    <a16:creationId xmlns:a16="http://schemas.microsoft.com/office/drawing/2014/main" id="{2D1C6C00-3DE1-FFFF-BC7A-AB7C5192B6A4}"/>
                  </a:ext>
                </a:extLst>
              </p:cNvPr>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418" name="Group 71">
              <a:extLst>
                <a:ext uri="{FF2B5EF4-FFF2-40B4-BE49-F238E27FC236}">
                  <a16:creationId xmlns:a16="http://schemas.microsoft.com/office/drawing/2014/main" id="{79EE3C22-6A84-93D7-70A3-C0DF3E721237}"/>
                </a:ext>
              </a:extLst>
            </p:cNvPr>
            <p:cNvGrpSpPr/>
            <p:nvPr/>
          </p:nvGrpSpPr>
          <p:grpSpPr>
            <a:xfrm>
              <a:off x="3737467" y="3187700"/>
              <a:ext cx="82785" cy="82785"/>
              <a:chOff x="0" y="0"/>
              <a:chExt cx="6350000" cy="6350000"/>
            </a:xfrm>
          </p:grpSpPr>
          <p:sp>
            <p:nvSpPr>
              <p:cNvPr id="727" name="Freeform 72">
                <a:extLst>
                  <a:ext uri="{FF2B5EF4-FFF2-40B4-BE49-F238E27FC236}">
                    <a16:creationId xmlns:a16="http://schemas.microsoft.com/office/drawing/2014/main" id="{21C3872E-8266-6C45-0C82-A230C5D00BF9}"/>
                  </a:ext>
                </a:extLst>
              </p:cNvPr>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419" name="Group 73">
              <a:extLst>
                <a:ext uri="{FF2B5EF4-FFF2-40B4-BE49-F238E27FC236}">
                  <a16:creationId xmlns:a16="http://schemas.microsoft.com/office/drawing/2014/main" id="{BBD43635-DD94-2EA5-ED89-2F93D10322A9}"/>
                </a:ext>
              </a:extLst>
            </p:cNvPr>
            <p:cNvGrpSpPr/>
            <p:nvPr/>
          </p:nvGrpSpPr>
          <p:grpSpPr>
            <a:xfrm>
              <a:off x="3737467" y="9568185"/>
              <a:ext cx="82785" cy="82785"/>
              <a:chOff x="0" y="0"/>
              <a:chExt cx="6350000" cy="6350000"/>
            </a:xfrm>
          </p:grpSpPr>
          <p:sp>
            <p:nvSpPr>
              <p:cNvPr id="726" name="Freeform 74">
                <a:extLst>
                  <a:ext uri="{FF2B5EF4-FFF2-40B4-BE49-F238E27FC236}">
                    <a16:creationId xmlns:a16="http://schemas.microsoft.com/office/drawing/2014/main" id="{F384C919-97CB-E798-B88F-C5386A3D3D66}"/>
                  </a:ext>
                </a:extLst>
              </p:cNvPr>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420" name="Group 75">
              <a:extLst>
                <a:ext uri="{FF2B5EF4-FFF2-40B4-BE49-F238E27FC236}">
                  <a16:creationId xmlns:a16="http://schemas.microsoft.com/office/drawing/2014/main" id="{976895FE-170B-BCA1-45A2-1180F60908EC}"/>
                </a:ext>
              </a:extLst>
            </p:cNvPr>
            <p:cNvGrpSpPr/>
            <p:nvPr/>
          </p:nvGrpSpPr>
          <p:grpSpPr>
            <a:xfrm>
              <a:off x="550087" y="1618080"/>
              <a:ext cx="82785" cy="82785"/>
              <a:chOff x="0" y="0"/>
              <a:chExt cx="6350000" cy="6350000"/>
            </a:xfrm>
          </p:grpSpPr>
          <p:sp>
            <p:nvSpPr>
              <p:cNvPr id="725" name="Freeform 76">
                <a:extLst>
                  <a:ext uri="{FF2B5EF4-FFF2-40B4-BE49-F238E27FC236}">
                    <a16:creationId xmlns:a16="http://schemas.microsoft.com/office/drawing/2014/main" id="{45745C17-2E22-2B4C-0DE7-8A864E18AC71}"/>
                  </a:ext>
                </a:extLst>
              </p:cNvPr>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421" name="Group 77">
              <a:extLst>
                <a:ext uri="{FF2B5EF4-FFF2-40B4-BE49-F238E27FC236}">
                  <a16:creationId xmlns:a16="http://schemas.microsoft.com/office/drawing/2014/main" id="{0FA18022-2FA3-D69A-B45E-19E68E585C70}"/>
                </a:ext>
              </a:extLst>
            </p:cNvPr>
            <p:cNvGrpSpPr/>
            <p:nvPr/>
          </p:nvGrpSpPr>
          <p:grpSpPr>
            <a:xfrm>
              <a:off x="550087" y="7998564"/>
              <a:ext cx="82785" cy="82785"/>
              <a:chOff x="0" y="0"/>
              <a:chExt cx="6350000" cy="6350000"/>
            </a:xfrm>
          </p:grpSpPr>
          <p:sp>
            <p:nvSpPr>
              <p:cNvPr id="724" name="Freeform 78">
                <a:extLst>
                  <a:ext uri="{FF2B5EF4-FFF2-40B4-BE49-F238E27FC236}">
                    <a16:creationId xmlns:a16="http://schemas.microsoft.com/office/drawing/2014/main" id="{7200E810-8716-F6B3-E7B1-97F62385E367}"/>
                  </a:ext>
                </a:extLst>
              </p:cNvPr>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422" name="Group 79">
              <a:extLst>
                <a:ext uri="{FF2B5EF4-FFF2-40B4-BE49-F238E27FC236}">
                  <a16:creationId xmlns:a16="http://schemas.microsoft.com/office/drawing/2014/main" id="{D5663545-8474-EE10-C920-0404836B7D1C}"/>
                </a:ext>
              </a:extLst>
            </p:cNvPr>
            <p:cNvGrpSpPr/>
            <p:nvPr/>
          </p:nvGrpSpPr>
          <p:grpSpPr>
            <a:xfrm>
              <a:off x="550087" y="4805780"/>
              <a:ext cx="82785" cy="82785"/>
              <a:chOff x="0" y="0"/>
              <a:chExt cx="6350000" cy="6350000"/>
            </a:xfrm>
          </p:grpSpPr>
          <p:sp>
            <p:nvSpPr>
              <p:cNvPr id="723" name="Freeform 80">
                <a:extLst>
                  <a:ext uri="{FF2B5EF4-FFF2-40B4-BE49-F238E27FC236}">
                    <a16:creationId xmlns:a16="http://schemas.microsoft.com/office/drawing/2014/main" id="{E2415666-61F3-3807-3BB4-5CBCE2F87A0B}"/>
                  </a:ext>
                </a:extLst>
              </p:cNvPr>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423" name="Group 81">
              <a:extLst>
                <a:ext uri="{FF2B5EF4-FFF2-40B4-BE49-F238E27FC236}">
                  <a16:creationId xmlns:a16="http://schemas.microsoft.com/office/drawing/2014/main" id="{6A928489-B383-0C17-752D-F8B7A82667D2}"/>
                </a:ext>
              </a:extLst>
            </p:cNvPr>
            <p:cNvGrpSpPr/>
            <p:nvPr/>
          </p:nvGrpSpPr>
          <p:grpSpPr>
            <a:xfrm>
              <a:off x="3737467" y="1618080"/>
              <a:ext cx="82785" cy="82785"/>
              <a:chOff x="0" y="0"/>
              <a:chExt cx="6350000" cy="6350000"/>
            </a:xfrm>
          </p:grpSpPr>
          <p:sp>
            <p:nvSpPr>
              <p:cNvPr id="722" name="Freeform 82">
                <a:extLst>
                  <a:ext uri="{FF2B5EF4-FFF2-40B4-BE49-F238E27FC236}">
                    <a16:creationId xmlns:a16="http://schemas.microsoft.com/office/drawing/2014/main" id="{EFC72CD3-87A0-CD1E-34E8-1D631FE29DDA}"/>
                  </a:ext>
                </a:extLst>
              </p:cNvPr>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424" name="Group 83">
              <a:extLst>
                <a:ext uri="{FF2B5EF4-FFF2-40B4-BE49-F238E27FC236}">
                  <a16:creationId xmlns:a16="http://schemas.microsoft.com/office/drawing/2014/main" id="{3728EAC3-F213-F04C-E933-07F1724FE9A5}"/>
                </a:ext>
              </a:extLst>
            </p:cNvPr>
            <p:cNvGrpSpPr/>
            <p:nvPr/>
          </p:nvGrpSpPr>
          <p:grpSpPr>
            <a:xfrm>
              <a:off x="3737467" y="7998564"/>
              <a:ext cx="82785" cy="82785"/>
              <a:chOff x="0" y="0"/>
              <a:chExt cx="6350000" cy="6350000"/>
            </a:xfrm>
          </p:grpSpPr>
          <p:sp>
            <p:nvSpPr>
              <p:cNvPr id="721" name="Freeform 84">
                <a:extLst>
                  <a:ext uri="{FF2B5EF4-FFF2-40B4-BE49-F238E27FC236}">
                    <a16:creationId xmlns:a16="http://schemas.microsoft.com/office/drawing/2014/main" id="{12A3FC06-2B1F-CBA9-F0A2-7ED8ACA38EC8}"/>
                  </a:ext>
                </a:extLst>
              </p:cNvPr>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425" name="Group 85">
              <a:extLst>
                <a:ext uri="{FF2B5EF4-FFF2-40B4-BE49-F238E27FC236}">
                  <a16:creationId xmlns:a16="http://schemas.microsoft.com/office/drawing/2014/main" id="{7136332E-3D04-AEF5-A4FF-1FB6441F0F39}"/>
                </a:ext>
              </a:extLst>
            </p:cNvPr>
            <p:cNvGrpSpPr/>
            <p:nvPr/>
          </p:nvGrpSpPr>
          <p:grpSpPr>
            <a:xfrm>
              <a:off x="3737467" y="4805780"/>
              <a:ext cx="82785" cy="82785"/>
              <a:chOff x="0" y="0"/>
              <a:chExt cx="6350000" cy="6350000"/>
            </a:xfrm>
          </p:grpSpPr>
          <p:sp>
            <p:nvSpPr>
              <p:cNvPr id="720" name="Freeform 86">
                <a:extLst>
                  <a:ext uri="{FF2B5EF4-FFF2-40B4-BE49-F238E27FC236}">
                    <a16:creationId xmlns:a16="http://schemas.microsoft.com/office/drawing/2014/main" id="{1F8E3A64-6A9E-5BD8-ACE1-FB1D3038D5E9}"/>
                  </a:ext>
                </a:extLst>
              </p:cNvPr>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426" name="Group 87">
              <a:extLst>
                <a:ext uri="{FF2B5EF4-FFF2-40B4-BE49-F238E27FC236}">
                  <a16:creationId xmlns:a16="http://schemas.microsoft.com/office/drawing/2014/main" id="{E272B04F-39CA-306B-9E24-DCCDEFDE5BF0}"/>
                </a:ext>
              </a:extLst>
            </p:cNvPr>
            <p:cNvGrpSpPr/>
            <p:nvPr/>
          </p:nvGrpSpPr>
          <p:grpSpPr>
            <a:xfrm>
              <a:off x="1088747" y="537155"/>
              <a:ext cx="82785" cy="82785"/>
              <a:chOff x="0" y="0"/>
              <a:chExt cx="6350000" cy="6350000"/>
            </a:xfrm>
          </p:grpSpPr>
          <p:sp>
            <p:nvSpPr>
              <p:cNvPr id="719" name="Freeform 88">
                <a:extLst>
                  <a:ext uri="{FF2B5EF4-FFF2-40B4-BE49-F238E27FC236}">
                    <a16:creationId xmlns:a16="http://schemas.microsoft.com/office/drawing/2014/main" id="{8539D580-DA8F-98B4-6E5C-13B7D967B9FB}"/>
                  </a:ext>
                </a:extLst>
              </p:cNvPr>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427" name="Group 89">
              <a:extLst>
                <a:ext uri="{FF2B5EF4-FFF2-40B4-BE49-F238E27FC236}">
                  <a16:creationId xmlns:a16="http://schemas.microsoft.com/office/drawing/2014/main" id="{ABD3B782-9B33-5CC1-D578-625C575B7F13}"/>
                </a:ext>
              </a:extLst>
            </p:cNvPr>
            <p:cNvGrpSpPr/>
            <p:nvPr/>
          </p:nvGrpSpPr>
          <p:grpSpPr>
            <a:xfrm>
              <a:off x="1088747" y="6917640"/>
              <a:ext cx="82785" cy="82785"/>
              <a:chOff x="0" y="0"/>
              <a:chExt cx="6350000" cy="6350000"/>
            </a:xfrm>
          </p:grpSpPr>
          <p:sp>
            <p:nvSpPr>
              <p:cNvPr id="718" name="Freeform 90">
                <a:extLst>
                  <a:ext uri="{FF2B5EF4-FFF2-40B4-BE49-F238E27FC236}">
                    <a16:creationId xmlns:a16="http://schemas.microsoft.com/office/drawing/2014/main" id="{772738C3-1F27-91B4-DE41-065ED6BDF298}"/>
                  </a:ext>
                </a:extLst>
              </p:cNvPr>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428" name="Group 91">
              <a:extLst>
                <a:ext uri="{FF2B5EF4-FFF2-40B4-BE49-F238E27FC236}">
                  <a16:creationId xmlns:a16="http://schemas.microsoft.com/office/drawing/2014/main" id="{9A216985-ED68-39C8-76FA-C3564BDEEDA1}"/>
                </a:ext>
              </a:extLst>
            </p:cNvPr>
            <p:cNvGrpSpPr/>
            <p:nvPr/>
          </p:nvGrpSpPr>
          <p:grpSpPr>
            <a:xfrm>
              <a:off x="1088747" y="3724855"/>
              <a:ext cx="82785" cy="82785"/>
              <a:chOff x="0" y="0"/>
              <a:chExt cx="6350000" cy="6350000"/>
            </a:xfrm>
          </p:grpSpPr>
          <p:sp>
            <p:nvSpPr>
              <p:cNvPr id="717" name="Freeform 92">
                <a:extLst>
                  <a:ext uri="{FF2B5EF4-FFF2-40B4-BE49-F238E27FC236}">
                    <a16:creationId xmlns:a16="http://schemas.microsoft.com/office/drawing/2014/main" id="{00EC639E-3028-2460-8768-3DBC44190DC8}"/>
                  </a:ext>
                </a:extLst>
              </p:cNvPr>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429" name="Group 93">
              <a:extLst>
                <a:ext uri="{FF2B5EF4-FFF2-40B4-BE49-F238E27FC236}">
                  <a16:creationId xmlns:a16="http://schemas.microsoft.com/office/drawing/2014/main" id="{FAA8081F-26E7-F54A-2A2E-FB828D380CFE}"/>
                </a:ext>
              </a:extLst>
            </p:cNvPr>
            <p:cNvGrpSpPr/>
            <p:nvPr/>
          </p:nvGrpSpPr>
          <p:grpSpPr>
            <a:xfrm>
              <a:off x="1088747" y="10105340"/>
              <a:ext cx="82785" cy="82785"/>
              <a:chOff x="0" y="0"/>
              <a:chExt cx="6350000" cy="6350000"/>
            </a:xfrm>
          </p:grpSpPr>
          <p:sp>
            <p:nvSpPr>
              <p:cNvPr id="716" name="Freeform 94">
                <a:extLst>
                  <a:ext uri="{FF2B5EF4-FFF2-40B4-BE49-F238E27FC236}">
                    <a16:creationId xmlns:a16="http://schemas.microsoft.com/office/drawing/2014/main" id="{9906A5BE-7BFA-7A98-F06E-15A6A1D4B19B}"/>
                  </a:ext>
                </a:extLst>
              </p:cNvPr>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430" name="Group 95">
              <a:extLst>
                <a:ext uri="{FF2B5EF4-FFF2-40B4-BE49-F238E27FC236}">
                  <a16:creationId xmlns:a16="http://schemas.microsoft.com/office/drawing/2014/main" id="{2FE8EF47-9DF8-3CF0-52A3-5C93F745EFE2}"/>
                </a:ext>
              </a:extLst>
            </p:cNvPr>
            <p:cNvGrpSpPr/>
            <p:nvPr/>
          </p:nvGrpSpPr>
          <p:grpSpPr>
            <a:xfrm>
              <a:off x="4276128" y="537155"/>
              <a:ext cx="82785" cy="82785"/>
              <a:chOff x="0" y="0"/>
              <a:chExt cx="6350000" cy="6350000"/>
            </a:xfrm>
          </p:grpSpPr>
          <p:sp>
            <p:nvSpPr>
              <p:cNvPr id="715" name="Freeform 96">
                <a:extLst>
                  <a:ext uri="{FF2B5EF4-FFF2-40B4-BE49-F238E27FC236}">
                    <a16:creationId xmlns:a16="http://schemas.microsoft.com/office/drawing/2014/main" id="{6D72CA8B-27C7-BDD2-3843-793FC9F261C6}"/>
                  </a:ext>
                </a:extLst>
              </p:cNvPr>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431" name="Group 97">
              <a:extLst>
                <a:ext uri="{FF2B5EF4-FFF2-40B4-BE49-F238E27FC236}">
                  <a16:creationId xmlns:a16="http://schemas.microsoft.com/office/drawing/2014/main" id="{109E4CA9-8790-61A7-8655-12EA3C32C50F}"/>
                </a:ext>
              </a:extLst>
            </p:cNvPr>
            <p:cNvGrpSpPr/>
            <p:nvPr/>
          </p:nvGrpSpPr>
          <p:grpSpPr>
            <a:xfrm>
              <a:off x="4276128" y="6917640"/>
              <a:ext cx="82785" cy="82785"/>
              <a:chOff x="0" y="0"/>
              <a:chExt cx="6350000" cy="6350000"/>
            </a:xfrm>
          </p:grpSpPr>
          <p:sp>
            <p:nvSpPr>
              <p:cNvPr id="714" name="Freeform 98">
                <a:extLst>
                  <a:ext uri="{FF2B5EF4-FFF2-40B4-BE49-F238E27FC236}">
                    <a16:creationId xmlns:a16="http://schemas.microsoft.com/office/drawing/2014/main" id="{C87BD74F-0774-4020-20EC-E7124B6A0DEB}"/>
                  </a:ext>
                </a:extLst>
              </p:cNvPr>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432" name="Group 99">
              <a:extLst>
                <a:ext uri="{FF2B5EF4-FFF2-40B4-BE49-F238E27FC236}">
                  <a16:creationId xmlns:a16="http://schemas.microsoft.com/office/drawing/2014/main" id="{EA5DD052-7053-8011-601E-D29F84AC652C}"/>
                </a:ext>
              </a:extLst>
            </p:cNvPr>
            <p:cNvGrpSpPr/>
            <p:nvPr/>
          </p:nvGrpSpPr>
          <p:grpSpPr>
            <a:xfrm>
              <a:off x="4276128" y="3724855"/>
              <a:ext cx="82785" cy="82785"/>
              <a:chOff x="0" y="0"/>
              <a:chExt cx="6350000" cy="6350000"/>
            </a:xfrm>
          </p:grpSpPr>
          <p:sp>
            <p:nvSpPr>
              <p:cNvPr id="713" name="Freeform 100">
                <a:extLst>
                  <a:ext uri="{FF2B5EF4-FFF2-40B4-BE49-F238E27FC236}">
                    <a16:creationId xmlns:a16="http://schemas.microsoft.com/office/drawing/2014/main" id="{6D7BA07F-9F8F-5652-7188-7C8EE7FE1D0B}"/>
                  </a:ext>
                </a:extLst>
              </p:cNvPr>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433" name="Group 101">
              <a:extLst>
                <a:ext uri="{FF2B5EF4-FFF2-40B4-BE49-F238E27FC236}">
                  <a16:creationId xmlns:a16="http://schemas.microsoft.com/office/drawing/2014/main" id="{3C6198C5-CC52-4E7A-547B-6D479C999761}"/>
                </a:ext>
              </a:extLst>
            </p:cNvPr>
            <p:cNvGrpSpPr/>
            <p:nvPr/>
          </p:nvGrpSpPr>
          <p:grpSpPr>
            <a:xfrm>
              <a:off x="4276128" y="10105340"/>
              <a:ext cx="82785" cy="82785"/>
              <a:chOff x="0" y="0"/>
              <a:chExt cx="6350000" cy="6350000"/>
            </a:xfrm>
          </p:grpSpPr>
          <p:sp>
            <p:nvSpPr>
              <p:cNvPr id="712" name="Freeform 102">
                <a:extLst>
                  <a:ext uri="{FF2B5EF4-FFF2-40B4-BE49-F238E27FC236}">
                    <a16:creationId xmlns:a16="http://schemas.microsoft.com/office/drawing/2014/main" id="{AC6731F5-9152-F97D-9CF5-DF4BB878F37F}"/>
                  </a:ext>
                </a:extLst>
              </p:cNvPr>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434" name="Group 103">
              <a:extLst>
                <a:ext uri="{FF2B5EF4-FFF2-40B4-BE49-F238E27FC236}">
                  <a16:creationId xmlns:a16="http://schemas.microsoft.com/office/drawing/2014/main" id="{1EC062B9-2CFA-4F14-5839-706EDAC0AC73}"/>
                </a:ext>
              </a:extLst>
            </p:cNvPr>
            <p:cNvGrpSpPr/>
            <p:nvPr/>
          </p:nvGrpSpPr>
          <p:grpSpPr>
            <a:xfrm>
              <a:off x="1088747" y="2155235"/>
              <a:ext cx="82785" cy="82785"/>
              <a:chOff x="0" y="0"/>
              <a:chExt cx="6350000" cy="6350000"/>
            </a:xfrm>
          </p:grpSpPr>
          <p:sp>
            <p:nvSpPr>
              <p:cNvPr id="711" name="Freeform 104">
                <a:extLst>
                  <a:ext uri="{FF2B5EF4-FFF2-40B4-BE49-F238E27FC236}">
                    <a16:creationId xmlns:a16="http://schemas.microsoft.com/office/drawing/2014/main" id="{6A140BFB-6DF4-EBFC-6808-D64B3C6E7AC1}"/>
                  </a:ext>
                </a:extLst>
              </p:cNvPr>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435" name="Group 105">
              <a:extLst>
                <a:ext uri="{FF2B5EF4-FFF2-40B4-BE49-F238E27FC236}">
                  <a16:creationId xmlns:a16="http://schemas.microsoft.com/office/drawing/2014/main" id="{A65FE936-0557-AC71-B38E-A17E690D9697}"/>
                </a:ext>
              </a:extLst>
            </p:cNvPr>
            <p:cNvGrpSpPr/>
            <p:nvPr/>
          </p:nvGrpSpPr>
          <p:grpSpPr>
            <a:xfrm>
              <a:off x="1088747" y="8535719"/>
              <a:ext cx="82785" cy="82785"/>
              <a:chOff x="0" y="0"/>
              <a:chExt cx="6350000" cy="6350000"/>
            </a:xfrm>
          </p:grpSpPr>
          <p:sp>
            <p:nvSpPr>
              <p:cNvPr id="710" name="Freeform 106">
                <a:extLst>
                  <a:ext uri="{FF2B5EF4-FFF2-40B4-BE49-F238E27FC236}">
                    <a16:creationId xmlns:a16="http://schemas.microsoft.com/office/drawing/2014/main" id="{3D694EBD-B632-ECA3-D87A-7FF64B0C6252}"/>
                  </a:ext>
                </a:extLst>
              </p:cNvPr>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436" name="Group 107">
              <a:extLst>
                <a:ext uri="{FF2B5EF4-FFF2-40B4-BE49-F238E27FC236}">
                  <a16:creationId xmlns:a16="http://schemas.microsoft.com/office/drawing/2014/main" id="{7FF50D80-D51F-69DA-1AEB-F63475C80A91}"/>
                </a:ext>
              </a:extLst>
            </p:cNvPr>
            <p:cNvGrpSpPr/>
            <p:nvPr/>
          </p:nvGrpSpPr>
          <p:grpSpPr>
            <a:xfrm>
              <a:off x="1088747" y="5342935"/>
              <a:ext cx="82785" cy="82785"/>
              <a:chOff x="0" y="0"/>
              <a:chExt cx="6350000" cy="6350000"/>
            </a:xfrm>
          </p:grpSpPr>
          <p:sp>
            <p:nvSpPr>
              <p:cNvPr id="709" name="Freeform 108">
                <a:extLst>
                  <a:ext uri="{FF2B5EF4-FFF2-40B4-BE49-F238E27FC236}">
                    <a16:creationId xmlns:a16="http://schemas.microsoft.com/office/drawing/2014/main" id="{FC56A90F-48E9-F346-6BB9-07404410E030}"/>
                  </a:ext>
                </a:extLst>
              </p:cNvPr>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437" name="Group 109">
              <a:extLst>
                <a:ext uri="{FF2B5EF4-FFF2-40B4-BE49-F238E27FC236}">
                  <a16:creationId xmlns:a16="http://schemas.microsoft.com/office/drawing/2014/main" id="{11D83CF1-F87C-B40B-9315-3F83E09BB8BF}"/>
                </a:ext>
              </a:extLst>
            </p:cNvPr>
            <p:cNvGrpSpPr/>
            <p:nvPr/>
          </p:nvGrpSpPr>
          <p:grpSpPr>
            <a:xfrm>
              <a:off x="4276128" y="2155235"/>
              <a:ext cx="82785" cy="82785"/>
              <a:chOff x="0" y="0"/>
              <a:chExt cx="6350000" cy="6350000"/>
            </a:xfrm>
          </p:grpSpPr>
          <p:sp>
            <p:nvSpPr>
              <p:cNvPr id="708" name="Freeform 110">
                <a:extLst>
                  <a:ext uri="{FF2B5EF4-FFF2-40B4-BE49-F238E27FC236}">
                    <a16:creationId xmlns:a16="http://schemas.microsoft.com/office/drawing/2014/main" id="{6C53C24E-5FEA-5D3A-236F-37AE03BE3CD0}"/>
                  </a:ext>
                </a:extLst>
              </p:cNvPr>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438" name="Group 111">
              <a:extLst>
                <a:ext uri="{FF2B5EF4-FFF2-40B4-BE49-F238E27FC236}">
                  <a16:creationId xmlns:a16="http://schemas.microsoft.com/office/drawing/2014/main" id="{D7D1C2D7-16A4-73C1-5DD6-F292C95CDB15}"/>
                </a:ext>
              </a:extLst>
            </p:cNvPr>
            <p:cNvGrpSpPr/>
            <p:nvPr/>
          </p:nvGrpSpPr>
          <p:grpSpPr>
            <a:xfrm>
              <a:off x="4276128" y="8535719"/>
              <a:ext cx="82785" cy="82785"/>
              <a:chOff x="0" y="0"/>
              <a:chExt cx="6350000" cy="6350000"/>
            </a:xfrm>
          </p:grpSpPr>
          <p:sp>
            <p:nvSpPr>
              <p:cNvPr id="707" name="Freeform 112">
                <a:extLst>
                  <a:ext uri="{FF2B5EF4-FFF2-40B4-BE49-F238E27FC236}">
                    <a16:creationId xmlns:a16="http://schemas.microsoft.com/office/drawing/2014/main" id="{6B5E56DB-AC0D-D7B0-DD22-B4889F48CA55}"/>
                  </a:ext>
                </a:extLst>
              </p:cNvPr>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439" name="Group 113">
              <a:extLst>
                <a:ext uri="{FF2B5EF4-FFF2-40B4-BE49-F238E27FC236}">
                  <a16:creationId xmlns:a16="http://schemas.microsoft.com/office/drawing/2014/main" id="{3DCAB363-0CC1-FCC8-AFCA-974E570CDDF4}"/>
                </a:ext>
              </a:extLst>
            </p:cNvPr>
            <p:cNvGrpSpPr/>
            <p:nvPr/>
          </p:nvGrpSpPr>
          <p:grpSpPr>
            <a:xfrm>
              <a:off x="4276128" y="5342935"/>
              <a:ext cx="82785" cy="82785"/>
              <a:chOff x="0" y="0"/>
              <a:chExt cx="6350000" cy="6350000"/>
            </a:xfrm>
          </p:grpSpPr>
          <p:sp>
            <p:nvSpPr>
              <p:cNvPr id="706" name="Freeform 114">
                <a:extLst>
                  <a:ext uri="{FF2B5EF4-FFF2-40B4-BE49-F238E27FC236}">
                    <a16:creationId xmlns:a16="http://schemas.microsoft.com/office/drawing/2014/main" id="{11B21F48-345A-05EF-1826-3A6A65123073}"/>
                  </a:ext>
                </a:extLst>
              </p:cNvPr>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440" name="Group 115">
              <a:extLst>
                <a:ext uri="{FF2B5EF4-FFF2-40B4-BE49-F238E27FC236}">
                  <a16:creationId xmlns:a16="http://schemas.microsoft.com/office/drawing/2014/main" id="{3D43F511-AB90-FBB0-4DEE-7182FFD5F354}"/>
                </a:ext>
              </a:extLst>
            </p:cNvPr>
            <p:cNvGrpSpPr/>
            <p:nvPr/>
          </p:nvGrpSpPr>
          <p:grpSpPr>
            <a:xfrm>
              <a:off x="1628608" y="1075351"/>
              <a:ext cx="82785" cy="82785"/>
              <a:chOff x="0" y="0"/>
              <a:chExt cx="6350000" cy="6350000"/>
            </a:xfrm>
          </p:grpSpPr>
          <p:sp>
            <p:nvSpPr>
              <p:cNvPr id="705" name="Freeform 116">
                <a:extLst>
                  <a:ext uri="{FF2B5EF4-FFF2-40B4-BE49-F238E27FC236}">
                    <a16:creationId xmlns:a16="http://schemas.microsoft.com/office/drawing/2014/main" id="{294AB0BE-166C-94E0-691A-05E5C98DD7A6}"/>
                  </a:ext>
                </a:extLst>
              </p:cNvPr>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441" name="Group 117">
              <a:extLst>
                <a:ext uri="{FF2B5EF4-FFF2-40B4-BE49-F238E27FC236}">
                  <a16:creationId xmlns:a16="http://schemas.microsoft.com/office/drawing/2014/main" id="{E8A050AA-602A-DAD7-A15B-299ED77CC507}"/>
                </a:ext>
              </a:extLst>
            </p:cNvPr>
            <p:cNvGrpSpPr/>
            <p:nvPr/>
          </p:nvGrpSpPr>
          <p:grpSpPr>
            <a:xfrm>
              <a:off x="1628608" y="7455836"/>
              <a:ext cx="82785" cy="82785"/>
              <a:chOff x="0" y="0"/>
              <a:chExt cx="6350000" cy="6350000"/>
            </a:xfrm>
          </p:grpSpPr>
          <p:sp>
            <p:nvSpPr>
              <p:cNvPr id="704" name="Freeform 118">
                <a:extLst>
                  <a:ext uri="{FF2B5EF4-FFF2-40B4-BE49-F238E27FC236}">
                    <a16:creationId xmlns:a16="http://schemas.microsoft.com/office/drawing/2014/main" id="{651D3B2C-ED83-A1B6-CEBC-09ED6451A9B7}"/>
                  </a:ext>
                </a:extLst>
              </p:cNvPr>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442" name="Group 119">
              <a:extLst>
                <a:ext uri="{FF2B5EF4-FFF2-40B4-BE49-F238E27FC236}">
                  <a16:creationId xmlns:a16="http://schemas.microsoft.com/office/drawing/2014/main" id="{C1635DDB-ECF9-21EC-7C48-26F5E986A17F}"/>
                </a:ext>
              </a:extLst>
            </p:cNvPr>
            <p:cNvGrpSpPr/>
            <p:nvPr/>
          </p:nvGrpSpPr>
          <p:grpSpPr>
            <a:xfrm>
              <a:off x="1628608" y="4263051"/>
              <a:ext cx="82785" cy="82785"/>
              <a:chOff x="0" y="0"/>
              <a:chExt cx="6350000" cy="6350000"/>
            </a:xfrm>
          </p:grpSpPr>
          <p:sp>
            <p:nvSpPr>
              <p:cNvPr id="703" name="Freeform 120">
                <a:extLst>
                  <a:ext uri="{FF2B5EF4-FFF2-40B4-BE49-F238E27FC236}">
                    <a16:creationId xmlns:a16="http://schemas.microsoft.com/office/drawing/2014/main" id="{852CCC4A-50AC-BAE2-4EAF-59833EB90055}"/>
                  </a:ext>
                </a:extLst>
              </p:cNvPr>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443" name="Group 121">
              <a:extLst>
                <a:ext uri="{FF2B5EF4-FFF2-40B4-BE49-F238E27FC236}">
                  <a16:creationId xmlns:a16="http://schemas.microsoft.com/office/drawing/2014/main" id="{F69C191A-CF68-5A23-E278-1CA07CB9940D}"/>
                </a:ext>
              </a:extLst>
            </p:cNvPr>
            <p:cNvGrpSpPr/>
            <p:nvPr/>
          </p:nvGrpSpPr>
          <p:grpSpPr>
            <a:xfrm>
              <a:off x="1628608" y="10643536"/>
              <a:ext cx="82785" cy="82785"/>
              <a:chOff x="0" y="0"/>
              <a:chExt cx="6350000" cy="6350000"/>
            </a:xfrm>
          </p:grpSpPr>
          <p:sp>
            <p:nvSpPr>
              <p:cNvPr id="702" name="Freeform 122">
                <a:extLst>
                  <a:ext uri="{FF2B5EF4-FFF2-40B4-BE49-F238E27FC236}">
                    <a16:creationId xmlns:a16="http://schemas.microsoft.com/office/drawing/2014/main" id="{DB4F87B0-995C-80F1-288A-CB4296339790}"/>
                  </a:ext>
                </a:extLst>
              </p:cNvPr>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444" name="Group 123">
              <a:extLst>
                <a:ext uri="{FF2B5EF4-FFF2-40B4-BE49-F238E27FC236}">
                  <a16:creationId xmlns:a16="http://schemas.microsoft.com/office/drawing/2014/main" id="{971AD04E-0777-08A9-6AD6-F4F575A584F6}"/>
                </a:ext>
              </a:extLst>
            </p:cNvPr>
            <p:cNvGrpSpPr/>
            <p:nvPr/>
          </p:nvGrpSpPr>
          <p:grpSpPr>
            <a:xfrm>
              <a:off x="1628608" y="2693431"/>
              <a:ext cx="82785" cy="82785"/>
              <a:chOff x="0" y="0"/>
              <a:chExt cx="6350000" cy="6350000"/>
            </a:xfrm>
          </p:grpSpPr>
          <p:sp>
            <p:nvSpPr>
              <p:cNvPr id="701" name="Freeform 124">
                <a:extLst>
                  <a:ext uri="{FF2B5EF4-FFF2-40B4-BE49-F238E27FC236}">
                    <a16:creationId xmlns:a16="http://schemas.microsoft.com/office/drawing/2014/main" id="{4FE67E03-836C-EC18-0214-EA10B9AA9B33}"/>
                  </a:ext>
                </a:extLst>
              </p:cNvPr>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445" name="Group 125">
              <a:extLst>
                <a:ext uri="{FF2B5EF4-FFF2-40B4-BE49-F238E27FC236}">
                  <a16:creationId xmlns:a16="http://schemas.microsoft.com/office/drawing/2014/main" id="{C5173051-C577-5B81-7867-8C6E00954D51}"/>
                </a:ext>
              </a:extLst>
            </p:cNvPr>
            <p:cNvGrpSpPr/>
            <p:nvPr/>
          </p:nvGrpSpPr>
          <p:grpSpPr>
            <a:xfrm>
              <a:off x="1628608" y="9073915"/>
              <a:ext cx="82785" cy="82785"/>
              <a:chOff x="0" y="0"/>
              <a:chExt cx="6350000" cy="6350000"/>
            </a:xfrm>
          </p:grpSpPr>
          <p:sp>
            <p:nvSpPr>
              <p:cNvPr id="700" name="Freeform 126">
                <a:extLst>
                  <a:ext uri="{FF2B5EF4-FFF2-40B4-BE49-F238E27FC236}">
                    <a16:creationId xmlns:a16="http://schemas.microsoft.com/office/drawing/2014/main" id="{4E76966D-49D4-88A1-527D-BF78C21F2D19}"/>
                  </a:ext>
                </a:extLst>
              </p:cNvPr>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446" name="Group 127">
              <a:extLst>
                <a:ext uri="{FF2B5EF4-FFF2-40B4-BE49-F238E27FC236}">
                  <a16:creationId xmlns:a16="http://schemas.microsoft.com/office/drawing/2014/main" id="{88797D99-1AF8-F6ED-DA7B-7DCB0E3FEFDC}"/>
                </a:ext>
              </a:extLst>
            </p:cNvPr>
            <p:cNvGrpSpPr/>
            <p:nvPr/>
          </p:nvGrpSpPr>
          <p:grpSpPr>
            <a:xfrm>
              <a:off x="1628608" y="5881131"/>
              <a:ext cx="82785" cy="82785"/>
              <a:chOff x="0" y="0"/>
              <a:chExt cx="6350000" cy="6350000"/>
            </a:xfrm>
          </p:grpSpPr>
          <p:sp>
            <p:nvSpPr>
              <p:cNvPr id="699" name="Freeform 128">
                <a:extLst>
                  <a:ext uri="{FF2B5EF4-FFF2-40B4-BE49-F238E27FC236}">
                    <a16:creationId xmlns:a16="http://schemas.microsoft.com/office/drawing/2014/main" id="{1E7048D8-DF3F-81B2-BA6B-11087810428A}"/>
                  </a:ext>
                </a:extLst>
              </p:cNvPr>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447" name="Group 129">
              <a:extLst>
                <a:ext uri="{FF2B5EF4-FFF2-40B4-BE49-F238E27FC236}">
                  <a16:creationId xmlns:a16="http://schemas.microsoft.com/office/drawing/2014/main" id="{1F350495-3F84-567A-0CB3-A21E8064495B}"/>
                </a:ext>
              </a:extLst>
            </p:cNvPr>
            <p:cNvGrpSpPr/>
            <p:nvPr/>
          </p:nvGrpSpPr>
          <p:grpSpPr>
            <a:xfrm>
              <a:off x="2648719" y="0"/>
              <a:ext cx="82785" cy="82785"/>
              <a:chOff x="0" y="0"/>
              <a:chExt cx="1913890" cy="1913890"/>
            </a:xfrm>
          </p:grpSpPr>
          <p:sp>
            <p:nvSpPr>
              <p:cNvPr id="698" name="Freeform 130">
                <a:extLst>
                  <a:ext uri="{FF2B5EF4-FFF2-40B4-BE49-F238E27FC236}">
                    <a16:creationId xmlns:a16="http://schemas.microsoft.com/office/drawing/2014/main" id="{3A8EE6B7-980B-A0F3-9749-C9A00F87D7CE}"/>
                  </a:ext>
                </a:extLst>
              </p:cNvPr>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448" name="Group 131">
              <a:extLst>
                <a:ext uri="{FF2B5EF4-FFF2-40B4-BE49-F238E27FC236}">
                  <a16:creationId xmlns:a16="http://schemas.microsoft.com/office/drawing/2014/main" id="{C8A41F6A-F67B-2C80-F24A-4313D2645187}"/>
                </a:ext>
              </a:extLst>
            </p:cNvPr>
            <p:cNvGrpSpPr/>
            <p:nvPr/>
          </p:nvGrpSpPr>
          <p:grpSpPr>
            <a:xfrm>
              <a:off x="2648719" y="6380485"/>
              <a:ext cx="82785" cy="82785"/>
              <a:chOff x="0" y="0"/>
              <a:chExt cx="1913890" cy="1913890"/>
            </a:xfrm>
          </p:grpSpPr>
          <p:sp>
            <p:nvSpPr>
              <p:cNvPr id="697" name="Freeform 132">
                <a:extLst>
                  <a:ext uri="{FF2B5EF4-FFF2-40B4-BE49-F238E27FC236}">
                    <a16:creationId xmlns:a16="http://schemas.microsoft.com/office/drawing/2014/main" id="{18C7D891-E0E7-2788-0ADE-806883B92A57}"/>
                  </a:ext>
                </a:extLst>
              </p:cNvPr>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449" name="Group 133">
              <a:extLst>
                <a:ext uri="{FF2B5EF4-FFF2-40B4-BE49-F238E27FC236}">
                  <a16:creationId xmlns:a16="http://schemas.microsoft.com/office/drawing/2014/main" id="{553D6DB5-B0E9-8E71-5613-FD8CF4939ED7}"/>
                </a:ext>
              </a:extLst>
            </p:cNvPr>
            <p:cNvGrpSpPr/>
            <p:nvPr/>
          </p:nvGrpSpPr>
          <p:grpSpPr>
            <a:xfrm>
              <a:off x="2648719" y="3187700"/>
              <a:ext cx="82785" cy="82785"/>
              <a:chOff x="0" y="0"/>
              <a:chExt cx="1913890" cy="1913890"/>
            </a:xfrm>
          </p:grpSpPr>
          <p:sp>
            <p:nvSpPr>
              <p:cNvPr id="696" name="Freeform 134">
                <a:extLst>
                  <a:ext uri="{FF2B5EF4-FFF2-40B4-BE49-F238E27FC236}">
                    <a16:creationId xmlns:a16="http://schemas.microsoft.com/office/drawing/2014/main" id="{CF3D7A6F-30F7-2C8A-B4AC-0C7AC4025E67}"/>
                  </a:ext>
                </a:extLst>
              </p:cNvPr>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450" name="Group 135">
              <a:extLst>
                <a:ext uri="{FF2B5EF4-FFF2-40B4-BE49-F238E27FC236}">
                  <a16:creationId xmlns:a16="http://schemas.microsoft.com/office/drawing/2014/main" id="{7D8D69FD-3C40-AA8A-3598-C439734D363C}"/>
                </a:ext>
              </a:extLst>
            </p:cNvPr>
            <p:cNvGrpSpPr/>
            <p:nvPr/>
          </p:nvGrpSpPr>
          <p:grpSpPr>
            <a:xfrm>
              <a:off x="2648719" y="9568185"/>
              <a:ext cx="82785" cy="82785"/>
              <a:chOff x="0" y="0"/>
              <a:chExt cx="1913890" cy="1913890"/>
            </a:xfrm>
          </p:grpSpPr>
          <p:sp>
            <p:nvSpPr>
              <p:cNvPr id="695" name="Freeform 136">
                <a:extLst>
                  <a:ext uri="{FF2B5EF4-FFF2-40B4-BE49-F238E27FC236}">
                    <a16:creationId xmlns:a16="http://schemas.microsoft.com/office/drawing/2014/main" id="{F7A55658-7E06-7405-87B2-5611C2C85A52}"/>
                  </a:ext>
                </a:extLst>
              </p:cNvPr>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451" name="Group 137">
              <a:extLst>
                <a:ext uri="{FF2B5EF4-FFF2-40B4-BE49-F238E27FC236}">
                  <a16:creationId xmlns:a16="http://schemas.microsoft.com/office/drawing/2014/main" id="{4DBBD8B3-6627-4F3C-C6C0-5A65367FE835}"/>
                </a:ext>
              </a:extLst>
            </p:cNvPr>
            <p:cNvGrpSpPr/>
            <p:nvPr/>
          </p:nvGrpSpPr>
          <p:grpSpPr>
            <a:xfrm>
              <a:off x="2648719" y="1618080"/>
              <a:ext cx="82785" cy="82785"/>
              <a:chOff x="0" y="0"/>
              <a:chExt cx="1913890" cy="1913890"/>
            </a:xfrm>
          </p:grpSpPr>
          <p:sp>
            <p:nvSpPr>
              <p:cNvPr id="694" name="Freeform 138">
                <a:extLst>
                  <a:ext uri="{FF2B5EF4-FFF2-40B4-BE49-F238E27FC236}">
                    <a16:creationId xmlns:a16="http://schemas.microsoft.com/office/drawing/2014/main" id="{2BE03247-0452-75E6-6D70-7BF9E74AB9DD}"/>
                  </a:ext>
                </a:extLst>
              </p:cNvPr>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452" name="Group 139">
              <a:extLst>
                <a:ext uri="{FF2B5EF4-FFF2-40B4-BE49-F238E27FC236}">
                  <a16:creationId xmlns:a16="http://schemas.microsoft.com/office/drawing/2014/main" id="{422FA42D-B315-E0B3-D8D1-605C3CA92E1F}"/>
                </a:ext>
              </a:extLst>
            </p:cNvPr>
            <p:cNvGrpSpPr/>
            <p:nvPr/>
          </p:nvGrpSpPr>
          <p:grpSpPr>
            <a:xfrm>
              <a:off x="2648719" y="7998564"/>
              <a:ext cx="82785" cy="82785"/>
              <a:chOff x="0" y="0"/>
              <a:chExt cx="1913890" cy="1913890"/>
            </a:xfrm>
          </p:grpSpPr>
          <p:sp>
            <p:nvSpPr>
              <p:cNvPr id="693" name="Freeform 140">
                <a:extLst>
                  <a:ext uri="{FF2B5EF4-FFF2-40B4-BE49-F238E27FC236}">
                    <a16:creationId xmlns:a16="http://schemas.microsoft.com/office/drawing/2014/main" id="{E043B3EC-3930-D5A3-3BF6-85D4F2A40F3F}"/>
                  </a:ext>
                </a:extLst>
              </p:cNvPr>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453" name="Group 141">
              <a:extLst>
                <a:ext uri="{FF2B5EF4-FFF2-40B4-BE49-F238E27FC236}">
                  <a16:creationId xmlns:a16="http://schemas.microsoft.com/office/drawing/2014/main" id="{206E6D96-E501-4BE7-A5E2-08593DFEC609}"/>
                </a:ext>
              </a:extLst>
            </p:cNvPr>
            <p:cNvGrpSpPr/>
            <p:nvPr/>
          </p:nvGrpSpPr>
          <p:grpSpPr>
            <a:xfrm>
              <a:off x="2648719" y="4805780"/>
              <a:ext cx="82785" cy="82785"/>
              <a:chOff x="0" y="0"/>
              <a:chExt cx="1913890" cy="1913890"/>
            </a:xfrm>
          </p:grpSpPr>
          <p:sp>
            <p:nvSpPr>
              <p:cNvPr id="692" name="Freeform 142">
                <a:extLst>
                  <a:ext uri="{FF2B5EF4-FFF2-40B4-BE49-F238E27FC236}">
                    <a16:creationId xmlns:a16="http://schemas.microsoft.com/office/drawing/2014/main" id="{562EF2DF-F3D1-FC9C-2D0F-739E6B0F2D63}"/>
                  </a:ext>
                </a:extLst>
              </p:cNvPr>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454" name="Group 143">
              <a:extLst>
                <a:ext uri="{FF2B5EF4-FFF2-40B4-BE49-F238E27FC236}">
                  <a16:creationId xmlns:a16="http://schemas.microsoft.com/office/drawing/2014/main" id="{209D8F92-353C-FE2D-712E-7F604D2A10B5}"/>
                </a:ext>
              </a:extLst>
            </p:cNvPr>
            <p:cNvGrpSpPr/>
            <p:nvPr/>
          </p:nvGrpSpPr>
          <p:grpSpPr>
            <a:xfrm>
              <a:off x="0" y="537155"/>
              <a:ext cx="82785" cy="82785"/>
              <a:chOff x="0" y="0"/>
              <a:chExt cx="1913890" cy="1913890"/>
            </a:xfrm>
          </p:grpSpPr>
          <p:sp>
            <p:nvSpPr>
              <p:cNvPr id="691" name="Freeform 144">
                <a:extLst>
                  <a:ext uri="{FF2B5EF4-FFF2-40B4-BE49-F238E27FC236}">
                    <a16:creationId xmlns:a16="http://schemas.microsoft.com/office/drawing/2014/main" id="{94D3DD4A-7EED-41E4-EBAE-249670567D01}"/>
                  </a:ext>
                </a:extLst>
              </p:cNvPr>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455" name="Group 145">
              <a:extLst>
                <a:ext uri="{FF2B5EF4-FFF2-40B4-BE49-F238E27FC236}">
                  <a16:creationId xmlns:a16="http://schemas.microsoft.com/office/drawing/2014/main" id="{F982FEE3-006A-60B4-647F-E49140C47398}"/>
                </a:ext>
              </a:extLst>
            </p:cNvPr>
            <p:cNvGrpSpPr/>
            <p:nvPr/>
          </p:nvGrpSpPr>
          <p:grpSpPr>
            <a:xfrm>
              <a:off x="0" y="6917640"/>
              <a:ext cx="82785" cy="82785"/>
              <a:chOff x="0" y="0"/>
              <a:chExt cx="1913890" cy="1913890"/>
            </a:xfrm>
          </p:grpSpPr>
          <p:sp>
            <p:nvSpPr>
              <p:cNvPr id="690" name="Freeform 146">
                <a:extLst>
                  <a:ext uri="{FF2B5EF4-FFF2-40B4-BE49-F238E27FC236}">
                    <a16:creationId xmlns:a16="http://schemas.microsoft.com/office/drawing/2014/main" id="{2685B65D-5835-CF3A-A585-6532C9CF0F82}"/>
                  </a:ext>
                </a:extLst>
              </p:cNvPr>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456" name="Group 147">
              <a:extLst>
                <a:ext uri="{FF2B5EF4-FFF2-40B4-BE49-F238E27FC236}">
                  <a16:creationId xmlns:a16="http://schemas.microsoft.com/office/drawing/2014/main" id="{228166AA-CE3F-500A-F280-5017B37728AE}"/>
                </a:ext>
              </a:extLst>
            </p:cNvPr>
            <p:cNvGrpSpPr/>
            <p:nvPr/>
          </p:nvGrpSpPr>
          <p:grpSpPr>
            <a:xfrm>
              <a:off x="0" y="3724855"/>
              <a:ext cx="82785" cy="82785"/>
              <a:chOff x="0" y="0"/>
              <a:chExt cx="1913890" cy="1913890"/>
            </a:xfrm>
          </p:grpSpPr>
          <p:sp>
            <p:nvSpPr>
              <p:cNvPr id="689" name="Freeform 148">
                <a:extLst>
                  <a:ext uri="{FF2B5EF4-FFF2-40B4-BE49-F238E27FC236}">
                    <a16:creationId xmlns:a16="http://schemas.microsoft.com/office/drawing/2014/main" id="{7CC87CD6-5B5E-B7AC-C9DB-D80A479B13C6}"/>
                  </a:ext>
                </a:extLst>
              </p:cNvPr>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457" name="Group 149">
              <a:extLst>
                <a:ext uri="{FF2B5EF4-FFF2-40B4-BE49-F238E27FC236}">
                  <a16:creationId xmlns:a16="http://schemas.microsoft.com/office/drawing/2014/main" id="{3AC28043-5771-B1BC-B4F1-7A6F280223F4}"/>
                </a:ext>
              </a:extLst>
            </p:cNvPr>
            <p:cNvGrpSpPr/>
            <p:nvPr/>
          </p:nvGrpSpPr>
          <p:grpSpPr>
            <a:xfrm>
              <a:off x="0" y="10105340"/>
              <a:ext cx="82785" cy="82785"/>
              <a:chOff x="0" y="0"/>
              <a:chExt cx="1913890" cy="1913890"/>
            </a:xfrm>
          </p:grpSpPr>
          <p:sp>
            <p:nvSpPr>
              <p:cNvPr id="688" name="Freeform 150">
                <a:extLst>
                  <a:ext uri="{FF2B5EF4-FFF2-40B4-BE49-F238E27FC236}">
                    <a16:creationId xmlns:a16="http://schemas.microsoft.com/office/drawing/2014/main" id="{291127C7-747A-BCA3-C76A-B58BD1D4DD09}"/>
                  </a:ext>
                </a:extLst>
              </p:cNvPr>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458" name="Group 151">
              <a:extLst>
                <a:ext uri="{FF2B5EF4-FFF2-40B4-BE49-F238E27FC236}">
                  <a16:creationId xmlns:a16="http://schemas.microsoft.com/office/drawing/2014/main" id="{D9010F35-2623-CE8C-D9B2-A5B9648E75B7}"/>
                </a:ext>
              </a:extLst>
            </p:cNvPr>
            <p:cNvGrpSpPr/>
            <p:nvPr/>
          </p:nvGrpSpPr>
          <p:grpSpPr>
            <a:xfrm>
              <a:off x="3187380" y="537155"/>
              <a:ext cx="82785" cy="82785"/>
              <a:chOff x="0" y="0"/>
              <a:chExt cx="1913890" cy="1913890"/>
            </a:xfrm>
          </p:grpSpPr>
          <p:sp>
            <p:nvSpPr>
              <p:cNvPr id="687" name="Freeform 152">
                <a:extLst>
                  <a:ext uri="{FF2B5EF4-FFF2-40B4-BE49-F238E27FC236}">
                    <a16:creationId xmlns:a16="http://schemas.microsoft.com/office/drawing/2014/main" id="{97807136-9D3B-42F5-A0BB-18DFB37DFE13}"/>
                  </a:ext>
                </a:extLst>
              </p:cNvPr>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459" name="Group 153">
              <a:extLst>
                <a:ext uri="{FF2B5EF4-FFF2-40B4-BE49-F238E27FC236}">
                  <a16:creationId xmlns:a16="http://schemas.microsoft.com/office/drawing/2014/main" id="{A872337E-5299-0586-9F5D-216DCEB0DE16}"/>
                </a:ext>
              </a:extLst>
            </p:cNvPr>
            <p:cNvGrpSpPr/>
            <p:nvPr/>
          </p:nvGrpSpPr>
          <p:grpSpPr>
            <a:xfrm>
              <a:off x="3187380" y="6917640"/>
              <a:ext cx="82785" cy="82785"/>
              <a:chOff x="0" y="0"/>
              <a:chExt cx="1913890" cy="1913890"/>
            </a:xfrm>
          </p:grpSpPr>
          <p:sp>
            <p:nvSpPr>
              <p:cNvPr id="686" name="Freeform 154">
                <a:extLst>
                  <a:ext uri="{FF2B5EF4-FFF2-40B4-BE49-F238E27FC236}">
                    <a16:creationId xmlns:a16="http://schemas.microsoft.com/office/drawing/2014/main" id="{AF12711D-CEBA-FBFD-3115-C48B613DCE9D}"/>
                  </a:ext>
                </a:extLst>
              </p:cNvPr>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460" name="Group 155">
              <a:extLst>
                <a:ext uri="{FF2B5EF4-FFF2-40B4-BE49-F238E27FC236}">
                  <a16:creationId xmlns:a16="http://schemas.microsoft.com/office/drawing/2014/main" id="{965CEB8F-A649-8889-590E-887F4F36AA72}"/>
                </a:ext>
              </a:extLst>
            </p:cNvPr>
            <p:cNvGrpSpPr/>
            <p:nvPr/>
          </p:nvGrpSpPr>
          <p:grpSpPr>
            <a:xfrm>
              <a:off x="3187380" y="3724855"/>
              <a:ext cx="82785" cy="82785"/>
              <a:chOff x="0" y="0"/>
              <a:chExt cx="1913890" cy="1913890"/>
            </a:xfrm>
          </p:grpSpPr>
          <p:sp>
            <p:nvSpPr>
              <p:cNvPr id="685" name="Freeform 156">
                <a:extLst>
                  <a:ext uri="{FF2B5EF4-FFF2-40B4-BE49-F238E27FC236}">
                    <a16:creationId xmlns:a16="http://schemas.microsoft.com/office/drawing/2014/main" id="{5E71C5B3-114E-F153-4F2D-1BE33636DC7E}"/>
                  </a:ext>
                </a:extLst>
              </p:cNvPr>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461" name="Group 157">
              <a:extLst>
                <a:ext uri="{FF2B5EF4-FFF2-40B4-BE49-F238E27FC236}">
                  <a16:creationId xmlns:a16="http://schemas.microsoft.com/office/drawing/2014/main" id="{B40B6EA2-AC78-B88D-F7E1-6ED8BAE8A390}"/>
                </a:ext>
              </a:extLst>
            </p:cNvPr>
            <p:cNvGrpSpPr/>
            <p:nvPr/>
          </p:nvGrpSpPr>
          <p:grpSpPr>
            <a:xfrm>
              <a:off x="3187380" y="10105340"/>
              <a:ext cx="82785" cy="82785"/>
              <a:chOff x="0" y="0"/>
              <a:chExt cx="1913890" cy="1913890"/>
            </a:xfrm>
          </p:grpSpPr>
          <p:sp>
            <p:nvSpPr>
              <p:cNvPr id="684" name="Freeform 158">
                <a:extLst>
                  <a:ext uri="{FF2B5EF4-FFF2-40B4-BE49-F238E27FC236}">
                    <a16:creationId xmlns:a16="http://schemas.microsoft.com/office/drawing/2014/main" id="{F4EE2F9A-FEB3-2B02-7CA8-7B8C40F63F02}"/>
                  </a:ext>
                </a:extLst>
              </p:cNvPr>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462" name="Group 159">
              <a:extLst>
                <a:ext uri="{FF2B5EF4-FFF2-40B4-BE49-F238E27FC236}">
                  <a16:creationId xmlns:a16="http://schemas.microsoft.com/office/drawing/2014/main" id="{11CF1A6B-9A3A-3D2E-618B-38FDE873AD47}"/>
                </a:ext>
              </a:extLst>
            </p:cNvPr>
            <p:cNvGrpSpPr/>
            <p:nvPr/>
          </p:nvGrpSpPr>
          <p:grpSpPr>
            <a:xfrm>
              <a:off x="0" y="2155235"/>
              <a:ext cx="82785" cy="82785"/>
              <a:chOff x="0" y="0"/>
              <a:chExt cx="1913890" cy="1913890"/>
            </a:xfrm>
          </p:grpSpPr>
          <p:sp>
            <p:nvSpPr>
              <p:cNvPr id="683" name="Freeform 160">
                <a:extLst>
                  <a:ext uri="{FF2B5EF4-FFF2-40B4-BE49-F238E27FC236}">
                    <a16:creationId xmlns:a16="http://schemas.microsoft.com/office/drawing/2014/main" id="{74665E19-164C-3242-093A-92E17022B8E1}"/>
                  </a:ext>
                </a:extLst>
              </p:cNvPr>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463" name="Group 161">
              <a:extLst>
                <a:ext uri="{FF2B5EF4-FFF2-40B4-BE49-F238E27FC236}">
                  <a16:creationId xmlns:a16="http://schemas.microsoft.com/office/drawing/2014/main" id="{5585D17A-29B4-29BB-138F-D2BE04FEE1AE}"/>
                </a:ext>
              </a:extLst>
            </p:cNvPr>
            <p:cNvGrpSpPr/>
            <p:nvPr/>
          </p:nvGrpSpPr>
          <p:grpSpPr>
            <a:xfrm>
              <a:off x="0" y="8535719"/>
              <a:ext cx="82785" cy="82785"/>
              <a:chOff x="0" y="0"/>
              <a:chExt cx="1913890" cy="1913890"/>
            </a:xfrm>
          </p:grpSpPr>
          <p:sp>
            <p:nvSpPr>
              <p:cNvPr id="682" name="Freeform 162">
                <a:extLst>
                  <a:ext uri="{FF2B5EF4-FFF2-40B4-BE49-F238E27FC236}">
                    <a16:creationId xmlns:a16="http://schemas.microsoft.com/office/drawing/2014/main" id="{B92E463A-8965-F15B-7925-94A912D91894}"/>
                  </a:ext>
                </a:extLst>
              </p:cNvPr>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464" name="Group 163">
              <a:extLst>
                <a:ext uri="{FF2B5EF4-FFF2-40B4-BE49-F238E27FC236}">
                  <a16:creationId xmlns:a16="http://schemas.microsoft.com/office/drawing/2014/main" id="{1D3748C5-45AC-8F36-CA62-9717B6E5D631}"/>
                </a:ext>
              </a:extLst>
            </p:cNvPr>
            <p:cNvGrpSpPr/>
            <p:nvPr/>
          </p:nvGrpSpPr>
          <p:grpSpPr>
            <a:xfrm>
              <a:off x="0" y="5342935"/>
              <a:ext cx="82785" cy="82785"/>
              <a:chOff x="0" y="0"/>
              <a:chExt cx="1913890" cy="1913890"/>
            </a:xfrm>
          </p:grpSpPr>
          <p:sp>
            <p:nvSpPr>
              <p:cNvPr id="681" name="Freeform 164">
                <a:extLst>
                  <a:ext uri="{FF2B5EF4-FFF2-40B4-BE49-F238E27FC236}">
                    <a16:creationId xmlns:a16="http://schemas.microsoft.com/office/drawing/2014/main" id="{0C2803BA-5F3D-C172-023C-75033D5E5A66}"/>
                  </a:ext>
                </a:extLst>
              </p:cNvPr>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465" name="Group 165">
              <a:extLst>
                <a:ext uri="{FF2B5EF4-FFF2-40B4-BE49-F238E27FC236}">
                  <a16:creationId xmlns:a16="http://schemas.microsoft.com/office/drawing/2014/main" id="{A8E934CD-71AC-E1B2-1E09-9F4B8266BAC7}"/>
                </a:ext>
              </a:extLst>
            </p:cNvPr>
            <p:cNvGrpSpPr/>
            <p:nvPr/>
          </p:nvGrpSpPr>
          <p:grpSpPr>
            <a:xfrm>
              <a:off x="3187380" y="2155235"/>
              <a:ext cx="82785" cy="82785"/>
              <a:chOff x="0" y="0"/>
              <a:chExt cx="1913890" cy="1913890"/>
            </a:xfrm>
          </p:grpSpPr>
          <p:sp>
            <p:nvSpPr>
              <p:cNvPr id="680" name="Freeform 166">
                <a:extLst>
                  <a:ext uri="{FF2B5EF4-FFF2-40B4-BE49-F238E27FC236}">
                    <a16:creationId xmlns:a16="http://schemas.microsoft.com/office/drawing/2014/main" id="{096A19EF-7FC6-D372-CE58-73D8DC6C9A26}"/>
                  </a:ext>
                </a:extLst>
              </p:cNvPr>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466" name="Group 167">
              <a:extLst>
                <a:ext uri="{FF2B5EF4-FFF2-40B4-BE49-F238E27FC236}">
                  <a16:creationId xmlns:a16="http://schemas.microsoft.com/office/drawing/2014/main" id="{2FB0FC2E-3AFB-A737-46BE-2BD0B971B675}"/>
                </a:ext>
              </a:extLst>
            </p:cNvPr>
            <p:cNvGrpSpPr/>
            <p:nvPr/>
          </p:nvGrpSpPr>
          <p:grpSpPr>
            <a:xfrm>
              <a:off x="3187380" y="8535719"/>
              <a:ext cx="82785" cy="82785"/>
              <a:chOff x="0" y="0"/>
              <a:chExt cx="1913890" cy="1913890"/>
            </a:xfrm>
          </p:grpSpPr>
          <p:sp>
            <p:nvSpPr>
              <p:cNvPr id="679" name="Freeform 168">
                <a:extLst>
                  <a:ext uri="{FF2B5EF4-FFF2-40B4-BE49-F238E27FC236}">
                    <a16:creationId xmlns:a16="http://schemas.microsoft.com/office/drawing/2014/main" id="{59CD1252-9BE1-15E8-0DE5-E2ACD7610938}"/>
                  </a:ext>
                </a:extLst>
              </p:cNvPr>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467" name="Group 169">
              <a:extLst>
                <a:ext uri="{FF2B5EF4-FFF2-40B4-BE49-F238E27FC236}">
                  <a16:creationId xmlns:a16="http://schemas.microsoft.com/office/drawing/2014/main" id="{84D41FD6-F81C-913D-4707-77E1CAC0E9A1}"/>
                </a:ext>
              </a:extLst>
            </p:cNvPr>
            <p:cNvGrpSpPr/>
            <p:nvPr/>
          </p:nvGrpSpPr>
          <p:grpSpPr>
            <a:xfrm>
              <a:off x="3187380" y="5342935"/>
              <a:ext cx="82785" cy="82785"/>
              <a:chOff x="0" y="0"/>
              <a:chExt cx="1913890" cy="1913890"/>
            </a:xfrm>
          </p:grpSpPr>
          <p:sp>
            <p:nvSpPr>
              <p:cNvPr id="678" name="Freeform 170">
                <a:extLst>
                  <a:ext uri="{FF2B5EF4-FFF2-40B4-BE49-F238E27FC236}">
                    <a16:creationId xmlns:a16="http://schemas.microsoft.com/office/drawing/2014/main" id="{25E7D8B7-F086-ED9B-1501-1489797DBCD3}"/>
                  </a:ext>
                </a:extLst>
              </p:cNvPr>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468" name="Group 171">
              <a:extLst>
                <a:ext uri="{FF2B5EF4-FFF2-40B4-BE49-F238E27FC236}">
                  <a16:creationId xmlns:a16="http://schemas.microsoft.com/office/drawing/2014/main" id="{9FCC2980-8A24-783C-5643-B95D6EF03057}"/>
                </a:ext>
              </a:extLst>
            </p:cNvPr>
            <p:cNvGrpSpPr/>
            <p:nvPr/>
          </p:nvGrpSpPr>
          <p:grpSpPr>
            <a:xfrm>
              <a:off x="539861" y="1075351"/>
              <a:ext cx="82785" cy="82785"/>
              <a:chOff x="0" y="0"/>
              <a:chExt cx="1913890" cy="1913890"/>
            </a:xfrm>
          </p:grpSpPr>
          <p:sp>
            <p:nvSpPr>
              <p:cNvPr id="677" name="Freeform 172">
                <a:extLst>
                  <a:ext uri="{FF2B5EF4-FFF2-40B4-BE49-F238E27FC236}">
                    <a16:creationId xmlns:a16="http://schemas.microsoft.com/office/drawing/2014/main" id="{217ABE93-D03F-E655-CA2B-94067ED5DB24}"/>
                  </a:ext>
                </a:extLst>
              </p:cNvPr>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469" name="Group 173">
              <a:extLst>
                <a:ext uri="{FF2B5EF4-FFF2-40B4-BE49-F238E27FC236}">
                  <a16:creationId xmlns:a16="http://schemas.microsoft.com/office/drawing/2014/main" id="{CEC0EE01-6B2E-BEB3-CD4A-C207ED988FF7}"/>
                </a:ext>
              </a:extLst>
            </p:cNvPr>
            <p:cNvGrpSpPr/>
            <p:nvPr/>
          </p:nvGrpSpPr>
          <p:grpSpPr>
            <a:xfrm>
              <a:off x="539861" y="7455836"/>
              <a:ext cx="82785" cy="82785"/>
              <a:chOff x="0" y="0"/>
              <a:chExt cx="1913890" cy="1913890"/>
            </a:xfrm>
          </p:grpSpPr>
          <p:sp>
            <p:nvSpPr>
              <p:cNvPr id="676" name="Freeform 174">
                <a:extLst>
                  <a:ext uri="{FF2B5EF4-FFF2-40B4-BE49-F238E27FC236}">
                    <a16:creationId xmlns:a16="http://schemas.microsoft.com/office/drawing/2014/main" id="{FC1C9FDA-88C9-B10C-A09D-11275DEFBA35}"/>
                  </a:ext>
                </a:extLst>
              </p:cNvPr>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470" name="Group 175">
              <a:extLst>
                <a:ext uri="{FF2B5EF4-FFF2-40B4-BE49-F238E27FC236}">
                  <a16:creationId xmlns:a16="http://schemas.microsoft.com/office/drawing/2014/main" id="{BADC199B-DED4-651A-27FB-FC94572E2636}"/>
                </a:ext>
              </a:extLst>
            </p:cNvPr>
            <p:cNvGrpSpPr/>
            <p:nvPr/>
          </p:nvGrpSpPr>
          <p:grpSpPr>
            <a:xfrm>
              <a:off x="539861" y="4263051"/>
              <a:ext cx="82785" cy="82785"/>
              <a:chOff x="0" y="0"/>
              <a:chExt cx="1913890" cy="1913890"/>
            </a:xfrm>
          </p:grpSpPr>
          <p:sp>
            <p:nvSpPr>
              <p:cNvPr id="675" name="Freeform 176">
                <a:extLst>
                  <a:ext uri="{FF2B5EF4-FFF2-40B4-BE49-F238E27FC236}">
                    <a16:creationId xmlns:a16="http://schemas.microsoft.com/office/drawing/2014/main" id="{49E063CB-23EF-D00F-10B6-4BA4793AD4DE}"/>
                  </a:ext>
                </a:extLst>
              </p:cNvPr>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471" name="Group 177">
              <a:extLst>
                <a:ext uri="{FF2B5EF4-FFF2-40B4-BE49-F238E27FC236}">
                  <a16:creationId xmlns:a16="http://schemas.microsoft.com/office/drawing/2014/main" id="{DDD5400D-B681-3072-B584-EF08D15B29CE}"/>
                </a:ext>
              </a:extLst>
            </p:cNvPr>
            <p:cNvGrpSpPr/>
            <p:nvPr/>
          </p:nvGrpSpPr>
          <p:grpSpPr>
            <a:xfrm>
              <a:off x="539861" y="10643536"/>
              <a:ext cx="82785" cy="82785"/>
              <a:chOff x="0" y="0"/>
              <a:chExt cx="1913890" cy="1913890"/>
            </a:xfrm>
          </p:grpSpPr>
          <p:sp>
            <p:nvSpPr>
              <p:cNvPr id="674" name="Freeform 178">
                <a:extLst>
                  <a:ext uri="{FF2B5EF4-FFF2-40B4-BE49-F238E27FC236}">
                    <a16:creationId xmlns:a16="http://schemas.microsoft.com/office/drawing/2014/main" id="{4FAD8FB1-0E54-C179-69AE-B6A1B26A2959}"/>
                  </a:ext>
                </a:extLst>
              </p:cNvPr>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472" name="Group 179">
              <a:extLst>
                <a:ext uri="{FF2B5EF4-FFF2-40B4-BE49-F238E27FC236}">
                  <a16:creationId xmlns:a16="http://schemas.microsoft.com/office/drawing/2014/main" id="{6B9B1BD1-D91C-6F47-B03B-511EED0B8EBC}"/>
                </a:ext>
              </a:extLst>
            </p:cNvPr>
            <p:cNvGrpSpPr/>
            <p:nvPr/>
          </p:nvGrpSpPr>
          <p:grpSpPr>
            <a:xfrm>
              <a:off x="3727241" y="1075351"/>
              <a:ext cx="82785" cy="82785"/>
              <a:chOff x="0" y="0"/>
              <a:chExt cx="1913890" cy="1913890"/>
            </a:xfrm>
          </p:grpSpPr>
          <p:sp>
            <p:nvSpPr>
              <p:cNvPr id="673" name="Freeform 180">
                <a:extLst>
                  <a:ext uri="{FF2B5EF4-FFF2-40B4-BE49-F238E27FC236}">
                    <a16:creationId xmlns:a16="http://schemas.microsoft.com/office/drawing/2014/main" id="{E3CB526C-E08B-2AEB-9BBC-F1D776BE9ABC}"/>
                  </a:ext>
                </a:extLst>
              </p:cNvPr>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473" name="Group 181">
              <a:extLst>
                <a:ext uri="{FF2B5EF4-FFF2-40B4-BE49-F238E27FC236}">
                  <a16:creationId xmlns:a16="http://schemas.microsoft.com/office/drawing/2014/main" id="{8E7EEDBF-46F4-F789-AB36-2CA339A8AD15}"/>
                </a:ext>
              </a:extLst>
            </p:cNvPr>
            <p:cNvGrpSpPr/>
            <p:nvPr/>
          </p:nvGrpSpPr>
          <p:grpSpPr>
            <a:xfrm>
              <a:off x="3727241" y="7455836"/>
              <a:ext cx="82785" cy="82785"/>
              <a:chOff x="0" y="0"/>
              <a:chExt cx="1913890" cy="1913890"/>
            </a:xfrm>
          </p:grpSpPr>
          <p:sp>
            <p:nvSpPr>
              <p:cNvPr id="672" name="Freeform 182">
                <a:extLst>
                  <a:ext uri="{FF2B5EF4-FFF2-40B4-BE49-F238E27FC236}">
                    <a16:creationId xmlns:a16="http://schemas.microsoft.com/office/drawing/2014/main" id="{C7A12996-61BC-E757-843C-E524FC43C790}"/>
                  </a:ext>
                </a:extLst>
              </p:cNvPr>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474" name="Group 183">
              <a:extLst>
                <a:ext uri="{FF2B5EF4-FFF2-40B4-BE49-F238E27FC236}">
                  <a16:creationId xmlns:a16="http://schemas.microsoft.com/office/drawing/2014/main" id="{99972AEB-08BD-DDF4-D073-9E2611D02255}"/>
                </a:ext>
              </a:extLst>
            </p:cNvPr>
            <p:cNvGrpSpPr/>
            <p:nvPr/>
          </p:nvGrpSpPr>
          <p:grpSpPr>
            <a:xfrm>
              <a:off x="3727241" y="4263051"/>
              <a:ext cx="82785" cy="82785"/>
              <a:chOff x="0" y="0"/>
              <a:chExt cx="1913890" cy="1913890"/>
            </a:xfrm>
          </p:grpSpPr>
          <p:sp>
            <p:nvSpPr>
              <p:cNvPr id="671" name="Freeform 184">
                <a:extLst>
                  <a:ext uri="{FF2B5EF4-FFF2-40B4-BE49-F238E27FC236}">
                    <a16:creationId xmlns:a16="http://schemas.microsoft.com/office/drawing/2014/main" id="{8479D86C-ABEE-32B8-A6C8-5E9A842E32F1}"/>
                  </a:ext>
                </a:extLst>
              </p:cNvPr>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475" name="Group 185">
              <a:extLst>
                <a:ext uri="{FF2B5EF4-FFF2-40B4-BE49-F238E27FC236}">
                  <a16:creationId xmlns:a16="http://schemas.microsoft.com/office/drawing/2014/main" id="{D3B799F1-CC79-B240-7942-06762500C806}"/>
                </a:ext>
              </a:extLst>
            </p:cNvPr>
            <p:cNvGrpSpPr/>
            <p:nvPr/>
          </p:nvGrpSpPr>
          <p:grpSpPr>
            <a:xfrm>
              <a:off x="3727241" y="10643536"/>
              <a:ext cx="82785" cy="82785"/>
              <a:chOff x="0" y="0"/>
              <a:chExt cx="1913890" cy="1913890"/>
            </a:xfrm>
          </p:grpSpPr>
          <p:sp>
            <p:nvSpPr>
              <p:cNvPr id="670" name="Freeform 186">
                <a:extLst>
                  <a:ext uri="{FF2B5EF4-FFF2-40B4-BE49-F238E27FC236}">
                    <a16:creationId xmlns:a16="http://schemas.microsoft.com/office/drawing/2014/main" id="{75F191FB-E780-A7DB-3647-BC75490235FE}"/>
                  </a:ext>
                </a:extLst>
              </p:cNvPr>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476" name="Group 187">
              <a:extLst>
                <a:ext uri="{FF2B5EF4-FFF2-40B4-BE49-F238E27FC236}">
                  <a16:creationId xmlns:a16="http://schemas.microsoft.com/office/drawing/2014/main" id="{AC2E4C50-CF04-514F-5DC2-1D6B8D01211A}"/>
                </a:ext>
              </a:extLst>
            </p:cNvPr>
            <p:cNvGrpSpPr/>
            <p:nvPr/>
          </p:nvGrpSpPr>
          <p:grpSpPr>
            <a:xfrm>
              <a:off x="539861" y="2693431"/>
              <a:ext cx="82785" cy="82785"/>
              <a:chOff x="0" y="0"/>
              <a:chExt cx="1913890" cy="1913890"/>
            </a:xfrm>
          </p:grpSpPr>
          <p:sp>
            <p:nvSpPr>
              <p:cNvPr id="669" name="Freeform 188">
                <a:extLst>
                  <a:ext uri="{FF2B5EF4-FFF2-40B4-BE49-F238E27FC236}">
                    <a16:creationId xmlns:a16="http://schemas.microsoft.com/office/drawing/2014/main" id="{3297BBD2-D785-292B-A58E-8DEA5016E5E8}"/>
                  </a:ext>
                </a:extLst>
              </p:cNvPr>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477" name="Group 189">
              <a:extLst>
                <a:ext uri="{FF2B5EF4-FFF2-40B4-BE49-F238E27FC236}">
                  <a16:creationId xmlns:a16="http://schemas.microsoft.com/office/drawing/2014/main" id="{8A1A7262-520B-B551-E11E-A90966F3E168}"/>
                </a:ext>
              </a:extLst>
            </p:cNvPr>
            <p:cNvGrpSpPr/>
            <p:nvPr/>
          </p:nvGrpSpPr>
          <p:grpSpPr>
            <a:xfrm>
              <a:off x="539861" y="9073915"/>
              <a:ext cx="82785" cy="82785"/>
              <a:chOff x="0" y="0"/>
              <a:chExt cx="1913890" cy="1913890"/>
            </a:xfrm>
          </p:grpSpPr>
          <p:sp>
            <p:nvSpPr>
              <p:cNvPr id="668" name="Freeform 190">
                <a:extLst>
                  <a:ext uri="{FF2B5EF4-FFF2-40B4-BE49-F238E27FC236}">
                    <a16:creationId xmlns:a16="http://schemas.microsoft.com/office/drawing/2014/main" id="{9669ACD1-D629-6522-EEF4-7A234A737247}"/>
                  </a:ext>
                </a:extLst>
              </p:cNvPr>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478" name="Group 191">
              <a:extLst>
                <a:ext uri="{FF2B5EF4-FFF2-40B4-BE49-F238E27FC236}">
                  <a16:creationId xmlns:a16="http://schemas.microsoft.com/office/drawing/2014/main" id="{EF902628-38D6-A739-C377-104421B07B43}"/>
                </a:ext>
              </a:extLst>
            </p:cNvPr>
            <p:cNvGrpSpPr/>
            <p:nvPr/>
          </p:nvGrpSpPr>
          <p:grpSpPr>
            <a:xfrm>
              <a:off x="539861" y="5881131"/>
              <a:ext cx="82785" cy="82785"/>
              <a:chOff x="0" y="0"/>
              <a:chExt cx="1913890" cy="1913890"/>
            </a:xfrm>
          </p:grpSpPr>
          <p:sp>
            <p:nvSpPr>
              <p:cNvPr id="667" name="Freeform 192">
                <a:extLst>
                  <a:ext uri="{FF2B5EF4-FFF2-40B4-BE49-F238E27FC236}">
                    <a16:creationId xmlns:a16="http://schemas.microsoft.com/office/drawing/2014/main" id="{7493257C-AF18-59ED-5BDF-8F77F518E315}"/>
                  </a:ext>
                </a:extLst>
              </p:cNvPr>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479" name="Group 193">
              <a:extLst>
                <a:ext uri="{FF2B5EF4-FFF2-40B4-BE49-F238E27FC236}">
                  <a16:creationId xmlns:a16="http://schemas.microsoft.com/office/drawing/2014/main" id="{AF4B0B22-0E2F-16D4-8AC5-118BB47EB2F1}"/>
                </a:ext>
              </a:extLst>
            </p:cNvPr>
            <p:cNvGrpSpPr/>
            <p:nvPr/>
          </p:nvGrpSpPr>
          <p:grpSpPr>
            <a:xfrm>
              <a:off x="3727241" y="2693431"/>
              <a:ext cx="82785" cy="82785"/>
              <a:chOff x="0" y="0"/>
              <a:chExt cx="1913890" cy="1913890"/>
            </a:xfrm>
          </p:grpSpPr>
          <p:sp>
            <p:nvSpPr>
              <p:cNvPr id="666" name="Freeform 194">
                <a:extLst>
                  <a:ext uri="{FF2B5EF4-FFF2-40B4-BE49-F238E27FC236}">
                    <a16:creationId xmlns:a16="http://schemas.microsoft.com/office/drawing/2014/main" id="{79234966-455E-3E31-41B7-31288881B2A1}"/>
                  </a:ext>
                </a:extLst>
              </p:cNvPr>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480" name="Group 195">
              <a:extLst>
                <a:ext uri="{FF2B5EF4-FFF2-40B4-BE49-F238E27FC236}">
                  <a16:creationId xmlns:a16="http://schemas.microsoft.com/office/drawing/2014/main" id="{B2178F2B-D7E5-4869-D0D1-48EBBCD73A13}"/>
                </a:ext>
              </a:extLst>
            </p:cNvPr>
            <p:cNvGrpSpPr/>
            <p:nvPr/>
          </p:nvGrpSpPr>
          <p:grpSpPr>
            <a:xfrm>
              <a:off x="3727241" y="9073915"/>
              <a:ext cx="82785" cy="82785"/>
              <a:chOff x="0" y="0"/>
              <a:chExt cx="1913890" cy="1913890"/>
            </a:xfrm>
          </p:grpSpPr>
          <p:sp>
            <p:nvSpPr>
              <p:cNvPr id="665" name="Freeform 196">
                <a:extLst>
                  <a:ext uri="{FF2B5EF4-FFF2-40B4-BE49-F238E27FC236}">
                    <a16:creationId xmlns:a16="http://schemas.microsoft.com/office/drawing/2014/main" id="{33C57A98-DAB8-AFE6-9ACB-E3F8685F1C7F}"/>
                  </a:ext>
                </a:extLst>
              </p:cNvPr>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481" name="Group 197">
              <a:extLst>
                <a:ext uri="{FF2B5EF4-FFF2-40B4-BE49-F238E27FC236}">
                  <a16:creationId xmlns:a16="http://schemas.microsoft.com/office/drawing/2014/main" id="{8D963682-CE54-D5D9-0769-FC2BF8B87F39}"/>
                </a:ext>
              </a:extLst>
            </p:cNvPr>
            <p:cNvGrpSpPr/>
            <p:nvPr/>
          </p:nvGrpSpPr>
          <p:grpSpPr>
            <a:xfrm>
              <a:off x="3727241" y="5881131"/>
              <a:ext cx="82785" cy="82785"/>
              <a:chOff x="0" y="0"/>
              <a:chExt cx="1913890" cy="1913890"/>
            </a:xfrm>
          </p:grpSpPr>
          <p:sp>
            <p:nvSpPr>
              <p:cNvPr id="664" name="Freeform 198">
                <a:extLst>
                  <a:ext uri="{FF2B5EF4-FFF2-40B4-BE49-F238E27FC236}">
                    <a16:creationId xmlns:a16="http://schemas.microsoft.com/office/drawing/2014/main" id="{851D478E-4E57-916F-A91C-43C5ADDDCB57}"/>
                  </a:ext>
                </a:extLst>
              </p:cNvPr>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482" name="Group 199">
              <a:extLst>
                <a:ext uri="{FF2B5EF4-FFF2-40B4-BE49-F238E27FC236}">
                  <a16:creationId xmlns:a16="http://schemas.microsoft.com/office/drawing/2014/main" id="{84857025-D068-E259-D0C5-F4439CB5EEBB}"/>
                </a:ext>
              </a:extLst>
            </p:cNvPr>
            <p:cNvGrpSpPr/>
            <p:nvPr/>
          </p:nvGrpSpPr>
          <p:grpSpPr>
            <a:xfrm>
              <a:off x="2109980" y="1075351"/>
              <a:ext cx="82785" cy="82785"/>
              <a:chOff x="0" y="0"/>
              <a:chExt cx="1913890" cy="1913890"/>
            </a:xfrm>
          </p:grpSpPr>
          <p:sp>
            <p:nvSpPr>
              <p:cNvPr id="663" name="Freeform 200">
                <a:extLst>
                  <a:ext uri="{FF2B5EF4-FFF2-40B4-BE49-F238E27FC236}">
                    <a16:creationId xmlns:a16="http://schemas.microsoft.com/office/drawing/2014/main" id="{DCC5B4FC-7371-23DC-03F4-30E64A728A97}"/>
                  </a:ext>
                </a:extLst>
              </p:cNvPr>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483" name="Group 201">
              <a:extLst>
                <a:ext uri="{FF2B5EF4-FFF2-40B4-BE49-F238E27FC236}">
                  <a16:creationId xmlns:a16="http://schemas.microsoft.com/office/drawing/2014/main" id="{55DD5DD5-359E-CB0B-D301-1CC7799CFBCB}"/>
                </a:ext>
              </a:extLst>
            </p:cNvPr>
            <p:cNvGrpSpPr/>
            <p:nvPr/>
          </p:nvGrpSpPr>
          <p:grpSpPr>
            <a:xfrm>
              <a:off x="2109980" y="7455836"/>
              <a:ext cx="82785" cy="82785"/>
              <a:chOff x="0" y="0"/>
              <a:chExt cx="1913890" cy="1913890"/>
            </a:xfrm>
          </p:grpSpPr>
          <p:sp>
            <p:nvSpPr>
              <p:cNvPr id="662" name="Freeform 202">
                <a:extLst>
                  <a:ext uri="{FF2B5EF4-FFF2-40B4-BE49-F238E27FC236}">
                    <a16:creationId xmlns:a16="http://schemas.microsoft.com/office/drawing/2014/main" id="{3C62D403-9304-0252-CA10-609FD9F08F49}"/>
                  </a:ext>
                </a:extLst>
              </p:cNvPr>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484" name="Group 203">
              <a:extLst>
                <a:ext uri="{FF2B5EF4-FFF2-40B4-BE49-F238E27FC236}">
                  <a16:creationId xmlns:a16="http://schemas.microsoft.com/office/drawing/2014/main" id="{6F5352B4-9C56-EB3F-855C-FEEC282ABD5B}"/>
                </a:ext>
              </a:extLst>
            </p:cNvPr>
            <p:cNvGrpSpPr/>
            <p:nvPr/>
          </p:nvGrpSpPr>
          <p:grpSpPr>
            <a:xfrm>
              <a:off x="2109980" y="4263051"/>
              <a:ext cx="82785" cy="82785"/>
              <a:chOff x="0" y="0"/>
              <a:chExt cx="1913890" cy="1913890"/>
            </a:xfrm>
          </p:grpSpPr>
          <p:sp>
            <p:nvSpPr>
              <p:cNvPr id="661" name="Freeform 204">
                <a:extLst>
                  <a:ext uri="{FF2B5EF4-FFF2-40B4-BE49-F238E27FC236}">
                    <a16:creationId xmlns:a16="http://schemas.microsoft.com/office/drawing/2014/main" id="{CEB23431-D64A-A42F-410F-A1A068F28A82}"/>
                  </a:ext>
                </a:extLst>
              </p:cNvPr>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485" name="Group 205">
              <a:extLst>
                <a:ext uri="{FF2B5EF4-FFF2-40B4-BE49-F238E27FC236}">
                  <a16:creationId xmlns:a16="http://schemas.microsoft.com/office/drawing/2014/main" id="{EA205341-D75B-45B0-9CC1-43D202DFB57A}"/>
                </a:ext>
              </a:extLst>
            </p:cNvPr>
            <p:cNvGrpSpPr/>
            <p:nvPr/>
          </p:nvGrpSpPr>
          <p:grpSpPr>
            <a:xfrm>
              <a:off x="2109980" y="10643536"/>
              <a:ext cx="82785" cy="82785"/>
              <a:chOff x="0" y="0"/>
              <a:chExt cx="1913890" cy="1913890"/>
            </a:xfrm>
          </p:grpSpPr>
          <p:sp>
            <p:nvSpPr>
              <p:cNvPr id="660" name="Freeform 206">
                <a:extLst>
                  <a:ext uri="{FF2B5EF4-FFF2-40B4-BE49-F238E27FC236}">
                    <a16:creationId xmlns:a16="http://schemas.microsoft.com/office/drawing/2014/main" id="{53A96187-DC5A-35A5-0B6E-39775B2A1730}"/>
                  </a:ext>
                </a:extLst>
              </p:cNvPr>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486" name="Group 207">
              <a:extLst>
                <a:ext uri="{FF2B5EF4-FFF2-40B4-BE49-F238E27FC236}">
                  <a16:creationId xmlns:a16="http://schemas.microsoft.com/office/drawing/2014/main" id="{8ECBBAC7-FB5C-1C9D-1839-2710918F941E}"/>
                </a:ext>
              </a:extLst>
            </p:cNvPr>
            <p:cNvGrpSpPr/>
            <p:nvPr/>
          </p:nvGrpSpPr>
          <p:grpSpPr>
            <a:xfrm>
              <a:off x="2109980" y="2693431"/>
              <a:ext cx="82785" cy="82785"/>
              <a:chOff x="0" y="0"/>
              <a:chExt cx="1913890" cy="1913890"/>
            </a:xfrm>
          </p:grpSpPr>
          <p:sp>
            <p:nvSpPr>
              <p:cNvPr id="659" name="Freeform 208">
                <a:extLst>
                  <a:ext uri="{FF2B5EF4-FFF2-40B4-BE49-F238E27FC236}">
                    <a16:creationId xmlns:a16="http://schemas.microsoft.com/office/drawing/2014/main" id="{1EC27292-A8EC-A8F4-888D-AA675165BEF1}"/>
                  </a:ext>
                </a:extLst>
              </p:cNvPr>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487" name="Group 209">
              <a:extLst>
                <a:ext uri="{FF2B5EF4-FFF2-40B4-BE49-F238E27FC236}">
                  <a16:creationId xmlns:a16="http://schemas.microsoft.com/office/drawing/2014/main" id="{CDEBA6F9-DC10-431E-F9A0-E14A02C14978}"/>
                </a:ext>
              </a:extLst>
            </p:cNvPr>
            <p:cNvGrpSpPr/>
            <p:nvPr/>
          </p:nvGrpSpPr>
          <p:grpSpPr>
            <a:xfrm>
              <a:off x="2109980" y="9073915"/>
              <a:ext cx="82785" cy="82785"/>
              <a:chOff x="0" y="0"/>
              <a:chExt cx="1913890" cy="1913890"/>
            </a:xfrm>
          </p:grpSpPr>
          <p:sp>
            <p:nvSpPr>
              <p:cNvPr id="658" name="Freeform 210">
                <a:extLst>
                  <a:ext uri="{FF2B5EF4-FFF2-40B4-BE49-F238E27FC236}">
                    <a16:creationId xmlns:a16="http://schemas.microsoft.com/office/drawing/2014/main" id="{8A057C9A-191A-3742-CCDF-CCCE0729312C}"/>
                  </a:ext>
                </a:extLst>
              </p:cNvPr>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488" name="Group 211">
              <a:extLst>
                <a:ext uri="{FF2B5EF4-FFF2-40B4-BE49-F238E27FC236}">
                  <a16:creationId xmlns:a16="http://schemas.microsoft.com/office/drawing/2014/main" id="{9D117445-C730-DA25-6A87-7A6C4C5E9129}"/>
                </a:ext>
              </a:extLst>
            </p:cNvPr>
            <p:cNvGrpSpPr/>
            <p:nvPr/>
          </p:nvGrpSpPr>
          <p:grpSpPr>
            <a:xfrm>
              <a:off x="2109980" y="5881131"/>
              <a:ext cx="82785" cy="82785"/>
              <a:chOff x="0" y="0"/>
              <a:chExt cx="1913890" cy="1913890"/>
            </a:xfrm>
          </p:grpSpPr>
          <p:sp>
            <p:nvSpPr>
              <p:cNvPr id="657" name="Freeform 212">
                <a:extLst>
                  <a:ext uri="{FF2B5EF4-FFF2-40B4-BE49-F238E27FC236}">
                    <a16:creationId xmlns:a16="http://schemas.microsoft.com/office/drawing/2014/main" id="{7D555119-0B6B-3A2E-61F0-72295DB44D7D}"/>
                  </a:ext>
                </a:extLst>
              </p:cNvPr>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489" name="Group 213">
              <a:extLst>
                <a:ext uri="{FF2B5EF4-FFF2-40B4-BE49-F238E27FC236}">
                  <a16:creationId xmlns:a16="http://schemas.microsoft.com/office/drawing/2014/main" id="{41D11258-FAC4-DFF4-2E51-6FB393FB1229}"/>
                </a:ext>
              </a:extLst>
            </p:cNvPr>
            <p:cNvGrpSpPr/>
            <p:nvPr/>
          </p:nvGrpSpPr>
          <p:grpSpPr>
            <a:xfrm>
              <a:off x="1088826" y="0"/>
              <a:ext cx="82785" cy="82785"/>
              <a:chOff x="0" y="0"/>
              <a:chExt cx="1913890" cy="1913890"/>
            </a:xfrm>
          </p:grpSpPr>
          <p:sp>
            <p:nvSpPr>
              <p:cNvPr id="656" name="Freeform 214">
                <a:extLst>
                  <a:ext uri="{FF2B5EF4-FFF2-40B4-BE49-F238E27FC236}">
                    <a16:creationId xmlns:a16="http://schemas.microsoft.com/office/drawing/2014/main" id="{2A4A04DA-A921-5442-F73F-9861D2B460DD}"/>
                  </a:ext>
                </a:extLst>
              </p:cNvPr>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490" name="Group 215">
              <a:extLst>
                <a:ext uri="{FF2B5EF4-FFF2-40B4-BE49-F238E27FC236}">
                  <a16:creationId xmlns:a16="http://schemas.microsoft.com/office/drawing/2014/main" id="{59265F0A-AFB9-37DF-100C-880249087313}"/>
                </a:ext>
              </a:extLst>
            </p:cNvPr>
            <p:cNvGrpSpPr/>
            <p:nvPr/>
          </p:nvGrpSpPr>
          <p:grpSpPr>
            <a:xfrm>
              <a:off x="1088826" y="6380485"/>
              <a:ext cx="82785" cy="82785"/>
              <a:chOff x="0" y="0"/>
              <a:chExt cx="1913890" cy="1913890"/>
            </a:xfrm>
          </p:grpSpPr>
          <p:sp>
            <p:nvSpPr>
              <p:cNvPr id="655" name="Freeform 216">
                <a:extLst>
                  <a:ext uri="{FF2B5EF4-FFF2-40B4-BE49-F238E27FC236}">
                    <a16:creationId xmlns:a16="http://schemas.microsoft.com/office/drawing/2014/main" id="{5C63E36D-BF6A-D9F7-EC11-733C64584F5D}"/>
                  </a:ext>
                </a:extLst>
              </p:cNvPr>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491" name="Group 217">
              <a:extLst>
                <a:ext uri="{FF2B5EF4-FFF2-40B4-BE49-F238E27FC236}">
                  <a16:creationId xmlns:a16="http://schemas.microsoft.com/office/drawing/2014/main" id="{959BACB3-1D17-6548-36FA-8F90B50EBABC}"/>
                </a:ext>
              </a:extLst>
            </p:cNvPr>
            <p:cNvGrpSpPr/>
            <p:nvPr/>
          </p:nvGrpSpPr>
          <p:grpSpPr>
            <a:xfrm>
              <a:off x="1088826" y="3187700"/>
              <a:ext cx="82785" cy="82785"/>
              <a:chOff x="0" y="0"/>
              <a:chExt cx="1913890" cy="1913890"/>
            </a:xfrm>
          </p:grpSpPr>
          <p:sp>
            <p:nvSpPr>
              <p:cNvPr id="654" name="Freeform 218">
                <a:extLst>
                  <a:ext uri="{FF2B5EF4-FFF2-40B4-BE49-F238E27FC236}">
                    <a16:creationId xmlns:a16="http://schemas.microsoft.com/office/drawing/2014/main" id="{0B05B99C-9A79-298A-8028-4D86ECA472A1}"/>
                  </a:ext>
                </a:extLst>
              </p:cNvPr>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492" name="Group 219">
              <a:extLst>
                <a:ext uri="{FF2B5EF4-FFF2-40B4-BE49-F238E27FC236}">
                  <a16:creationId xmlns:a16="http://schemas.microsoft.com/office/drawing/2014/main" id="{81A7F309-436F-C091-72EA-FD44D7262D1B}"/>
                </a:ext>
              </a:extLst>
            </p:cNvPr>
            <p:cNvGrpSpPr/>
            <p:nvPr/>
          </p:nvGrpSpPr>
          <p:grpSpPr>
            <a:xfrm>
              <a:off x="1088826" y="9568185"/>
              <a:ext cx="82785" cy="82785"/>
              <a:chOff x="0" y="0"/>
              <a:chExt cx="1913890" cy="1913890"/>
            </a:xfrm>
          </p:grpSpPr>
          <p:sp>
            <p:nvSpPr>
              <p:cNvPr id="653" name="Freeform 220">
                <a:extLst>
                  <a:ext uri="{FF2B5EF4-FFF2-40B4-BE49-F238E27FC236}">
                    <a16:creationId xmlns:a16="http://schemas.microsoft.com/office/drawing/2014/main" id="{D9FB16E1-C8C5-E2DB-0079-6AD268A8712F}"/>
                  </a:ext>
                </a:extLst>
              </p:cNvPr>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493" name="Group 221">
              <a:extLst>
                <a:ext uri="{FF2B5EF4-FFF2-40B4-BE49-F238E27FC236}">
                  <a16:creationId xmlns:a16="http://schemas.microsoft.com/office/drawing/2014/main" id="{EE835B7D-8392-C06F-25C6-E605B6F2EB98}"/>
                </a:ext>
              </a:extLst>
            </p:cNvPr>
            <p:cNvGrpSpPr/>
            <p:nvPr/>
          </p:nvGrpSpPr>
          <p:grpSpPr>
            <a:xfrm>
              <a:off x="4276206" y="0"/>
              <a:ext cx="82785" cy="82785"/>
              <a:chOff x="0" y="0"/>
              <a:chExt cx="1913890" cy="1913890"/>
            </a:xfrm>
          </p:grpSpPr>
          <p:sp>
            <p:nvSpPr>
              <p:cNvPr id="652" name="Freeform 222">
                <a:extLst>
                  <a:ext uri="{FF2B5EF4-FFF2-40B4-BE49-F238E27FC236}">
                    <a16:creationId xmlns:a16="http://schemas.microsoft.com/office/drawing/2014/main" id="{B011A512-08C1-FB38-6805-8280191411D8}"/>
                  </a:ext>
                </a:extLst>
              </p:cNvPr>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494" name="Group 223">
              <a:extLst>
                <a:ext uri="{FF2B5EF4-FFF2-40B4-BE49-F238E27FC236}">
                  <a16:creationId xmlns:a16="http://schemas.microsoft.com/office/drawing/2014/main" id="{B948F27B-E630-BFDC-1750-4FD23A575F6A}"/>
                </a:ext>
              </a:extLst>
            </p:cNvPr>
            <p:cNvGrpSpPr/>
            <p:nvPr/>
          </p:nvGrpSpPr>
          <p:grpSpPr>
            <a:xfrm>
              <a:off x="4276206" y="6380485"/>
              <a:ext cx="82785" cy="82785"/>
              <a:chOff x="0" y="0"/>
              <a:chExt cx="1913890" cy="1913890"/>
            </a:xfrm>
          </p:grpSpPr>
          <p:sp>
            <p:nvSpPr>
              <p:cNvPr id="651" name="Freeform 224">
                <a:extLst>
                  <a:ext uri="{FF2B5EF4-FFF2-40B4-BE49-F238E27FC236}">
                    <a16:creationId xmlns:a16="http://schemas.microsoft.com/office/drawing/2014/main" id="{AF6B7567-0356-189F-20C0-C0118EB21584}"/>
                  </a:ext>
                </a:extLst>
              </p:cNvPr>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495" name="Group 225">
              <a:extLst>
                <a:ext uri="{FF2B5EF4-FFF2-40B4-BE49-F238E27FC236}">
                  <a16:creationId xmlns:a16="http://schemas.microsoft.com/office/drawing/2014/main" id="{D4B2B2A7-546F-EAD1-3A67-D2FA7B4DE876}"/>
                </a:ext>
              </a:extLst>
            </p:cNvPr>
            <p:cNvGrpSpPr/>
            <p:nvPr/>
          </p:nvGrpSpPr>
          <p:grpSpPr>
            <a:xfrm>
              <a:off x="4276206" y="3187700"/>
              <a:ext cx="82785" cy="82785"/>
              <a:chOff x="0" y="0"/>
              <a:chExt cx="1913890" cy="1913890"/>
            </a:xfrm>
          </p:grpSpPr>
          <p:sp>
            <p:nvSpPr>
              <p:cNvPr id="650" name="Freeform 226">
                <a:extLst>
                  <a:ext uri="{FF2B5EF4-FFF2-40B4-BE49-F238E27FC236}">
                    <a16:creationId xmlns:a16="http://schemas.microsoft.com/office/drawing/2014/main" id="{66314322-A7E6-17A4-60CB-660FCAFE5EB1}"/>
                  </a:ext>
                </a:extLst>
              </p:cNvPr>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496" name="Group 227">
              <a:extLst>
                <a:ext uri="{FF2B5EF4-FFF2-40B4-BE49-F238E27FC236}">
                  <a16:creationId xmlns:a16="http://schemas.microsoft.com/office/drawing/2014/main" id="{55B86A20-26C0-BE37-1EB0-23B1D736DB1B}"/>
                </a:ext>
              </a:extLst>
            </p:cNvPr>
            <p:cNvGrpSpPr/>
            <p:nvPr/>
          </p:nvGrpSpPr>
          <p:grpSpPr>
            <a:xfrm>
              <a:off x="4276206" y="9568185"/>
              <a:ext cx="82785" cy="82785"/>
              <a:chOff x="0" y="0"/>
              <a:chExt cx="1913890" cy="1913890"/>
            </a:xfrm>
          </p:grpSpPr>
          <p:sp>
            <p:nvSpPr>
              <p:cNvPr id="649" name="Freeform 228">
                <a:extLst>
                  <a:ext uri="{FF2B5EF4-FFF2-40B4-BE49-F238E27FC236}">
                    <a16:creationId xmlns:a16="http://schemas.microsoft.com/office/drawing/2014/main" id="{5D168A19-C804-9732-A0AC-90E4C68D4A1E}"/>
                  </a:ext>
                </a:extLst>
              </p:cNvPr>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497" name="Group 229">
              <a:extLst>
                <a:ext uri="{FF2B5EF4-FFF2-40B4-BE49-F238E27FC236}">
                  <a16:creationId xmlns:a16="http://schemas.microsoft.com/office/drawing/2014/main" id="{3983DD1D-9801-03CB-A97D-E7F2122803E3}"/>
                </a:ext>
              </a:extLst>
            </p:cNvPr>
            <p:cNvGrpSpPr/>
            <p:nvPr/>
          </p:nvGrpSpPr>
          <p:grpSpPr>
            <a:xfrm>
              <a:off x="1088826" y="1618080"/>
              <a:ext cx="82785" cy="82785"/>
              <a:chOff x="0" y="0"/>
              <a:chExt cx="1913890" cy="1913890"/>
            </a:xfrm>
          </p:grpSpPr>
          <p:sp>
            <p:nvSpPr>
              <p:cNvPr id="648" name="Freeform 230">
                <a:extLst>
                  <a:ext uri="{FF2B5EF4-FFF2-40B4-BE49-F238E27FC236}">
                    <a16:creationId xmlns:a16="http://schemas.microsoft.com/office/drawing/2014/main" id="{E361E3F3-7F7F-887F-ED83-3B42F7B3BC1D}"/>
                  </a:ext>
                </a:extLst>
              </p:cNvPr>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498" name="Group 231">
              <a:extLst>
                <a:ext uri="{FF2B5EF4-FFF2-40B4-BE49-F238E27FC236}">
                  <a16:creationId xmlns:a16="http://schemas.microsoft.com/office/drawing/2014/main" id="{A8A4F4F1-74DC-6EC7-5D62-E2B413FA828C}"/>
                </a:ext>
              </a:extLst>
            </p:cNvPr>
            <p:cNvGrpSpPr/>
            <p:nvPr/>
          </p:nvGrpSpPr>
          <p:grpSpPr>
            <a:xfrm>
              <a:off x="1088826" y="7998564"/>
              <a:ext cx="82785" cy="82785"/>
              <a:chOff x="0" y="0"/>
              <a:chExt cx="1913890" cy="1913890"/>
            </a:xfrm>
          </p:grpSpPr>
          <p:sp>
            <p:nvSpPr>
              <p:cNvPr id="647" name="Freeform 232">
                <a:extLst>
                  <a:ext uri="{FF2B5EF4-FFF2-40B4-BE49-F238E27FC236}">
                    <a16:creationId xmlns:a16="http://schemas.microsoft.com/office/drawing/2014/main" id="{C4BD082B-F6F1-6B92-EB3E-8787EB36F8EF}"/>
                  </a:ext>
                </a:extLst>
              </p:cNvPr>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499" name="Group 233">
              <a:extLst>
                <a:ext uri="{FF2B5EF4-FFF2-40B4-BE49-F238E27FC236}">
                  <a16:creationId xmlns:a16="http://schemas.microsoft.com/office/drawing/2014/main" id="{383D4A08-B79D-9383-75B0-B7CA4F921EF6}"/>
                </a:ext>
              </a:extLst>
            </p:cNvPr>
            <p:cNvGrpSpPr/>
            <p:nvPr/>
          </p:nvGrpSpPr>
          <p:grpSpPr>
            <a:xfrm>
              <a:off x="1088826" y="4805780"/>
              <a:ext cx="82785" cy="82785"/>
              <a:chOff x="0" y="0"/>
              <a:chExt cx="1913890" cy="1913890"/>
            </a:xfrm>
          </p:grpSpPr>
          <p:sp>
            <p:nvSpPr>
              <p:cNvPr id="646" name="Freeform 234">
                <a:extLst>
                  <a:ext uri="{FF2B5EF4-FFF2-40B4-BE49-F238E27FC236}">
                    <a16:creationId xmlns:a16="http://schemas.microsoft.com/office/drawing/2014/main" id="{1F71026F-CBA0-2D28-E21C-FC60E00F8B3D}"/>
                  </a:ext>
                </a:extLst>
              </p:cNvPr>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500" name="Group 235">
              <a:extLst>
                <a:ext uri="{FF2B5EF4-FFF2-40B4-BE49-F238E27FC236}">
                  <a16:creationId xmlns:a16="http://schemas.microsoft.com/office/drawing/2014/main" id="{32D9B43B-1E1B-D475-19F7-858961295C61}"/>
                </a:ext>
              </a:extLst>
            </p:cNvPr>
            <p:cNvGrpSpPr/>
            <p:nvPr/>
          </p:nvGrpSpPr>
          <p:grpSpPr>
            <a:xfrm>
              <a:off x="4276206" y="1618080"/>
              <a:ext cx="82785" cy="82785"/>
              <a:chOff x="0" y="0"/>
              <a:chExt cx="1913890" cy="1913890"/>
            </a:xfrm>
          </p:grpSpPr>
          <p:sp>
            <p:nvSpPr>
              <p:cNvPr id="645" name="Freeform 236">
                <a:extLst>
                  <a:ext uri="{FF2B5EF4-FFF2-40B4-BE49-F238E27FC236}">
                    <a16:creationId xmlns:a16="http://schemas.microsoft.com/office/drawing/2014/main" id="{3D4E8E43-4CE9-FF28-0939-37294AE173D9}"/>
                  </a:ext>
                </a:extLst>
              </p:cNvPr>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501" name="Group 237">
              <a:extLst>
                <a:ext uri="{FF2B5EF4-FFF2-40B4-BE49-F238E27FC236}">
                  <a16:creationId xmlns:a16="http://schemas.microsoft.com/office/drawing/2014/main" id="{C57F0237-84C9-0B2A-0A0C-1214CD5E7AE2}"/>
                </a:ext>
              </a:extLst>
            </p:cNvPr>
            <p:cNvGrpSpPr/>
            <p:nvPr/>
          </p:nvGrpSpPr>
          <p:grpSpPr>
            <a:xfrm>
              <a:off x="4276206" y="7998564"/>
              <a:ext cx="82785" cy="82785"/>
              <a:chOff x="0" y="0"/>
              <a:chExt cx="1913890" cy="1913890"/>
            </a:xfrm>
          </p:grpSpPr>
          <p:sp>
            <p:nvSpPr>
              <p:cNvPr id="644" name="Freeform 238">
                <a:extLst>
                  <a:ext uri="{FF2B5EF4-FFF2-40B4-BE49-F238E27FC236}">
                    <a16:creationId xmlns:a16="http://schemas.microsoft.com/office/drawing/2014/main" id="{CC38FB51-DB0F-4A70-E24C-7E9FB70231D9}"/>
                  </a:ext>
                </a:extLst>
              </p:cNvPr>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502" name="Group 239">
              <a:extLst>
                <a:ext uri="{FF2B5EF4-FFF2-40B4-BE49-F238E27FC236}">
                  <a16:creationId xmlns:a16="http://schemas.microsoft.com/office/drawing/2014/main" id="{16FCFF93-8B15-56E0-6DFC-6E8630B1A045}"/>
                </a:ext>
              </a:extLst>
            </p:cNvPr>
            <p:cNvGrpSpPr/>
            <p:nvPr/>
          </p:nvGrpSpPr>
          <p:grpSpPr>
            <a:xfrm>
              <a:off x="4276206" y="4805780"/>
              <a:ext cx="82785" cy="82785"/>
              <a:chOff x="0" y="0"/>
              <a:chExt cx="1913890" cy="1913890"/>
            </a:xfrm>
          </p:grpSpPr>
          <p:sp>
            <p:nvSpPr>
              <p:cNvPr id="643" name="Freeform 240">
                <a:extLst>
                  <a:ext uri="{FF2B5EF4-FFF2-40B4-BE49-F238E27FC236}">
                    <a16:creationId xmlns:a16="http://schemas.microsoft.com/office/drawing/2014/main" id="{77947D44-2BE4-3693-7483-65B0881BE317}"/>
                  </a:ext>
                </a:extLst>
              </p:cNvPr>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503" name="Group 241">
              <a:extLst>
                <a:ext uri="{FF2B5EF4-FFF2-40B4-BE49-F238E27FC236}">
                  <a16:creationId xmlns:a16="http://schemas.microsoft.com/office/drawing/2014/main" id="{D5691ECB-69B7-298F-5431-896D1F3F57CA}"/>
                </a:ext>
              </a:extLst>
            </p:cNvPr>
            <p:cNvGrpSpPr/>
            <p:nvPr/>
          </p:nvGrpSpPr>
          <p:grpSpPr>
            <a:xfrm>
              <a:off x="1627486" y="537155"/>
              <a:ext cx="82785" cy="82785"/>
              <a:chOff x="0" y="0"/>
              <a:chExt cx="1913890" cy="1913890"/>
            </a:xfrm>
          </p:grpSpPr>
          <p:sp>
            <p:nvSpPr>
              <p:cNvPr id="642" name="Freeform 242">
                <a:extLst>
                  <a:ext uri="{FF2B5EF4-FFF2-40B4-BE49-F238E27FC236}">
                    <a16:creationId xmlns:a16="http://schemas.microsoft.com/office/drawing/2014/main" id="{C39B2651-3CF6-FC04-CCD7-0187AB464B41}"/>
                  </a:ext>
                </a:extLst>
              </p:cNvPr>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504" name="Group 243">
              <a:extLst>
                <a:ext uri="{FF2B5EF4-FFF2-40B4-BE49-F238E27FC236}">
                  <a16:creationId xmlns:a16="http://schemas.microsoft.com/office/drawing/2014/main" id="{526B1C3A-B996-36F4-349D-747D691A9D5D}"/>
                </a:ext>
              </a:extLst>
            </p:cNvPr>
            <p:cNvGrpSpPr/>
            <p:nvPr/>
          </p:nvGrpSpPr>
          <p:grpSpPr>
            <a:xfrm>
              <a:off x="1627486" y="6917640"/>
              <a:ext cx="82785" cy="82785"/>
              <a:chOff x="0" y="0"/>
              <a:chExt cx="1913890" cy="1913890"/>
            </a:xfrm>
          </p:grpSpPr>
          <p:sp>
            <p:nvSpPr>
              <p:cNvPr id="641" name="Freeform 244">
                <a:extLst>
                  <a:ext uri="{FF2B5EF4-FFF2-40B4-BE49-F238E27FC236}">
                    <a16:creationId xmlns:a16="http://schemas.microsoft.com/office/drawing/2014/main" id="{37FE4082-A23D-477E-5DA5-DD7578DE622E}"/>
                  </a:ext>
                </a:extLst>
              </p:cNvPr>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505" name="Group 245">
              <a:extLst>
                <a:ext uri="{FF2B5EF4-FFF2-40B4-BE49-F238E27FC236}">
                  <a16:creationId xmlns:a16="http://schemas.microsoft.com/office/drawing/2014/main" id="{896578E4-76F0-6AEA-0745-940B005A072C}"/>
                </a:ext>
              </a:extLst>
            </p:cNvPr>
            <p:cNvGrpSpPr/>
            <p:nvPr/>
          </p:nvGrpSpPr>
          <p:grpSpPr>
            <a:xfrm>
              <a:off x="1627486" y="3724855"/>
              <a:ext cx="82785" cy="82785"/>
              <a:chOff x="0" y="0"/>
              <a:chExt cx="1913890" cy="1913890"/>
            </a:xfrm>
          </p:grpSpPr>
          <p:sp>
            <p:nvSpPr>
              <p:cNvPr id="640" name="Freeform 246">
                <a:extLst>
                  <a:ext uri="{FF2B5EF4-FFF2-40B4-BE49-F238E27FC236}">
                    <a16:creationId xmlns:a16="http://schemas.microsoft.com/office/drawing/2014/main" id="{41A41D7D-16D9-32CB-12CD-D87DB7A2AF71}"/>
                  </a:ext>
                </a:extLst>
              </p:cNvPr>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506" name="Group 247">
              <a:extLst>
                <a:ext uri="{FF2B5EF4-FFF2-40B4-BE49-F238E27FC236}">
                  <a16:creationId xmlns:a16="http://schemas.microsoft.com/office/drawing/2014/main" id="{61549405-4124-D660-C6AC-54AEC8E05798}"/>
                </a:ext>
              </a:extLst>
            </p:cNvPr>
            <p:cNvGrpSpPr/>
            <p:nvPr/>
          </p:nvGrpSpPr>
          <p:grpSpPr>
            <a:xfrm>
              <a:off x="1627486" y="10105340"/>
              <a:ext cx="82785" cy="82785"/>
              <a:chOff x="0" y="0"/>
              <a:chExt cx="1913890" cy="1913890"/>
            </a:xfrm>
          </p:grpSpPr>
          <p:sp>
            <p:nvSpPr>
              <p:cNvPr id="639" name="Freeform 248">
                <a:extLst>
                  <a:ext uri="{FF2B5EF4-FFF2-40B4-BE49-F238E27FC236}">
                    <a16:creationId xmlns:a16="http://schemas.microsoft.com/office/drawing/2014/main" id="{4B1F6759-70A1-E160-E165-618E12510051}"/>
                  </a:ext>
                </a:extLst>
              </p:cNvPr>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507" name="Group 249">
              <a:extLst>
                <a:ext uri="{FF2B5EF4-FFF2-40B4-BE49-F238E27FC236}">
                  <a16:creationId xmlns:a16="http://schemas.microsoft.com/office/drawing/2014/main" id="{B3048A01-64EA-AC10-4D5E-B6E13159A6EF}"/>
                </a:ext>
              </a:extLst>
            </p:cNvPr>
            <p:cNvGrpSpPr/>
            <p:nvPr/>
          </p:nvGrpSpPr>
          <p:grpSpPr>
            <a:xfrm>
              <a:off x="1627486" y="2155235"/>
              <a:ext cx="82785" cy="82785"/>
              <a:chOff x="0" y="0"/>
              <a:chExt cx="1913890" cy="1913890"/>
            </a:xfrm>
          </p:grpSpPr>
          <p:sp>
            <p:nvSpPr>
              <p:cNvPr id="638" name="Freeform 250">
                <a:extLst>
                  <a:ext uri="{FF2B5EF4-FFF2-40B4-BE49-F238E27FC236}">
                    <a16:creationId xmlns:a16="http://schemas.microsoft.com/office/drawing/2014/main" id="{52DA1E2D-40DE-8D8B-3642-77E09CB21D8C}"/>
                  </a:ext>
                </a:extLst>
              </p:cNvPr>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508" name="Group 251">
              <a:extLst>
                <a:ext uri="{FF2B5EF4-FFF2-40B4-BE49-F238E27FC236}">
                  <a16:creationId xmlns:a16="http://schemas.microsoft.com/office/drawing/2014/main" id="{A55B264B-5B1A-9E06-5CEA-5AAC8B77083B}"/>
                </a:ext>
              </a:extLst>
            </p:cNvPr>
            <p:cNvGrpSpPr/>
            <p:nvPr/>
          </p:nvGrpSpPr>
          <p:grpSpPr>
            <a:xfrm>
              <a:off x="1627486" y="8535719"/>
              <a:ext cx="82785" cy="82785"/>
              <a:chOff x="0" y="0"/>
              <a:chExt cx="1913890" cy="1913890"/>
            </a:xfrm>
          </p:grpSpPr>
          <p:sp>
            <p:nvSpPr>
              <p:cNvPr id="637" name="Freeform 252">
                <a:extLst>
                  <a:ext uri="{FF2B5EF4-FFF2-40B4-BE49-F238E27FC236}">
                    <a16:creationId xmlns:a16="http://schemas.microsoft.com/office/drawing/2014/main" id="{69D05F31-301C-E89E-551C-81D564C70E23}"/>
                  </a:ext>
                </a:extLst>
              </p:cNvPr>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509" name="Group 253">
              <a:extLst>
                <a:ext uri="{FF2B5EF4-FFF2-40B4-BE49-F238E27FC236}">
                  <a16:creationId xmlns:a16="http://schemas.microsoft.com/office/drawing/2014/main" id="{82D5FA07-3474-5453-A676-2A8A75A56F04}"/>
                </a:ext>
              </a:extLst>
            </p:cNvPr>
            <p:cNvGrpSpPr/>
            <p:nvPr/>
          </p:nvGrpSpPr>
          <p:grpSpPr>
            <a:xfrm>
              <a:off x="1627486" y="5342935"/>
              <a:ext cx="82785" cy="82785"/>
              <a:chOff x="0" y="0"/>
              <a:chExt cx="1913890" cy="1913890"/>
            </a:xfrm>
          </p:grpSpPr>
          <p:sp>
            <p:nvSpPr>
              <p:cNvPr id="636" name="Freeform 254">
                <a:extLst>
                  <a:ext uri="{FF2B5EF4-FFF2-40B4-BE49-F238E27FC236}">
                    <a16:creationId xmlns:a16="http://schemas.microsoft.com/office/drawing/2014/main" id="{4BA10136-6490-3D89-335F-9EC603F5CF26}"/>
                  </a:ext>
                </a:extLst>
              </p:cNvPr>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510" name="Group 255">
              <a:extLst>
                <a:ext uri="{FF2B5EF4-FFF2-40B4-BE49-F238E27FC236}">
                  <a16:creationId xmlns:a16="http://schemas.microsoft.com/office/drawing/2014/main" id="{EEC9FFE0-265C-3F38-A222-49CC7C3840BA}"/>
                </a:ext>
              </a:extLst>
            </p:cNvPr>
            <p:cNvGrpSpPr>
              <a:grpSpLocks noChangeAspect="1"/>
            </p:cNvGrpSpPr>
            <p:nvPr/>
          </p:nvGrpSpPr>
          <p:grpSpPr>
            <a:xfrm>
              <a:off x="78" y="0"/>
              <a:ext cx="95594" cy="82785"/>
              <a:chOff x="0" y="0"/>
              <a:chExt cx="6350000" cy="5499100"/>
            </a:xfrm>
          </p:grpSpPr>
          <p:sp>
            <p:nvSpPr>
              <p:cNvPr id="635" name="Freeform 256">
                <a:extLst>
                  <a:ext uri="{FF2B5EF4-FFF2-40B4-BE49-F238E27FC236}">
                    <a16:creationId xmlns:a16="http://schemas.microsoft.com/office/drawing/2014/main" id="{B8C27FCA-340E-10D5-AD1E-05FDB1D3B30D}"/>
                  </a:ext>
                </a:extLst>
              </p:cNvPr>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511" name="Group 257">
              <a:extLst>
                <a:ext uri="{FF2B5EF4-FFF2-40B4-BE49-F238E27FC236}">
                  <a16:creationId xmlns:a16="http://schemas.microsoft.com/office/drawing/2014/main" id="{B64988A5-7434-3BF7-EB81-0A98439B1E78}"/>
                </a:ext>
              </a:extLst>
            </p:cNvPr>
            <p:cNvGrpSpPr>
              <a:grpSpLocks noChangeAspect="1"/>
            </p:cNvGrpSpPr>
            <p:nvPr/>
          </p:nvGrpSpPr>
          <p:grpSpPr>
            <a:xfrm>
              <a:off x="78" y="6380485"/>
              <a:ext cx="95594" cy="82785"/>
              <a:chOff x="0" y="0"/>
              <a:chExt cx="6350000" cy="5499100"/>
            </a:xfrm>
          </p:grpSpPr>
          <p:sp>
            <p:nvSpPr>
              <p:cNvPr id="634" name="Freeform 258">
                <a:extLst>
                  <a:ext uri="{FF2B5EF4-FFF2-40B4-BE49-F238E27FC236}">
                    <a16:creationId xmlns:a16="http://schemas.microsoft.com/office/drawing/2014/main" id="{F8D6704D-FC04-76BF-0B2E-65E77851DC7C}"/>
                  </a:ext>
                </a:extLst>
              </p:cNvPr>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512" name="Group 259">
              <a:extLst>
                <a:ext uri="{FF2B5EF4-FFF2-40B4-BE49-F238E27FC236}">
                  <a16:creationId xmlns:a16="http://schemas.microsoft.com/office/drawing/2014/main" id="{52AA2857-902C-5A94-9BA9-E434442C73B1}"/>
                </a:ext>
              </a:extLst>
            </p:cNvPr>
            <p:cNvGrpSpPr>
              <a:grpSpLocks noChangeAspect="1"/>
            </p:cNvGrpSpPr>
            <p:nvPr/>
          </p:nvGrpSpPr>
          <p:grpSpPr>
            <a:xfrm>
              <a:off x="78" y="3187700"/>
              <a:ext cx="95594" cy="82785"/>
              <a:chOff x="0" y="0"/>
              <a:chExt cx="6350000" cy="5499100"/>
            </a:xfrm>
          </p:grpSpPr>
          <p:sp>
            <p:nvSpPr>
              <p:cNvPr id="633" name="Freeform 260">
                <a:extLst>
                  <a:ext uri="{FF2B5EF4-FFF2-40B4-BE49-F238E27FC236}">
                    <a16:creationId xmlns:a16="http://schemas.microsoft.com/office/drawing/2014/main" id="{4FAD1A73-B910-F040-48F7-DB683269468F}"/>
                  </a:ext>
                </a:extLst>
              </p:cNvPr>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513" name="Group 261">
              <a:extLst>
                <a:ext uri="{FF2B5EF4-FFF2-40B4-BE49-F238E27FC236}">
                  <a16:creationId xmlns:a16="http://schemas.microsoft.com/office/drawing/2014/main" id="{1DCFA3BE-C854-F9C0-4C20-EDC6378273B5}"/>
                </a:ext>
              </a:extLst>
            </p:cNvPr>
            <p:cNvGrpSpPr>
              <a:grpSpLocks noChangeAspect="1"/>
            </p:cNvGrpSpPr>
            <p:nvPr/>
          </p:nvGrpSpPr>
          <p:grpSpPr>
            <a:xfrm>
              <a:off x="78" y="9568185"/>
              <a:ext cx="95594" cy="82785"/>
              <a:chOff x="0" y="0"/>
              <a:chExt cx="6350000" cy="5499100"/>
            </a:xfrm>
          </p:grpSpPr>
          <p:sp>
            <p:nvSpPr>
              <p:cNvPr id="632" name="Freeform 262">
                <a:extLst>
                  <a:ext uri="{FF2B5EF4-FFF2-40B4-BE49-F238E27FC236}">
                    <a16:creationId xmlns:a16="http://schemas.microsoft.com/office/drawing/2014/main" id="{8AA04E4E-8BEF-F510-61A8-9E8B09CD36E6}"/>
                  </a:ext>
                </a:extLst>
              </p:cNvPr>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514" name="Group 263">
              <a:extLst>
                <a:ext uri="{FF2B5EF4-FFF2-40B4-BE49-F238E27FC236}">
                  <a16:creationId xmlns:a16="http://schemas.microsoft.com/office/drawing/2014/main" id="{6AD95D6F-7B36-8206-2D94-1DDA3E1AFCB8}"/>
                </a:ext>
              </a:extLst>
            </p:cNvPr>
            <p:cNvGrpSpPr>
              <a:grpSpLocks noChangeAspect="1"/>
            </p:cNvGrpSpPr>
            <p:nvPr/>
          </p:nvGrpSpPr>
          <p:grpSpPr>
            <a:xfrm>
              <a:off x="3187459" y="0"/>
              <a:ext cx="95594" cy="82785"/>
              <a:chOff x="0" y="0"/>
              <a:chExt cx="6350000" cy="5499100"/>
            </a:xfrm>
          </p:grpSpPr>
          <p:sp>
            <p:nvSpPr>
              <p:cNvPr id="631" name="Freeform 264">
                <a:extLst>
                  <a:ext uri="{FF2B5EF4-FFF2-40B4-BE49-F238E27FC236}">
                    <a16:creationId xmlns:a16="http://schemas.microsoft.com/office/drawing/2014/main" id="{E0222CAA-77DD-C39F-E6B0-1E3C4D5283C0}"/>
                  </a:ext>
                </a:extLst>
              </p:cNvPr>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515" name="Group 265">
              <a:extLst>
                <a:ext uri="{FF2B5EF4-FFF2-40B4-BE49-F238E27FC236}">
                  <a16:creationId xmlns:a16="http://schemas.microsoft.com/office/drawing/2014/main" id="{0A7A8606-6189-E604-6814-89DCA621B28A}"/>
                </a:ext>
              </a:extLst>
            </p:cNvPr>
            <p:cNvGrpSpPr>
              <a:grpSpLocks noChangeAspect="1"/>
            </p:cNvGrpSpPr>
            <p:nvPr/>
          </p:nvGrpSpPr>
          <p:grpSpPr>
            <a:xfrm>
              <a:off x="3187459" y="6380485"/>
              <a:ext cx="95594" cy="82785"/>
              <a:chOff x="0" y="0"/>
              <a:chExt cx="6350000" cy="5499100"/>
            </a:xfrm>
          </p:grpSpPr>
          <p:sp>
            <p:nvSpPr>
              <p:cNvPr id="630" name="Freeform 266">
                <a:extLst>
                  <a:ext uri="{FF2B5EF4-FFF2-40B4-BE49-F238E27FC236}">
                    <a16:creationId xmlns:a16="http://schemas.microsoft.com/office/drawing/2014/main" id="{128779D1-A810-064A-F790-F43DE7F54560}"/>
                  </a:ext>
                </a:extLst>
              </p:cNvPr>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516" name="Group 267">
              <a:extLst>
                <a:ext uri="{FF2B5EF4-FFF2-40B4-BE49-F238E27FC236}">
                  <a16:creationId xmlns:a16="http://schemas.microsoft.com/office/drawing/2014/main" id="{1B07FD69-4A7E-EB86-B409-CF4FB38E011C}"/>
                </a:ext>
              </a:extLst>
            </p:cNvPr>
            <p:cNvGrpSpPr>
              <a:grpSpLocks noChangeAspect="1"/>
            </p:cNvGrpSpPr>
            <p:nvPr/>
          </p:nvGrpSpPr>
          <p:grpSpPr>
            <a:xfrm>
              <a:off x="3187459" y="3187700"/>
              <a:ext cx="95594" cy="82785"/>
              <a:chOff x="0" y="0"/>
              <a:chExt cx="6350000" cy="5499100"/>
            </a:xfrm>
          </p:grpSpPr>
          <p:sp>
            <p:nvSpPr>
              <p:cNvPr id="629" name="Freeform 268">
                <a:extLst>
                  <a:ext uri="{FF2B5EF4-FFF2-40B4-BE49-F238E27FC236}">
                    <a16:creationId xmlns:a16="http://schemas.microsoft.com/office/drawing/2014/main" id="{FBE842A2-0169-920E-7D6C-363612BFAB14}"/>
                  </a:ext>
                </a:extLst>
              </p:cNvPr>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517" name="Group 269">
              <a:extLst>
                <a:ext uri="{FF2B5EF4-FFF2-40B4-BE49-F238E27FC236}">
                  <a16:creationId xmlns:a16="http://schemas.microsoft.com/office/drawing/2014/main" id="{1E34755B-6489-46FD-D333-6BFDA54DC5CF}"/>
                </a:ext>
              </a:extLst>
            </p:cNvPr>
            <p:cNvGrpSpPr>
              <a:grpSpLocks noChangeAspect="1"/>
            </p:cNvGrpSpPr>
            <p:nvPr/>
          </p:nvGrpSpPr>
          <p:grpSpPr>
            <a:xfrm>
              <a:off x="3187459" y="9568185"/>
              <a:ext cx="95594" cy="82785"/>
              <a:chOff x="0" y="0"/>
              <a:chExt cx="6350000" cy="5499100"/>
            </a:xfrm>
          </p:grpSpPr>
          <p:sp>
            <p:nvSpPr>
              <p:cNvPr id="628" name="Freeform 270">
                <a:extLst>
                  <a:ext uri="{FF2B5EF4-FFF2-40B4-BE49-F238E27FC236}">
                    <a16:creationId xmlns:a16="http://schemas.microsoft.com/office/drawing/2014/main" id="{C8B8FC71-FFFC-771E-F7A3-6280853BF7F4}"/>
                  </a:ext>
                </a:extLst>
              </p:cNvPr>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518" name="Group 271">
              <a:extLst>
                <a:ext uri="{FF2B5EF4-FFF2-40B4-BE49-F238E27FC236}">
                  <a16:creationId xmlns:a16="http://schemas.microsoft.com/office/drawing/2014/main" id="{317760F9-67BA-D4BE-D9A1-92BD3DE27C0C}"/>
                </a:ext>
              </a:extLst>
            </p:cNvPr>
            <p:cNvGrpSpPr>
              <a:grpSpLocks noChangeAspect="1"/>
            </p:cNvGrpSpPr>
            <p:nvPr/>
          </p:nvGrpSpPr>
          <p:grpSpPr>
            <a:xfrm>
              <a:off x="78" y="1618080"/>
              <a:ext cx="95594" cy="82785"/>
              <a:chOff x="0" y="0"/>
              <a:chExt cx="6350000" cy="5499100"/>
            </a:xfrm>
          </p:grpSpPr>
          <p:sp>
            <p:nvSpPr>
              <p:cNvPr id="627" name="Freeform 272">
                <a:extLst>
                  <a:ext uri="{FF2B5EF4-FFF2-40B4-BE49-F238E27FC236}">
                    <a16:creationId xmlns:a16="http://schemas.microsoft.com/office/drawing/2014/main" id="{62F2738A-283D-5020-5B3A-08DB110DD92C}"/>
                  </a:ext>
                </a:extLst>
              </p:cNvPr>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519" name="Group 273">
              <a:extLst>
                <a:ext uri="{FF2B5EF4-FFF2-40B4-BE49-F238E27FC236}">
                  <a16:creationId xmlns:a16="http://schemas.microsoft.com/office/drawing/2014/main" id="{9A25DD97-FB9D-FBC1-19AA-FC2A1B8C88F8}"/>
                </a:ext>
              </a:extLst>
            </p:cNvPr>
            <p:cNvGrpSpPr>
              <a:grpSpLocks noChangeAspect="1"/>
            </p:cNvGrpSpPr>
            <p:nvPr/>
          </p:nvGrpSpPr>
          <p:grpSpPr>
            <a:xfrm>
              <a:off x="78" y="7998564"/>
              <a:ext cx="95594" cy="82785"/>
              <a:chOff x="0" y="0"/>
              <a:chExt cx="6350000" cy="5499100"/>
            </a:xfrm>
          </p:grpSpPr>
          <p:sp>
            <p:nvSpPr>
              <p:cNvPr id="626" name="Freeform 274">
                <a:extLst>
                  <a:ext uri="{FF2B5EF4-FFF2-40B4-BE49-F238E27FC236}">
                    <a16:creationId xmlns:a16="http://schemas.microsoft.com/office/drawing/2014/main" id="{0919D8DC-F88F-3C1E-9177-25E75ABD3566}"/>
                  </a:ext>
                </a:extLst>
              </p:cNvPr>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520" name="Group 275">
              <a:extLst>
                <a:ext uri="{FF2B5EF4-FFF2-40B4-BE49-F238E27FC236}">
                  <a16:creationId xmlns:a16="http://schemas.microsoft.com/office/drawing/2014/main" id="{83EB786D-4796-70D5-3B49-634F893FB5C7}"/>
                </a:ext>
              </a:extLst>
            </p:cNvPr>
            <p:cNvGrpSpPr>
              <a:grpSpLocks noChangeAspect="1"/>
            </p:cNvGrpSpPr>
            <p:nvPr/>
          </p:nvGrpSpPr>
          <p:grpSpPr>
            <a:xfrm>
              <a:off x="78" y="4805780"/>
              <a:ext cx="95594" cy="82785"/>
              <a:chOff x="0" y="0"/>
              <a:chExt cx="6350000" cy="5499100"/>
            </a:xfrm>
          </p:grpSpPr>
          <p:sp>
            <p:nvSpPr>
              <p:cNvPr id="625" name="Freeform 276">
                <a:extLst>
                  <a:ext uri="{FF2B5EF4-FFF2-40B4-BE49-F238E27FC236}">
                    <a16:creationId xmlns:a16="http://schemas.microsoft.com/office/drawing/2014/main" id="{E231F484-BFC0-F8C3-BFB1-FDB79F55EDE9}"/>
                  </a:ext>
                </a:extLst>
              </p:cNvPr>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521" name="Group 277">
              <a:extLst>
                <a:ext uri="{FF2B5EF4-FFF2-40B4-BE49-F238E27FC236}">
                  <a16:creationId xmlns:a16="http://schemas.microsoft.com/office/drawing/2014/main" id="{F7ECF11A-EE49-47C1-F11B-5C7E9A81F2D9}"/>
                </a:ext>
              </a:extLst>
            </p:cNvPr>
            <p:cNvGrpSpPr>
              <a:grpSpLocks noChangeAspect="1"/>
            </p:cNvGrpSpPr>
            <p:nvPr/>
          </p:nvGrpSpPr>
          <p:grpSpPr>
            <a:xfrm>
              <a:off x="3187459" y="1618080"/>
              <a:ext cx="95594" cy="82785"/>
              <a:chOff x="0" y="0"/>
              <a:chExt cx="6350000" cy="5499100"/>
            </a:xfrm>
          </p:grpSpPr>
          <p:sp>
            <p:nvSpPr>
              <p:cNvPr id="624" name="Freeform 278">
                <a:extLst>
                  <a:ext uri="{FF2B5EF4-FFF2-40B4-BE49-F238E27FC236}">
                    <a16:creationId xmlns:a16="http://schemas.microsoft.com/office/drawing/2014/main" id="{C94E98D0-4A83-9027-64A2-7A2B504D43C0}"/>
                  </a:ext>
                </a:extLst>
              </p:cNvPr>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522" name="Group 279">
              <a:extLst>
                <a:ext uri="{FF2B5EF4-FFF2-40B4-BE49-F238E27FC236}">
                  <a16:creationId xmlns:a16="http://schemas.microsoft.com/office/drawing/2014/main" id="{0518D9F9-D39F-3226-A4B1-2AEFEF83A1C7}"/>
                </a:ext>
              </a:extLst>
            </p:cNvPr>
            <p:cNvGrpSpPr>
              <a:grpSpLocks noChangeAspect="1"/>
            </p:cNvGrpSpPr>
            <p:nvPr/>
          </p:nvGrpSpPr>
          <p:grpSpPr>
            <a:xfrm>
              <a:off x="3187459" y="7998564"/>
              <a:ext cx="95594" cy="82785"/>
              <a:chOff x="0" y="0"/>
              <a:chExt cx="6350000" cy="5499100"/>
            </a:xfrm>
          </p:grpSpPr>
          <p:sp>
            <p:nvSpPr>
              <p:cNvPr id="623" name="Freeform 280">
                <a:extLst>
                  <a:ext uri="{FF2B5EF4-FFF2-40B4-BE49-F238E27FC236}">
                    <a16:creationId xmlns:a16="http://schemas.microsoft.com/office/drawing/2014/main" id="{6B9457F8-C915-F88B-BA2C-53AAA8B5AECE}"/>
                  </a:ext>
                </a:extLst>
              </p:cNvPr>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523" name="Group 281">
              <a:extLst>
                <a:ext uri="{FF2B5EF4-FFF2-40B4-BE49-F238E27FC236}">
                  <a16:creationId xmlns:a16="http://schemas.microsoft.com/office/drawing/2014/main" id="{031F0DB9-D112-9101-8A64-056767CD3254}"/>
                </a:ext>
              </a:extLst>
            </p:cNvPr>
            <p:cNvGrpSpPr>
              <a:grpSpLocks noChangeAspect="1"/>
            </p:cNvGrpSpPr>
            <p:nvPr/>
          </p:nvGrpSpPr>
          <p:grpSpPr>
            <a:xfrm>
              <a:off x="3187459" y="4805780"/>
              <a:ext cx="95594" cy="82785"/>
              <a:chOff x="0" y="0"/>
              <a:chExt cx="6350000" cy="5499100"/>
            </a:xfrm>
          </p:grpSpPr>
          <p:sp>
            <p:nvSpPr>
              <p:cNvPr id="622" name="Freeform 282">
                <a:extLst>
                  <a:ext uri="{FF2B5EF4-FFF2-40B4-BE49-F238E27FC236}">
                    <a16:creationId xmlns:a16="http://schemas.microsoft.com/office/drawing/2014/main" id="{CBCC0704-F587-1EAB-AA2E-C7E6D39C59C3}"/>
                  </a:ext>
                </a:extLst>
              </p:cNvPr>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524" name="Group 283">
              <a:extLst>
                <a:ext uri="{FF2B5EF4-FFF2-40B4-BE49-F238E27FC236}">
                  <a16:creationId xmlns:a16="http://schemas.microsoft.com/office/drawing/2014/main" id="{CA1BCA2C-1EB1-67EB-FEB2-DDF00019F0C5}"/>
                </a:ext>
              </a:extLst>
            </p:cNvPr>
            <p:cNvGrpSpPr>
              <a:grpSpLocks noChangeAspect="1"/>
            </p:cNvGrpSpPr>
            <p:nvPr/>
          </p:nvGrpSpPr>
          <p:grpSpPr>
            <a:xfrm>
              <a:off x="538739" y="537155"/>
              <a:ext cx="95594" cy="82785"/>
              <a:chOff x="0" y="0"/>
              <a:chExt cx="6350000" cy="5499100"/>
            </a:xfrm>
          </p:grpSpPr>
          <p:sp>
            <p:nvSpPr>
              <p:cNvPr id="621" name="Freeform 284">
                <a:extLst>
                  <a:ext uri="{FF2B5EF4-FFF2-40B4-BE49-F238E27FC236}">
                    <a16:creationId xmlns:a16="http://schemas.microsoft.com/office/drawing/2014/main" id="{A25011A1-CFDD-550C-FFDF-23D31F407A89}"/>
                  </a:ext>
                </a:extLst>
              </p:cNvPr>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525" name="Group 285">
              <a:extLst>
                <a:ext uri="{FF2B5EF4-FFF2-40B4-BE49-F238E27FC236}">
                  <a16:creationId xmlns:a16="http://schemas.microsoft.com/office/drawing/2014/main" id="{316C1DF2-AD4E-D595-3755-2EA2249911EE}"/>
                </a:ext>
              </a:extLst>
            </p:cNvPr>
            <p:cNvGrpSpPr>
              <a:grpSpLocks noChangeAspect="1"/>
            </p:cNvGrpSpPr>
            <p:nvPr/>
          </p:nvGrpSpPr>
          <p:grpSpPr>
            <a:xfrm>
              <a:off x="538739" y="6917640"/>
              <a:ext cx="95594" cy="82785"/>
              <a:chOff x="0" y="0"/>
              <a:chExt cx="6350000" cy="5499100"/>
            </a:xfrm>
          </p:grpSpPr>
          <p:sp>
            <p:nvSpPr>
              <p:cNvPr id="620" name="Freeform 286">
                <a:extLst>
                  <a:ext uri="{FF2B5EF4-FFF2-40B4-BE49-F238E27FC236}">
                    <a16:creationId xmlns:a16="http://schemas.microsoft.com/office/drawing/2014/main" id="{2B090008-B574-AC5E-32AA-C783DB7E5A67}"/>
                  </a:ext>
                </a:extLst>
              </p:cNvPr>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526" name="Group 287">
              <a:extLst>
                <a:ext uri="{FF2B5EF4-FFF2-40B4-BE49-F238E27FC236}">
                  <a16:creationId xmlns:a16="http://schemas.microsoft.com/office/drawing/2014/main" id="{5B538D6E-9A32-B038-CC18-7A96714EC927}"/>
                </a:ext>
              </a:extLst>
            </p:cNvPr>
            <p:cNvGrpSpPr>
              <a:grpSpLocks noChangeAspect="1"/>
            </p:cNvGrpSpPr>
            <p:nvPr/>
          </p:nvGrpSpPr>
          <p:grpSpPr>
            <a:xfrm>
              <a:off x="538739" y="3724855"/>
              <a:ext cx="95594" cy="82785"/>
              <a:chOff x="0" y="0"/>
              <a:chExt cx="6350000" cy="5499100"/>
            </a:xfrm>
          </p:grpSpPr>
          <p:sp>
            <p:nvSpPr>
              <p:cNvPr id="619" name="Freeform 288">
                <a:extLst>
                  <a:ext uri="{FF2B5EF4-FFF2-40B4-BE49-F238E27FC236}">
                    <a16:creationId xmlns:a16="http://schemas.microsoft.com/office/drawing/2014/main" id="{950DCA36-E658-291C-977A-7A1012EE63EE}"/>
                  </a:ext>
                </a:extLst>
              </p:cNvPr>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527" name="Group 289">
              <a:extLst>
                <a:ext uri="{FF2B5EF4-FFF2-40B4-BE49-F238E27FC236}">
                  <a16:creationId xmlns:a16="http://schemas.microsoft.com/office/drawing/2014/main" id="{D36739B2-D757-D2D3-53A8-292C989AA8F4}"/>
                </a:ext>
              </a:extLst>
            </p:cNvPr>
            <p:cNvGrpSpPr>
              <a:grpSpLocks noChangeAspect="1"/>
            </p:cNvGrpSpPr>
            <p:nvPr/>
          </p:nvGrpSpPr>
          <p:grpSpPr>
            <a:xfrm>
              <a:off x="538739" y="10105340"/>
              <a:ext cx="95594" cy="82785"/>
              <a:chOff x="0" y="0"/>
              <a:chExt cx="6350000" cy="5499100"/>
            </a:xfrm>
          </p:grpSpPr>
          <p:sp>
            <p:nvSpPr>
              <p:cNvPr id="618" name="Freeform 290">
                <a:extLst>
                  <a:ext uri="{FF2B5EF4-FFF2-40B4-BE49-F238E27FC236}">
                    <a16:creationId xmlns:a16="http://schemas.microsoft.com/office/drawing/2014/main" id="{9AFAC84F-5584-BFA5-C191-70D1A89B08DA}"/>
                  </a:ext>
                </a:extLst>
              </p:cNvPr>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528" name="Group 291">
              <a:extLst>
                <a:ext uri="{FF2B5EF4-FFF2-40B4-BE49-F238E27FC236}">
                  <a16:creationId xmlns:a16="http://schemas.microsoft.com/office/drawing/2014/main" id="{B748EE91-2939-77D8-D24B-2D25BFB8EF83}"/>
                </a:ext>
              </a:extLst>
            </p:cNvPr>
            <p:cNvGrpSpPr>
              <a:grpSpLocks noChangeAspect="1"/>
            </p:cNvGrpSpPr>
            <p:nvPr/>
          </p:nvGrpSpPr>
          <p:grpSpPr>
            <a:xfrm>
              <a:off x="3726119" y="537155"/>
              <a:ext cx="95594" cy="82785"/>
              <a:chOff x="0" y="0"/>
              <a:chExt cx="6350000" cy="5499100"/>
            </a:xfrm>
          </p:grpSpPr>
          <p:sp>
            <p:nvSpPr>
              <p:cNvPr id="617" name="Freeform 292">
                <a:extLst>
                  <a:ext uri="{FF2B5EF4-FFF2-40B4-BE49-F238E27FC236}">
                    <a16:creationId xmlns:a16="http://schemas.microsoft.com/office/drawing/2014/main" id="{58D082C8-ED9C-02DA-FA46-2981587FC19A}"/>
                  </a:ext>
                </a:extLst>
              </p:cNvPr>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529" name="Group 293">
              <a:extLst>
                <a:ext uri="{FF2B5EF4-FFF2-40B4-BE49-F238E27FC236}">
                  <a16:creationId xmlns:a16="http://schemas.microsoft.com/office/drawing/2014/main" id="{43F3964E-01C3-BE0E-E930-4CBD9A6E47EF}"/>
                </a:ext>
              </a:extLst>
            </p:cNvPr>
            <p:cNvGrpSpPr>
              <a:grpSpLocks noChangeAspect="1"/>
            </p:cNvGrpSpPr>
            <p:nvPr/>
          </p:nvGrpSpPr>
          <p:grpSpPr>
            <a:xfrm>
              <a:off x="3726119" y="6917640"/>
              <a:ext cx="95594" cy="82785"/>
              <a:chOff x="0" y="0"/>
              <a:chExt cx="6350000" cy="5499100"/>
            </a:xfrm>
          </p:grpSpPr>
          <p:sp>
            <p:nvSpPr>
              <p:cNvPr id="616" name="Freeform 294">
                <a:extLst>
                  <a:ext uri="{FF2B5EF4-FFF2-40B4-BE49-F238E27FC236}">
                    <a16:creationId xmlns:a16="http://schemas.microsoft.com/office/drawing/2014/main" id="{ED515F35-FCEA-3BE9-EA72-CFE5B9A84B6F}"/>
                  </a:ext>
                </a:extLst>
              </p:cNvPr>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530" name="Group 295">
              <a:extLst>
                <a:ext uri="{FF2B5EF4-FFF2-40B4-BE49-F238E27FC236}">
                  <a16:creationId xmlns:a16="http://schemas.microsoft.com/office/drawing/2014/main" id="{030BF36D-41AE-D5D7-F288-29A27CC9920B}"/>
                </a:ext>
              </a:extLst>
            </p:cNvPr>
            <p:cNvGrpSpPr>
              <a:grpSpLocks noChangeAspect="1"/>
            </p:cNvGrpSpPr>
            <p:nvPr/>
          </p:nvGrpSpPr>
          <p:grpSpPr>
            <a:xfrm>
              <a:off x="3726119" y="3724855"/>
              <a:ext cx="95594" cy="82785"/>
              <a:chOff x="0" y="0"/>
              <a:chExt cx="6350000" cy="5499100"/>
            </a:xfrm>
          </p:grpSpPr>
          <p:sp>
            <p:nvSpPr>
              <p:cNvPr id="615" name="Freeform 296">
                <a:extLst>
                  <a:ext uri="{FF2B5EF4-FFF2-40B4-BE49-F238E27FC236}">
                    <a16:creationId xmlns:a16="http://schemas.microsoft.com/office/drawing/2014/main" id="{455E1EF8-9288-5B91-B553-3B77D7F47CED}"/>
                  </a:ext>
                </a:extLst>
              </p:cNvPr>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531" name="Group 297">
              <a:extLst>
                <a:ext uri="{FF2B5EF4-FFF2-40B4-BE49-F238E27FC236}">
                  <a16:creationId xmlns:a16="http://schemas.microsoft.com/office/drawing/2014/main" id="{3A4C0972-E33F-2757-2848-0F92B763AA37}"/>
                </a:ext>
              </a:extLst>
            </p:cNvPr>
            <p:cNvGrpSpPr>
              <a:grpSpLocks noChangeAspect="1"/>
            </p:cNvGrpSpPr>
            <p:nvPr/>
          </p:nvGrpSpPr>
          <p:grpSpPr>
            <a:xfrm>
              <a:off x="3726119" y="10105340"/>
              <a:ext cx="95594" cy="82785"/>
              <a:chOff x="0" y="0"/>
              <a:chExt cx="6350000" cy="5499100"/>
            </a:xfrm>
          </p:grpSpPr>
          <p:sp>
            <p:nvSpPr>
              <p:cNvPr id="614" name="Freeform 298">
                <a:extLst>
                  <a:ext uri="{FF2B5EF4-FFF2-40B4-BE49-F238E27FC236}">
                    <a16:creationId xmlns:a16="http://schemas.microsoft.com/office/drawing/2014/main" id="{B3B0EC67-A4D5-7D94-1E43-104D65553B4C}"/>
                  </a:ext>
                </a:extLst>
              </p:cNvPr>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532" name="Group 299">
              <a:extLst>
                <a:ext uri="{FF2B5EF4-FFF2-40B4-BE49-F238E27FC236}">
                  <a16:creationId xmlns:a16="http://schemas.microsoft.com/office/drawing/2014/main" id="{23934218-437F-B7BE-7663-410141403261}"/>
                </a:ext>
              </a:extLst>
            </p:cNvPr>
            <p:cNvGrpSpPr>
              <a:grpSpLocks noChangeAspect="1"/>
            </p:cNvGrpSpPr>
            <p:nvPr/>
          </p:nvGrpSpPr>
          <p:grpSpPr>
            <a:xfrm>
              <a:off x="538739" y="2155235"/>
              <a:ext cx="95594" cy="82785"/>
              <a:chOff x="0" y="0"/>
              <a:chExt cx="6350000" cy="5499100"/>
            </a:xfrm>
          </p:grpSpPr>
          <p:sp>
            <p:nvSpPr>
              <p:cNvPr id="613" name="Freeform 300">
                <a:extLst>
                  <a:ext uri="{FF2B5EF4-FFF2-40B4-BE49-F238E27FC236}">
                    <a16:creationId xmlns:a16="http://schemas.microsoft.com/office/drawing/2014/main" id="{27BCC8FD-FAFC-1C52-8164-80521134D481}"/>
                  </a:ext>
                </a:extLst>
              </p:cNvPr>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533" name="Group 301">
              <a:extLst>
                <a:ext uri="{FF2B5EF4-FFF2-40B4-BE49-F238E27FC236}">
                  <a16:creationId xmlns:a16="http://schemas.microsoft.com/office/drawing/2014/main" id="{253E36C6-3651-3F23-8767-AAAA88CB00DF}"/>
                </a:ext>
              </a:extLst>
            </p:cNvPr>
            <p:cNvGrpSpPr>
              <a:grpSpLocks noChangeAspect="1"/>
            </p:cNvGrpSpPr>
            <p:nvPr/>
          </p:nvGrpSpPr>
          <p:grpSpPr>
            <a:xfrm>
              <a:off x="538739" y="8535719"/>
              <a:ext cx="95594" cy="82785"/>
              <a:chOff x="0" y="0"/>
              <a:chExt cx="6350000" cy="5499100"/>
            </a:xfrm>
          </p:grpSpPr>
          <p:sp>
            <p:nvSpPr>
              <p:cNvPr id="612" name="Freeform 302">
                <a:extLst>
                  <a:ext uri="{FF2B5EF4-FFF2-40B4-BE49-F238E27FC236}">
                    <a16:creationId xmlns:a16="http://schemas.microsoft.com/office/drawing/2014/main" id="{2BF8A3FE-6057-3B6E-B792-49F0B1135894}"/>
                  </a:ext>
                </a:extLst>
              </p:cNvPr>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534" name="Group 303">
              <a:extLst>
                <a:ext uri="{FF2B5EF4-FFF2-40B4-BE49-F238E27FC236}">
                  <a16:creationId xmlns:a16="http://schemas.microsoft.com/office/drawing/2014/main" id="{B5F21F25-022E-CBFF-40F6-E6CC6EC94091}"/>
                </a:ext>
              </a:extLst>
            </p:cNvPr>
            <p:cNvGrpSpPr>
              <a:grpSpLocks noChangeAspect="1"/>
            </p:cNvGrpSpPr>
            <p:nvPr/>
          </p:nvGrpSpPr>
          <p:grpSpPr>
            <a:xfrm>
              <a:off x="538739" y="5342935"/>
              <a:ext cx="95594" cy="82785"/>
              <a:chOff x="0" y="0"/>
              <a:chExt cx="6350000" cy="5499100"/>
            </a:xfrm>
          </p:grpSpPr>
          <p:sp>
            <p:nvSpPr>
              <p:cNvPr id="611" name="Freeform 304">
                <a:extLst>
                  <a:ext uri="{FF2B5EF4-FFF2-40B4-BE49-F238E27FC236}">
                    <a16:creationId xmlns:a16="http://schemas.microsoft.com/office/drawing/2014/main" id="{F5D0CFF0-BA90-E2FA-51B5-43BD18C09AF3}"/>
                  </a:ext>
                </a:extLst>
              </p:cNvPr>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535" name="Group 305">
              <a:extLst>
                <a:ext uri="{FF2B5EF4-FFF2-40B4-BE49-F238E27FC236}">
                  <a16:creationId xmlns:a16="http://schemas.microsoft.com/office/drawing/2014/main" id="{E797C286-A899-18D3-D3BE-3ABE73B5292C}"/>
                </a:ext>
              </a:extLst>
            </p:cNvPr>
            <p:cNvGrpSpPr>
              <a:grpSpLocks noChangeAspect="1"/>
            </p:cNvGrpSpPr>
            <p:nvPr/>
          </p:nvGrpSpPr>
          <p:grpSpPr>
            <a:xfrm>
              <a:off x="3726119" y="2155235"/>
              <a:ext cx="95594" cy="82785"/>
              <a:chOff x="0" y="0"/>
              <a:chExt cx="6350000" cy="5499100"/>
            </a:xfrm>
          </p:grpSpPr>
          <p:sp>
            <p:nvSpPr>
              <p:cNvPr id="610" name="Freeform 306">
                <a:extLst>
                  <a:ext uri="{FF2B5EF4-FFF2-40B4-BE49-F238E27FC236}">
                    <a16:creationId xmlns:a16="http://schemas.microsoft.com/office/drawing/2014/main" id="{C64290E5-F07A-CDDA-754B-498B6222D246}"/>
                  </a:ext>
                </a:extLst>
              </p:cNvPr>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536" name="Group 307">
              <a:extLst>
                <a:ext uri="{FF2B5EF4-FFF2-40B4-BE49-F238E27FC236}">
                  <a16:creationId xmlns:a16="http://schemas.microsoft.com/office/drawing/2014/main" id="{0D89BC03-CA8E-F650-36B5-5AB4000BCB20}"/>
                </a:ext>
              </a:extLst>
            </p:cNvPr>
            <p:cNvGrpSpPr>
              <a:grpSpLocks noChangeAspect="1"/>
            </p:cNvGrpSpPr>
            <p:nvPr/>
          </p:nvGrpSpPr>
          <p:grpSpPr>
            <a:xfrm>
              <a:off x="3726119" y="8535719"/>
              <a:ext cx="95594" cy="82785"/>
              <a:chOff x="0" y="0"/>
              <a:chExt cx="6350000" cy="5499100"/>
            </a:xfrm>
          </p:grpSpPr>
          <p:sp>
            <p:nvSpPr>
              <p:cNvPr id="609" name="Freeform 308">
                <a:extLst>
                  <a:ext uri="{FF2B5EF4-FFF2-40B4-BE49-F238E27FC236}">
                    <a16:creationId xmlns:a16="http://schemas.microsoft.com/office/drawing/2014/main" id="{30E57797-7AE6-EB19-18B1-05150DAB5F09}"/>
                  </a:ext>
                </a:extLst>
              </p:cNvPr>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537" name="Group 309">
              <a:extLst>
                <a:ext uri="{FF2B5EF4-FFF2-40B4-BE49-F238E27FC236}">
                  <a16:creationId xmlns:a16="http://schemas.microsoft.com/office/drawing/2014/main" id="{9AD5B9B2-36D9-5064-A7EA-8813390B192F}"/>
                </a:ext>
              </a:extLst>
            </p:cNvPr>
            <p:cNvGrpSpPr>
              <a:grpSpLocks noChangeAspect="1"/>
            </p:cNvGrpSpPr>
            <p:nvPr/>
          </p:nvGrpSpPr>
          <p:grpSpPr>
            <a:xfrm>
              <a:off x="3726119" y="5342935"/>
              <a:ext cx="95594" cy="82785"/>
              <a:chOff x="0" y="0"/>
              <a:chExt cx="6350000" cy="5499100"/>
            </a:xfrm>
          </p:grpSpPr>
          <p:sp>
            <p:nvSpPr>
              <p:cNvPr id="608" name="Freeform 310">
                <a:extLst>
                  <a:ext uri="{FF2B5EF4-FFF2-40B4-BE49-F238E27FC236}">
                    <a16:creationId xmlns:a16="http://schemas.microsoft.com/office/drawing/2014/main" id="{6C962079-7985-B602-B6B2-0B4769420AB1}"/>
                  </a:ext>
                </a:extLst>
              </p:cNvPr>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538" name="Group 311">
              <a:extLst>
                <a:ext uri="{FF2B5EF4-FFF2-40B4-BE49-F238E27FC236}">
                  <a16:creationId xmlns:a16="http://schemas.microsoft.com/office/drawing/2014/main" id="{9726E926-75C6-E080-A106-3D899A35FECC}"/>
                </a:ext>
              </a:extLst>
            </p:cNvPr>
            <p:cNvGrpSpPr>
              <a:grpSpLocks noChangeAspect="1"/>
            </p:cNvGrpSpPr>
            <p:nvPr/>
          </p:nvGrpSpPr>
          <p:grpSpPr>
            <a:xfrm>
              <a:off x="1078600" y="1075351"/>
              <a:ext cx="95594" cy="82785"/>
              <a:chOff x="0" y="0"/>
              <a:chExt cx="6350000" cy="5499100"/>
            </a:xfrm>
          </p:grpSpPr>
          <p:sp>
            <p:nvSpPr>
              <p:cNvPr id="607" name="Freeform 312">
                <a:extLst>
                  <a:ext uri="{FF2B5EF4-FFF2-40B4-BE49-F238E27FC236}">
                    <a16:creationId xmlns:a16="http://schemas.microsoft.com/office/drawing/2014/main" id="{E8D6687E-97ED-6C12-5780-12158207696C}"/>
                  </a:ext>
                </a:extLst>
              </p:cNvPr>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539" name="Group 313">
              <a:extLst>
                <a:ext uri="{FF2B5EF4-FFF2-40B4-BE49-F238E27FC236}">
                  <a16:creationId xmlns:a16="http://schemas.microsoft.com/office/drawing/2014/main" id="{1B725B00-8187-D338-5F3C-5DBC5E6A7B05}"/>
                </a:ext>
              </a:extLst>
            </p:cNvPr>
            <p:cNvGrpSpPr>
              <a:grpSpLocks noChangeAspect="1"/>
            </p:cNvGrpSpPr>
            <p:nvPr/>
          </p:nvGrpSpPr>
          <p:grpSpPr>
            <a:xfrm>
              <a:off x="1078600" y="7455836"/>
              <a:ext cx="95594" cy="82785"/>
              <a:chOff x="0" y="0"/>
              <a:chExt cx="6350000" cy="5499100"/>
            </a:xfrm>
          </p:grpSpPr>
          <p:sp>
            <p:nvSpPr>
              <p:cNvPr id="606" name="Freeform 314">
                <a:extLst>
                  <a:ext uri="{FF2B5EF4-FFF2-40B4-BE49-F238E27FC236}">
                    <a16:creationId xmlns:a16="http://schemas.microsoft.com/office/drawing/2014/main" id="{B5012354-6CF8-8AFC-AEEA-E4DAD8C30A3A}"/>
                  </a:ext>
                </a:extLst>
              </p:cNvPr>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540" name="Group 315">
              <a:extLst>
                <a:ext uri="{FF2B5EF4-FFF2-40B4-BE49-F238E27FC236}">
                  <a16:creationId xmlns:a16="http://schemas.microsoft.com/office/drawing/2014/main" id="{B89334BD-0098-5D97-A19A-F4A12FDAE52C}"/>
                </a:ext>
              </a:extLst>
            </p:cNvPr>
            <p:cNvGrpSpPr>
              <a:grpSpLocks noChangeAspect="1"/>
            </p:cNvGrpSpPr>
            <p:nvPr/>
          </p:nvGrpSpPr>
          <p:grpSpPr>
            <a:xfrm>
              <a:off x="1078600" y="4263051"/>
              <a:ext cx="95594" cy="82785"/>
              <a:chOff x="0" y="0"/>
              <a:chExt cx="6350000" cy="5499100"/>
            </a:xfrm>
          </p:grpSpPr>
          <p:sp>
            <p:nvSpPr>
              <p:cNvPr id="605" name="Freeform 316">
                <a:extLst>
                  <a:ext uri="{FF2B5EF4-FFF2-40B4-BE49-F238E27FC236}">
                    <a16:creationId xmlns:a16="http://schemas.microsoft.com/office/drawing/2014/main" id="{25C91D96-D7F2-46CA-9DE2-26F4CBD8B86E}"/>
                  </a:ext>
                </a:extLst>
              </p:cNvPr>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541" name="Group 317">
              <a:extLst>
                <a:ext uri="{FF2B5EF4-FFF2-40B4-BE49-F238E27FC236}">
                  <a16:creationId xmlns:a16="http://schemas.microsoft.com/office/drawing/2014/main" id="{370ADF8B-C24F-39B8-C19D-29E361EEF6EF}"/>
                </a:ext>
              </a:extLst>
            </p:cNvPr>
            <p:cNvGrpSpPr>
              <a:grpSpLocks noChangeAspect="1"/>
            </p:cNvGrpSpPr>
            <p:nvPr/>
          </p:nvGrpSpPr>
          <p:grpSpPr>
            <a:xfrm>
              <a:off x="1078600" y="10643536"/>
              <a:ext cx="95594" cy="82785"/>
              <a:chOff x="0" y="0"/>
              <a:chExt cx="6350000" cy="5499100"/>
            </a:xfrm>
          </p:grpSpPr>
          <p:sp>
            <p:nvSpPr>
              <p:cNvPr id="604" name="Freeform 318">
                <a:extLst>
                  <a:ext uri="{FF2B5EF4-FFF2-40B4-BE49-F238E27FC236}">
                    <a16:creationId xmlns:a16="http://schemas.microsoft.com/office/drawing/2014/main" id="{D86056D8-3461-AF0C-FF4A-D900E203748B}"/>
                  </a:ext>
                </a:extLst>
              </p:cNvPr>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542" name="Group 319">
              <a:extLst>
                <a:ext uri="{FF2B5EF4-FFF2-40B4-BE49-F238E27FC236}">
                  <a16:creationId xmlns:a16="http://schemas.microsoft.com/office/drawing/2014/main" id="{749660AA-0015-D4B7-91D6-B1EC79908FE3}"/>
                </a:ext>
              </a:extLst>
            </p:cNvPr>
            <p:cNvGrpSpPr>
              <a:grpSpLocks noChangeAspect="1"/>
            </p:cNvGrpSpPr>
            <p:nvPr/>
          </p:nvGrpSpPr>
          <p:grpSpPr>
            <a:xfrm>
              <a:off x="4265980" y="1075351"/>
              <a:ext cx="95594" cy="82785"/>
              <a:chOff x="0" y="0"/>
              <a:chExt cx="6350000" cy="5499100"/>
            </a:xfrm>
          </p:grpSpPr>
          <p:sp>
            <p:nvSpPr>
              <p:cNvPr id="603" name="Freeform 320">
                <a:extLst>
                  <a:ext uri="{FF2B5EF4-FFF2-40B4-BE49-F238E27FC236}">
                    <a16:creationId xmlns:a16="http://schemas.microsoft.com/office/drawing/2014/main" id="{ED26BA0B-05D8-1E0E-47A7-4AE43821D474}"/>
                  </a:ext>
                </a:extLst>
              </p:cNvPr>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543" name="Group 321">
              <a:extLst>
                <a:ext uri="{FF2B5EF4-FFF2-40B4-BE49-F238E27FC236}">
                  <a16:creationId xmlns:a16="http://schemas.microsoft.com/office/drawing/2014/main" id="{16EF7D0D-CA81-D2F6-0CD6-E6696CFEACCC}"/>
                </a:ext>
              </a:extLst>
            </p:cNvPr>
            <p:cNvGrpSpPr>
              <a:grpSpLocks noChangeAspect="1"/>
            </p:cNvGrpSpPr>
            <p:nvPr/>
          </p:nvGrpSpPr>
          <p:grpSpPr>
            <a:xfrm>
              <a:off x="4265980" y="7455836"/>
              <a:ext cx="95594" cy="82785"/>
              <a:chOff x="0" y="0"/>
              <a:chExt cx="6350000" cy="5499100"/>
            </a:xfrm>
          </p:grpSpPr>
          <p:sp>
            <p:nvSpPr>
              <p:cNvPr id="602" name="Freeform 322">
                <a:extLst>
                  <a:ext uri="{FF2B5EF4-FFF2-40B4-BE49-F238E27FC236}">
                    <a16:creationId xmlns:a16="http://schemas.microsoft.com/office/drawing/2014/main" id="{F6133653-F271-4758-2A31-E35F5A97AD70}"/>
                  </a:ext>
                </a:extLst>
              </p:cNvPr>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544" name="Group 323">
              <a:extLst>
                <a:ext uri="{FF2B5EF4-FFF2-40B4-BE49-F238E27FC236}">
                  <a16:creationId xmlns:a16="http://schemas.microsoft.com/office/drawing/2014/main" id="{B0DAF304-F189-8D42-67C2-10F0071A3B4A}"/>
                </a:ext>
              </a:extLst>
            </p:cNvPr>
            <p:cNvGrpSpPr>
              <a:grpSpLocks noChangeAspect="1"/>
            </p:cNvGrpSpPr>
            <p:nvPr/>
          </p:nvGrpSpPr>
          <p:grpSpPr>
            <a:xfrm>
              <a:off x="4265980" y="4263051"/>
              <a:ext cx="95594" cy="82785"/>
              <a:chOff x="0" y="0"/>
              <a:chExt cx="6350000" cy="5499100"/>
            </a:xfrm>
          </p:grpSpPr>
          <p:sp>
            <p:nvSpPr>
              <p:cNvPr id="601" name="Freeform 324">
                <a:extLst>
                  <a:ext uri="{FF2B5EF4-FFF2-40B4-BE49-F238E27FC236}">
                    <a16:creationId xmlns:a16="http://schemas.microsoft.com/office/drawing/2014/main" id="{E9AA8F8C-694C-B316-5618-18CFA2ECF7D8}"/>
                  </a:ext>
                </a:extLst>
              </p:cNvPr>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545" name="Group 325">
              <a:extLst>
                <a:ext uri="{FF2B5EF4-FFF2-40B4-BE49-F238E27FC236}">
                  <a16:creationId xmlns:a16="http://schemas.microsoft.com/office/drawing/2014/main" id="{8215DB08-263C-D6BF-CCB5-B017A57E9A23}"/>
                </a:ext>
              </a:extLst>
            </p:cNvPr>
            <p:cNvGrpSpPr>
              <a:grpSpLocks noChangeAspect="1"/>
            </p:cNvGrpSpPr>
            <p:nvPr/>
          </p:nvGrpSpPr>
          <p:grpSpPr>
            <a:xfrm>
              <a:off x="4265980" y="10643536"/>
              <a:ext cx="95594" cy="82785"/>
              <a:chOff x="0" y="0"/>
              <a:chExt cx="6350000" cy="5499100"/>
            </a:xfrm>
          </p:grpSpPr>
          <p:sp>
            <p:nvSpPr>
              <p:cNvPr id="600" name="Freeform 326">
                <a:extLst>
                  <a:ext uri="{FF2B5EF4-FFF2-40B4-BE49-F238E27FC236}">
                    <a16:creationId xmlns:a16="http://schemas.microsoft.com/office/drawing/2014/main" id="{AEF5AD57-B7A0-EDB4-923F-C85329F93743}"/>
                  </a:ext>
                </a:extLst>
              </p:cNvPr>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546" name="Group 327">
              <a:extLst>
                <a:ext uri="{FF2B5EF4-FFF2-40B4-BE49-F238E27FC236}">
                  <a16:creationId xmlns:a16="http://schemas.microsoft.com/office/drawing/2014/main" id="{1320F18E-C46B-B413-1A6E-75E376CB48EC}"/>
                </a:ext>
              </a:extLst>
            </p:cNvPr>
            <p:cNvGrpSpPr>
              <a:grpSpLocks noChangeAspect="1"/>
            </p:cNvGrpSpPr>
            <p:nvPr/>
          </p:nvGrpSpPr>
          <p:grpSpPr>
            <a:xfrm>
              <a:off x="1078600" y="2693431"/>
              <a:ext cx="95594" cy="82785"/>
              <a:chOff x="0" y="0"/>
              <a:chExt cx="6350000" cy="5499100"/>
            </a:xfrm>
          </p:grpSpPr>
          <p:sp>
            <p:nvSpPr>
              <p:cNvPr id="599" name="Freeform 328">
                <a:extLst>
                  <a:ext uri="{FF2B5EF4-FFF2-40B4-BE49-F238E27FC236}">
                    <a16:creationId xmlns:a16="http://schemas.microsoft.com/office/drawing/2014/main" id="{C97F2310-A02D-00B1-3BF1-F8180137CD13}"/>
                  </a:ext>
                </a:extLst>
              </p:cNvPr>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547" name="Group 329">
              <a:extLst>
                <a:ext uri="{FF2B5EF4-FFF2-40B4-BE49-F238E27FC236}">
                  <a16:creationId xmlns:a16="http://schemas.microsoft.com/office/drawing/2014/main" id="{9187E050-5800-865B-29FC-E60F84DE59BE}"/>
                </a:ext>
              </a:extLst>
            </p:cNvPr>
            <p:cNvGrpSpPr>
              <a:grpSpLocks noChangeAspect="1"/>
            </p:cNvGrpSpPr>
            <p:nvPr/>
          </p:nvGrpSpPr>
          <p:grpSpPr>
            <a:xfrm>
              <a:off x="1078600" y="9073915"/>
              <a:ext cx="95594" cy="82785"/>
              <a:chOff x="0" y="0"/>
              <a:chExt cx="6350000" cy="5499100"/>
            </a:xfrm>
          </p:grpSpPr>
          <p:sp>
            <p:nvSpPr>
              <p:cNvPr id="598" name="Freeform 330">
                <a:extLst>
                  <a:ext uri="{FF2B5EF4-FFF2-40B4-BE49-F238E27FC236}">
                    <a16:creationId xmlns:a16="http://schemas.microsoft.com/office/drawing/2014/main" id="{C5EE6446-25A5-9E6D-D02E-F1895ADA8CE6}"/>
                  </a:ext>
                </a:extLst>
              </p:cNvPr>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548" name="Group 331">
              <a:extLst>
                <a:ext uri="{FF2B5EF4-FFF2-40B4-BE49-F238E27FC236}">
                  <a16:creationId xmlns:a16="http://schemas.microsoft.com/office/drawing/2014/main" id="{7D306C87-9460-B835-6A74-27C5FD83D595}"/>
                </a:ext>
              </a:extLst>
            </p:cNvPr>
            <p:cNvGrpSpPr>
              <a:grpSpLocks noChangeAspect="1"/>
            </p:cNvGrpSpPr>
            <p:nvPr/>
          </p:nvGrpSpPr>
          <p:grpSpPr>
            <a:xfrm>
              <a:off x="1078600" y="5881131"/>
              <a:ext cx="95594" cy="82785"/>
              <a:chOff x="0" y="0"/>
              <a:chExt cx="6350000" cy="5499100"/>
            </a:xfrm>
          </p:grpSpPr>
          <p:sp>
            <p:nvSpPr>
              <p:cNvPr id="597" name="Freeform 332">
                <a:extLst>
                  <a:ext uri="{FF2B5EF4-FFF2-40B4-BE49-F238E27FC236}">
                    <a16:creationId xmlns:a16="http://schemas.microsoft.com/office/drawing/2014/main" id="{49105BDC-E5CA-6E91-D2AB-D6246B17D1A9}"/>
                  </a:ext>
                </a:extLst>
              </p:cNvPr>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549" name="Group 333">
              <a:extLst>
                <a:ext uri="{FF2B5EF4-FFF2-40B4-BE49-F238E27FC236}">
                  <a16:creationId xmlns:a16="http://schemas.microsoft.com/office/drawing/2014/main" id="{9C9FB2A9-CE8D-920A-7CE1-DC33F23034A4}"/>
                </a:ext>
              </a:extLst>
            </p:cNvPr>
            <p:cNvGrpSpPr>
              <a:grpSpLocks noChangeAspect="1"/>
            </p:cNvGrpSpPr>
            <p:nvPr/>
          </p:nvGrpSpPr>
          <p:grpSpPr>
            <a:xfrm>
              <a:off x="4265980" y="2693431"/>
              <a:ext cx="95594" cy="82785"/>
              <a:chOff x="0" y="0"/>
              <a:chExt cx="6350000" cy="5499100"/>
            </a:xfrm>
          </p:grpSpPr>
          <p:sp>
            <p:nvSpPr>
              <p:cNvPr id="596" name="Freeform 334">
                <a:extLst>
                  <a:ext uri="{FF2B5EF4-FFF2-40B4-BE49-F238E27FC236}">
                    <a16:creationId xmlns:a16="http://schemas.microsoft.com/office/drawing/2014/main" id="{5C0E6B33-36F2-C776-F17E-0F3C5876909F}"/>
                  </a:ext>
                </a:extLst>
              </p:cNvPr>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550" name="Group 335">
              <a:extLst>
                <a:ext uri="{FF2B5EF4-FFF2-40B4-BE49-F238E27FC236}">
                  <a16:creationId xmlns:a16="http://schemas.microsoft.com/office/drawing/2014/main" id="{780A634B-829A-9A45-DB5B-0C6C6DA2F68D}"/>
                </a:ext>
              </a:extLst>
            </p:cNvPr>
            <p:cNvGrpSpPr>
              <a:grpSpLocks noChangeAspect="1"/>
            </p:cNvGrpSpPr>
            <p:nvPr/>
          </p:nvGrpSpPr>
          <p:grpSpPr>
            <a:xfrm>
              <a:off x="4265980" y="9073915"/>
              <a:ext cx="95594" cy="82785"/>
              <a:chOff x="0" y="0"/>
              <a:chExt cx="6350000" cy="5499100"/>
            </a:xfrm>
          </p:grpSpPr>
          <p:sp>
            <p:nvSpPr>
              <p:cNvPr id="595" name="Freeform 336">
                <a:extLst>
                  <a:ext uri="{FF2B5EF4-FFF2-40B4-BE49-F238E27FC236}">
                    <a16:creationId xmlns:a16="http://schemas.microsoft.com/office/drawing/2014/main" id="{EF009965-49C1-3F2E-5CC0-B53C63E91C71}"/>
                  </a:ext>
                </a:extLst>
              </p:cNvPr>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551" name="Group 337">
              <a:extLst>
                <a:ext uri="{FF2B5EF4-FFF2-40B4-BE49-F238E27FC236}">
                  <a16:creationId xmlns:a16="http://schemas.microsoft.com/office/drawing/2014/main" id="{33905488-6051-A895-5306-3A7CE963B655}"/>
                </a:ext>
              </a:extLst>
            </p:cNvPr>
            <p:cNvGrpSpPr>
              <a:grpSpLocks noChangeAspect="1"/>
            </p:cNvGrpSpPr>
            <p:nvPr/>
          </p:nvGrpSpPr>
          <p:grpSpPr>
            <a:xfrm>
              <a:off x="4265980" y="5881131"/>
              <a:ext cx="95594" cy="82785"/>
              <a:chOff x="0" y="0"/>
              <a:chExt cx="6350000" cy="5499100"/>
            </a:xfrm>
          </p:grpSpPr>
          <p:sp>
            <p:nvSpPr>
              <p:cNvPr id="594" name="Freeform 338">
                <a:extLst>
                  <a:ext uri="{FF2B5EF4-FFF2-40B4-BE49-F238E27FC236}">
                    <a16:creationId xmlns:a16="http://schemas.microsoft.com/office/drawing/2014/main" id="{E97C6B66-5D80-C7F8-D5DE-5B0C654E4DB2}"/>
                  </a:ext>
                </a:extLst>
              </p:cNvPr>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552" name="Group 339">
              <a:extLst>
                <a:ext uri="{FF2B5EF4-FFF2-40B4-BE49-F238E27FC236}">
                  <a16:creationId xmlns:a16="http://schemas.microsoft.com/office/drawing/2014/main" id="{13F611E2-517A-1170-AEA5-FB03C94A3FBB}"/>
                </a:ext>
              </a:extLst>
            </p:cNvPr>
            <p:cNvGrpSpPr>
              <a:grpSpLocks noChangeAspect="1"/>
            </p:cNvGrpSpPr>
            <p:nvPr/>
          </p:nvGrpSpPr>
          <p:grpSpPr>
            <a:xfrm>
              <a:off x="2648719" y="1075351"/>
              <a:ext cx="95594" cy="82785"/>
              <a:chOff x="0" y="0"/>
              <a:chExt cx="6350000" cy="5499100"/>
            </a:xfrm>
          </p:grpSpPr>
          <p:sp>
            <p:nvSpPr>
              <p:cNvPr id="593" name="Freeform 340">
                <a:extLst>
                  <a:ext uri="{FF2B5EF4-FFF2-40B4-BE49-F238E27FC236}">
                    <a16:creationId xmlns:a16="http://schemas.microsoft.com/office/drawing/2014/main" id="{5548117A-A503-D3B5-2682-E4FB6869592D}"/>
                  </a:ext>
                </a:extLst>
              </p:cNvPr>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553" name="Group 341">
              <a:extLst>
                <a:ext uri="{FF2B5EF4-FFF2-40B4-BE49-F238E27FC236}">
                  <a16:creationId xmlns:a16="http://schemas.microsoft.com/office/drawing/2014/main" id="{5ADD39DA-EC3B-C55C-EE47-04157AE9A66C}"/>
                </a:ext>
              </a:extLst>
            </p:cNvPr>
            <p:cNvGrpSpPr>
              <a:grpSpLocks noChangeAspect="1"/>
            </p:cNvGrpSpPr>
            <p:nvPr/>
          </p:nvGrpSpPr>
          <p:grpSpPr>
            <a:xfrm>
              <a:off x="2648719" y="7455836"/>
              <a:ext cx="95594" cy="82785"/>
              <a:chOff x="0" y="0"/>
              <a:chExt cx="6350000" cy="5499100"/>
            </a:xfrm>
          </p:grpSpPr>
          <p:sp>
            <p:nvSpPr>
              <p:cNvPr id="592" name="Freeform 342">
                <a:extLst>
                  <a:ext uri="{FF2B5EF4-FFF2-40B4-BE49-F238E27FC236}">
                    <a16:creationId xmlns:a16="http://schemas.microsoft.com/office/drawing/2014/main" id="{B45EF28B-945B-9D04-13A9-753ED97B202B}"/>
                  </a:ext>
                </a:extLst>
              </p:cNvPr>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554" name="Group 343">
              <a:extLst>
                <a:ext uri="{FF2B5EF4-FFF2-40B4-BE49-F238E27FC236}">
                  <a16:creationId xmlns:a16="http://schemas.microsoft.com/office/drawing/2014/main" id="{D82BDBFA-F49A-90D8-85A4-4812CE753615}"/>
                </a:ext>
              </a:extLst>
            </p:cNvPr>
            <p:cNvGrpSpPr>
              <a:grpSpLocks noChangeAspect="1"/>
            </p:cNvGrpSpPr>
            <p:nvPr/>
          </p:nvGrpSpPr>
          <p:grpSpPr>
            <a:xfrm>
              <a:off x="2648719" y="4263051"/>
              <a:ext cx="95594" cy="82785"/>
              <a:chOff x="0" y="0"/>
              <a:chExt cx="6350000" cy="5499100"/>
            </a:xfrm>
          </p:grpSpPr>
          <p:sp>
            <p:nvSpPr>
              <p:cNvPr id="591" name="Freeform 344">
                <a:extLst>
                  <a:ext uri="{FF2B5EF4-FFF2-40B4-BE49-F238E27FC236}">
                    <a16:creationId xmlns:a16="http://schemas.microsoft.com/office/drawing/2014/main" id="{D3EFE3B3-130D-8F5F-7B85-EDEE6728D9D0}"/>
                  </a:ext>
                </a:extLst>
              </p:cNvPr>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555" name="Group 345">
              <a:extLst>
                <a:ext uri="{FF2B5EF4-FFF2-40B4-BE49-F238E27FC236}">
                  <a16:creationId xmlns:a16="http://schemas.microsoft.com/office/drawing/2014/main" id="{1F703548-837D-2C51-B550-576E6320C347}"/>
                </a:ext>
              </a:extLst>
            </p:cNvPr>
            <p:cNvGrpSpPr>
              <a:grpSpLocks noChangeAspect="1"/>
            </p:cNvGrpSpPr>
            <p:nvPr/>
          </p:nvGrpSpPr>
          <p:grpSpPr>
            <a:xfrm>
              <a:off x="2648719" y="10643536"/>
              <a:ext cx="95594" cy="82785"/>
              <a:chOff x="0" y="0"/>
              <a:chExt cx="6350000" cy="5499100"/>
            </a:xfrm>
          </p:grpSpPr>
          <p:sp>
            <p:nvSpPr>
              <p:cNvPr id="590" name="Freeform 346">
                <a:extLst>
                  <a:ext uri="{FF2B5EF4-FFF2-40B4-BE49-F238E27FC236}">
                    <a16:creationId xmlns:a16="http://schemas.microsoft.com/office/drawing/2014/main" id="{4253212E-27FD-16ED-43C3-ED6888BEE33C}"/>
                  </a:ext>
                </a:extLst>
              </p:cNvPr>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556" name="Group 347">
              <a:extLst>
                <a:ext uri="{FF2B5EF4-FFF2-40B4-BE49-F238E27FC236}">
                  <a16:creationId xmlns:a16="http://schemas.microsoft.com/office/drawing/2014/main" id="{DD750777-583F-7A84-2D1F-199D03C48E1E}"/>
                </a:ext>
              </a:extLst>
            </p:cNvPr>
            <p:cNvGrpSpPr>
              <a:grpSpLocks noChangeAspect="1"/>
            </p:cNvGrpSpPr>
            <p:nvPr/>
          </p:nvGrpSpPr>
          <p:grpSpPr>
            <a:xfrm>
              <a:off x="2648719" y="2693431"/>
              <a:ext cx="95594" cy="82785"/>
              <a:chOff x="0" y="0"/>
              <a:chExt cx="6350000" cy="5499100"/>
            </a:xfrm>
          </p:grpSpPr>
          <p:sp>
            <p:nvSpPr>
              <p:cNvPr id="589" name="Freeform 348">
                <a:extLst>
                  <a:ext uri="{FF2B5EF4-FFF2-40B4-BE49-F238E27FC236}">
                    <a16:creationId xmlns:a16="http://schemas.microsoft.com/office/drawing/2014/main" id="{D2D6F08B-CEF6-2ADC-5BE7-D696A5307B86}"/>
                  </a:ext>
                </a:extLst>
              </p:cNvPr>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557" name="Group 349">
              <a:extLst>
                <a:ext uri="{FF2B5EF4-FFF2-40B4-BE49-F238E27FC236}">
                  <a16:creationId xmlns:a16="http://schemas.microsoft.com/office/drawing/2014/main" id="{40A1877C-020D-43B4-43A7-B6BA2D8839DA}"/>
                </a:ext>
              </a:extLst>
            </p:cNvPr>
            <p:cNvGrpSpPr>
              <a:grpSpLocks noChangeAspect="1"/>
            </p:cNvGrpSpPr>
            <p:nvPr/>
          </p:nvGrpSpPr>
          <p:grpSpPr>
            <a:xfrm>
              <a:off x="2648719" y="9073915"/>
              <a:ext cx="95594" cy="82785"/>
              <a:chOff x="0" y="0"/>
              <a:chExt cx="6350000" cy="5499100"/>
            </a:xfrm>
          </p:grpSpPr>
          <p:sp>
            <p:nvSpPr>
              <p:cNvPr id="588" name="Freeform 350">
                <a:extLst>
                  <a:ext uri="{FF2B5EF4-FFF2-40B4-BE49-F238E27FC236}">
                    <a16:creationId xmlns:a16="http://schemas.microsoft.com/office/drawing/2014/main" id="{375C2A60-D502-9A9E-81E6-2A6388DC63D8}"/>
                  </a:ext>
                </a:extLst>
              </p:cNvPr>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558" name="Group 351">
              <a:extLst>
                <a:ext uri="{FF2B5EF4-FFF2-40B4-BE49-F238E27FC236}">
                  <a16:creationId xmlns:a16="http://schemas.microsoft.com/office/drawing/2014/main" id="{D0C69775-A292-352D-CD53-B256D59A8305}"/>
                </a:ext>
              </a:extLst>
            </p:cNvPr>
            <p:cNvGrpSpPr>
              <a:grpSpLocks noChangeAspect="1"/>
            </p:cNvGrpSpPr>
            <p:nvPr/>
          </p:nvGrpSpPr>
          <p:grpSpPr>
            <a:xfrm>
              <a:off x="2648719" y="5881131"/>
              <a:ext cx="95594" cy="82785"/>
              <a:chOff x="0" y="0"/>
              <a:chExt cx="6350000" cy="5499100"/>
            </a:xfrm>
          </p:grpSpPr>
          <p:sp>
            <p:nvSpPr>
              <p:cNvPr id="587" name="Freeform 352">
                <a:extLst>
                  <a:ext uri="{FF2B5EF4-FFF2-40B4-BE49-F238E27FC236}">
                    <a16:creationId xmlns:a16="http://schemas.microsoft.com/office/drawing/2014/main" id="{4A5E3D0C-E908-D6BD-D83C-5AB8B587B5CA}"/>
                  </a:ext>
                </a:extLst>
              </p:cNvPr>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559" name="Group 353">
              <a:extLst>
                <a:ext uri="{FF2B5EF4-FFF2-40B4-BE49-F238E27FC236}">
                  <a16:creationId xmlns:a16="http://schemas.microsoft.com/office/drawing/2014/main" id="{2C3F019D-264F-E309-BB8C-1F0663716E41}"/>
                </a:ext>
              </a:extLst>
            </p:cNvPr>
            <p:cNvGrpSpPr>
              <a:grpSpLocks noChangeAspect="1"/>
            </p:cNvGrpSpPr>
            <p:nvPr/>
          </p:nvGrpSpPr>
          <p:grpSpPr>
            <a:xfrm>
              <a:off x="1627565" y="0"/>
              <a:ext cx="95594" cy="82785"/>
              <a:chOff x="0" y="0"/>
              <a:chExt cx="6350000" cy="5499100"/>
            </a:xfrm>
          </p:grpSpPr>
          <p:sp>
            <p:nvSpPr>
              <p:cNvPr id="586" name="Freeform 354">
                <a:extLst>
                  <a:ext uri="{FF2B5EF4-FFF2-40B4-BE49-F238E27FC236}">
                    <a16:creationId xmlns:a16="http://schemas.microsoft.com/office/drawing/2014/main" id="{7B0258B5-3ECA-4590-1709-F037759CB446}"/>
                  </a:ext>
                </a:extLst>
              </p:cNvPr>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560" name="Group 355">
              <a:extLst>
                <a:ext uri="{FF2B5EF4-FFF2-40B4-BE49-F238E27FC236}">
                  <a16:creationId xmlns:a16="http://schemas.microsoft.com/office/drawing/2014/main" id="{BF3F3225-C98D-956F-3459-6D0EA400C45D}"/>
                </a:ext>
              </a:extLst>
            </p:cNvPr>
            <p:cNvGrpSpPr>
              <a:grpSpLocks noChangeAspect="1"/>
            </p:cNvGrpSpPr>
            <p:nvPr/>
          </p:nvGrpSpPr>
          <p:grpSpPr>
            <a:xfrm>
              <a:off x="1627565" y="6380485"/>
              <a:ext cx="95594" cy="82785"/>
              <a:chOff x="0" y="0"/>
              <a:chExt cx="6350000" cy="5499100"/>
            </a:xfrm>
          </p:grpSpPr>
          <p:sp>
            <p:nvSpPr>
              <p:cNvPr id="585" name="Freeform 356">
                <a:extLst>
                  <a:ext uri="{FF2B5EF4-FFF2-40B4-BE49-F238E27FC236}">
                    <a16:creationId xmlns:a16="http://schemas.microsoft.com/office/drawing/2014/main" id="{2EDDE245-0A39-254D-2121-87AF6924FAD0}"/>
                  </a:ext>
                </a:extLst>
              </p:cNvPr>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561" name="Group 357">
              <a:extLst>
                <a:ext uri="{FF2B5EF4-FFF2-40B4-BE49-F238E27FC236}">
                  <a16:creationId xmlns:a16="http://schemas.microsoft.com/office/drawing/2014/main" id="{891F9BF9-7861-4E56-CC62-8ED8B8AEAC4A}"/>
                </a:ext>
              </a:extLst>
            </p:cNvPr>
            <p:cNvGrpSpPr>
              <a:grpSpLocks noChangeAspect="1"/>
            </p:cNvGrpSpPr>
            <p:nvPr/>
          </p:nvGrpSpPr>
          <p:grpSpPr>
            <a:xfrm>
              <a:off x="1627565" y="3187700"/>
              <a:ext cx="95594" cy="82785"/>
              <a:chOff x="0" y="0"/>
              <a:chExt cx="6350000" cy="5499100"/>
            </a:xfrm>
          </p:grpSpPr>
          <p:sp>
            <p:nvSpPr>
              <p:cNvPr id="584" name="Freeform 358">
                <a:extLst>
                  <a:ext uri="{FF2B5EF4-FFF2-40B4-BE49-F238E27FC236}">
                    <a16:creationId xmlns:a16="http://schemas.microsoft.com/office/drawing/2014/main" id="{13953EBB-2B12-8082-C524-FDCF9FF5E49B}"/>
                  </a:ext>
                </a:extLst>
              </p:cNvPr>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562" name="Group 359">
              <a:extLst>
                <a:ext uri="{FF2B5EF4-FFF2-40B4-BE49-F238E27FC236}">
                  <a16:creationId xmlns:a16="http://schemas.microsoft.com/office/drawing/2014/main" id="{27A97F72-A2ED-42DD-6BE6-EE218B3E231B}"/>
                </a:ext>
              </a:extLst>
            </p:cNvPr>
            <p:cNvGrpSpPr>
              <a:grpSpLocks noChangeAspect="1"/>
            </p:cNvGrpSpPr>
            <p:nvPr/>
          </p:nvGrpSpPr>
          <p:grpSpPr>
            <a:xfrm>
              <a:off x="1627565" y="9568185"/>
              <a:ext cx="95594" cy="82785"/>
              <a:chOff x="0" y="0"/>
              <a:chExt cx="6350000" cy="5499100"/>
            </a:xfrm>
          </p:grpSpPr>
          <p:sp>
            <p:nvSpPr>
              <p:cNvPr id="583" name="Freeform 360">
                <a:extLst>
                  <a:ext uri="{FF2B5EF4-FFF2-40B4-BE49-F238E27FC236}">
                    <a16:creationId xmlns:a16="http://schemas.microsoft.com/office/drawing/2014/main" id="{0CFB5077-446E-0AD9-A9B3-78FEE9E3CCE2}"/>
                  </a:ext>
                </a:extLst>
              </p:cNvPr>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563" name="Group 361">
              <a:extLst>
                <a:ext uri="{FF2B5EF4-FFF2-40B4-BE49-F238E27FC236}">
                  <a16:creationId xmlns:a16="http://schemas.microsoft.com/office/drawing/2014/main" id="{066A5F89-668F-F652-DA00-2662E16884C2}"/>
                </a:ext>
              </a:extLst>
            </p:cNvPr>
            <p:cNvGrpSpPr>
              <a:grpSpLocks noChangeAspect="1"/>
            </p:cNvGrpSpPr>
            <p:nvPr/>
          </p:nvGrpSpPr>
          <p:grpSpPr>
            <a:xfrm>
              <a:off x="1627565" y="1618080"/>
              <a:ext cx="95594" cy="82785"/>
              <a:chOff x="0" y="0"/>
              <a:chExt cx="6350000" cy="5499100"/>
            </a:xfrm>
          </p:grpSpPr>
          <p:sp>
            <p:nvSpPr>
              <p:cNvPr id="582" name="Freeform 362">
                <a:extLst>
                  <a:ext uri="{FF2B5EF4-FFF2-40B4-BE49-F238E27FC236}">
                    <a16:creationId xmlns:a16="http://schemas.microsoft.com/office/drawing/2014/main" id="{8149FA4C-24E6-38D0-4E9F-76C72052A5A9}"/>
                  </a:ext>
                </a:extLst>
              </p:cNvPr>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564" name="Group 363">
              <a:extLst>
                <a:ext uri="{FF2B5EF4-FFF2-40B4-BE49-F238E27FC236}">
                  <a16:creationId xmlns:a16="http://schemas.microsoft.com/office/drawing/2014/main" id="{DC191997-2574-960D-B242-0BA661DBD95D}"/>
                </a:ext>
              </a:extLst>
            </p:cNvPr>
            <p:cNvGrpSpPr>
              <a:grpSpLocks noChangeAspect="1"/>
            </p:cNvGrpSpPr>
            <p:nvPr/>
          </p:nvGrpSpPr>
          <p:grpSpPr>
            <a:xfrm>
              <a:off x="1627565" y="7998564"/>
              <a:ext cx="95594" cy="82785"/>
              <a:chOff x="0" y="0"/>
              <a:chExt cx="6350000" cy="5499100"/>
            </a:xfrm>
          </p:grpSpPr>
          <p:sp>
            <p:nvSpPr>
              <p:cNvPr id="581" name="Freeform 364">
                <a:extLst>
                  <a:ext uri="{FF2B5EF4-FFF2-40B4-BE49-F238E27FC236}">
                    <a16:creationId xmlns:a16="http://schemas.microsoft.com/office/drawing/2014/main" id="{08D6A18A-F842-A3A7-BEE2-25B6AC403C38}"/>
                  </a:ext>
                </a:extLst>
              </p:cNvPr>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565" name="Group 365">
              <a:extLst>
                <a:ext uri="{FF2B5EF4-FFF2-40B4-BE49-F238E27FC236}">
                  <a16:creationId xmlns:a16="http://schemas.microsoft.com/office/drawing/2014/main" id="{A89A15BD-D6F4-1CC3-1786-D686F9BA8C10}"/>
                </a:ext>
              </a:extLst>
            </p:cNvPr>
            <p:cNvGrpSpPr>
              <a:grpSpLocks noChangeAspect="1"/>
            </p:cNvGrpSpPr>
            <p:nvPr/>
          </p:nvGrpSpPr>
          <p:grpSpPr>
            <a:xfrm>
              <a:off x="1627565" y="4805780"/>
              <a:ext cx="95594" cy="82785"/>
              <a:chOff x="0" y="0"/>
              <a:chExt cx="6350000" cy="5499100"/>
            </a:xfrm>
          </p:grpSpPr>
          <p:sp>
            <p:nvSpPr>
              <p:cNvPr id="580" name="Freeform 366">
                <a:extLst>
                  <a:ext uri="{FF2B5EF4-FFF2-40B4-BE49-F238E27FC236}">
                    <a16:creationId xmlns:a16="http://schemas.microsoft.com/office/drawing/2014/main" id="{B7E9E65F-4D6F-456F-B41A-B17A34C28000}"/>
                  </a:ext>
                </a:extLst>
              </p:cNvPr>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566" name="Group 367">
              <a:extLst>
                <a:ext uri="{FF2B5EF4-FFF2-40B4-BE49-F238E27FC236}">
                  <a16:creationId xmlns:a16="http://schemas.microsoft.com/office/drawing/2014/main" id="{6CF3ABAD-31A4-EAF7-474C-6CC9EEDB5105}"/>
                </a:ext>
              </a:extLst>
            </p:cNvPr>
            <p:cNvGrpSpPr>
              <a:grpSpLocks noChangeAspect="1"/>
            </p:cNvGrpSpPr>
            <p:nvPr/>
          </p:nvGrpSpPr>
          <p:grpSpPr>
            <a:xfrm>
              <a:off x="2103575" y="537155"/>
              <a:ext cx="95594" cy="82785"/>
              <a:chOff x="0" y="0"/>
              <a:chExt cx="6350000" cy="5499100"/>
            </a:xfrm>
          </p:grpSpPr>
          <p:sp>
            <p:nvSpPr>
              <p:cNvPr id="579" name="Freeform 368">
                <a:extLst>
                  <a:ext uri="{FF2B5EF4-FFF2-40B4-BE49-F238E27FC236}">
                    <a16:creationId xmlns:a16="http://schemas.microsoft.com/office/drawing/2014/main" id="{DA6227B6-B694-DDA4-19AA-13332E802116}"/>
                  </a:ext>
                </a:extLst>
              </p:cNvPr>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567" name="Group 369">
              <a:extLst>
                <a:ext uri="{FF2B5EF4-FFF2-40B4-BE49-F238E27FC236}">
                  <a16:creationId xmlns:a16="http://schemas.microsoft.com/office/drawing/2014/main" id="{7F28B6A5-F82D-9945-2EC9-8DF6683D3B97}"/>
                </a:ext>
              </a:extLst>
            </p:cNvPr>
            <p:cNvGrpSpPr>
              <a:grpSpLocks noChangeAspect="1"/>
            </p:cNvGrpSpPr>
            <p:nvPr/>
          </p:nvGrpSpPr>
          <p:grpSpPr>
            <a:xfrm>
              <a:off x="2103575" y="6917640"/>
              <a:ext cx="95594" cy="82785"/>
              <a:chOff x="0" y="0"/>
              <a:chExt cx="6350000" cy="5499100"/>
            </a:xfrm>
          </p:grpSpPr>
          <p:sp>
            <p:nvSpPr>
              <p:cNvPr id="578" name="Freeform 370">
                <a:extLst>
                  <a:ext uri="{FF2B5EF4-FFF2-40B4-BE49-F238E27FC236}">
                    <a16:creationId xmlns:a16="http://schemas.microsoft.com/office/drawing/2014/main" id="{09B942F2-97AB-0C40-EF97-53A475F0AE79}"/>
                  </a:ext>
                </a:extLst>
              </p:cNvPr>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568" name="Group 371">
              <a:extLst>
                <a:ext uri="{FF2B5EF4-FFF2-40B4-BE49-F238E27FC236}">
                  <a16:creationId xmlns:a16="http://schemas.microsoft.com/office/drawing/2014/main" id="{066C25F1-ECE8-3828-5C25-F884980715E4}"/>
                </a:ext>
              </a:extLst>
            </p:cNvPr>
            <p:cNvGrpSpPr>
              <a:grpSpLocks noChangeAspect="1"/>
            </p:cNvGrpSpPr>
            <p:nvPr/>
          </p:nvGrpSpPr>
          <p:grpSpPr>
            <a:xfrm>
              <a:off x="2103575" y="3724855"/>
              <a:ext cx="95594" cy="82785"/>
              <a:chOff x="0" y="0"/>
              <a:chExt cx="6350000" cy="5499100"/>
            </a:xfrm>
          </p:grpSpPr>
          <p:sp>
            <p:nvSpPr>
              <p:cNvPr id="577" name="Freeform 372">
                <a:extLst>
                  <a:ext uri="{FF2B5EF4-FFF2-40B4-BE49-F238E27FC236}">
                    <a16:creationId xmlns:a16="http://schemas.microsoft.com/office/drawing/2014/main" id="{E634FA48-896F-D6E8-9E28-D0ED7832D4C7}"/>
                  </a:ext>
                </a:extLst>
              </p:cNvPr>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569" name="Group 373">
              <a:extLst>
                <a:ext uri="{FF2B5EF4-FFF2-40B4-BE49-F238E27FC236}">
                  <a16:creationId xmlns:a16="http://schemas.microsoft.com/office/drawing/2014/main" id="{688C1384-BA4C-BF4C-409B-D06B5FDC9DE9}"/>
                </a:ext>
              </a:extLst>
            </p:cNvPr>
            <p:cNvGrpSpPr>
              <a:grpSpLocks noChangeAspect="1"/>
            </p:cNvGrpSpPr>
            <p:nvPr/>
          </p:nvGrpSpPr>
          <p:grpSpPr>
            <a:xfrm>
              <a:off x="2103575" y="10105340"/>
              <a:ext cx="95594" cy="82785"/>
              <a:chOff x="0" y="0"/>
              <a:chExt cx="6350000" cy="5499100"/>
            </a:xfrm>
          </p:grpSpPr>
          <p:sp>
            <p:nvSpPr>
              <p:cNvPr id="576" name="Freeform 374">
                <a:extLst>
                  <a:ext uri="{FF2B5EF4-FFF2-40B4-BE49-F238E27FC236}">
                    <a16:creationId xmlns:a16="http://schemas.microsoft.com/office/drawing/2014/main" id="{57BB6664-0B1F-FB5A-D693-772A1E023296}"/>
                  </a:ext>
                </a:extLst>
              </p:cNvPr>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570" name="Group 375">
              <a:extLst>
                <a:ext uri="{FF2B5EF4-FFF2-40B4-BE49-F238E27FC236}">
                  <a16:creationId xmlns:a16="http://schemas.microsoft.com/office/drawing/2014/main" id="{04FEB03D-B945-48C6-97F9-28CA0367632F}"/>
                </a:ext>
              </a:extLst>
            </p:cNvPr>
            <p:cNvGrpSpPr>
              <a:grpSpLocks noChangeAspect="1"/>
            </p:cNvGrpSpPr>
            <p:nvPr/>
          </p:nvGrpSpPr>
          <p:grpSpPr>
            <a:xfrm>
              <a:off x="2103575" y="2155235"/>
              <a:ext cx="95594" cy="82785"/>
              <a:chOff x="0" y="0"/>
              <a:chExt cx="6350000" cy="5499100"/>
            </a:xfrm>
          </p:grpSpPr>
          <p:sp>
            <p:nvSpPr>
              <p:cNvPr id="575" name="Freeform 376">
                <a:extLst>
                  <a:ext uri="{FF2B5EF4-FFF2-40B4-BE49-F238E27FC236}">
                    <a16:creationId xmlns:a16="http://schemas.microsoft.com/office/drawing/2014/main" id="{54A46CD6-A837-AEBC-FB2B-440E70FBA44E}"/>
                  </a:ext>
                </a:extLst>
              </p:cNvPr>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571" name="Group 377">
              <a:extLst>
                <a:ext uri="{FF2B5EF4-FFF2-40B4-BE49-F238E27FC236}">
                  <a16:creationId xmlns:a16="http://schemas.microsoft.com/office/drawing/2014/main" id="{0134E602-8722-73CE-7193-D7B6B2545590}"/>
                </a:ext>
              </a:extLst>
            </p:cNvPr>
            <p:cNvGrpSpPr>
              <a:grpSpLocks noChangeAspect="1"/>
            </p:cNvGrpSpPr>
            <p:nvPr/>
          </p:nvGrpSpPr>
          <p:grpSpPr>
            <a:xfrm>
              <a:off x="2103575" y="8535719"/>
              <a:ext cx="95594" cy="82785"/>
              <a:chOff x="0" y="0"/>
              <a:chExt cx="6350000" cy="5499100"/>
            </a:xfrm>
          </p:grpSpPr>
          <p:sp>
            <p:nvSpPr>
              <p:cNvPr id="574" name="Freeform 378">
                <a:extLst>
                  <a:ext uri="{FF2B5EF4-FFF2-40B4-BE49-F238E27FC236}">
                    <a16:creationId xmlns:a16="http://schemas.microsoft.com/office/drawing/2014/main" id="{7F21C4B2-83ED-6F60-7240-6EA6D7EB2673}"/>
                  </a:ext>
                </a:extLst>
              </p:cNvPr>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572" name="Group 379">
              <a:extLst>
                <a:ext uri="{FF2B5EF4-FFF2-40B4-BE49-F238E27FC236}">
                  <a16:creationId xmlns:a16="http://schemas.microsoft.com/office/drawing/2014/main" id="{7CA645D7-C0ED-CADE-43F8-E4E3C63197AE}"/>
                </a:ext>
              </a:extLst>
            </p:cNvPr>
            <p:cNvGrpSpPr>
              <a:grpSpLocks noChangeAspect="1"/>
            </p:cNvGrpSpPr>
            <p:nvPr/>
          </p:nvGrpSpPr>
          <p:grpSpPr>
            <a:xfrm>
              <a:off x="2103575" y="5342935"/>
              <a:ext cx="95594" cy="82785"/>
              <a:chOff x="0" y="0"/>
              <a:chExt cx="6350000" cy="5499100"/>
            </a:xfrm>
          </p:grpSpPr>
          <p:sp>
            <p:nvSpPr>
              <p:cNvPr id="573" name="Freeform 380">
                <a:extLst>
                  <a:ext uri="{FF2B5EF4-FFF2-40B4-BE49-F238E27FC236}">
                    <a16:creationId xmlns:a16="http://schemas.microsoft.com/office/drawing/2014/main" id="{433D2F41-C877-86C0-8E33-D196F63BE84C}"/>
                  </a:ext>
                </a:extLst>
              </p:cNvPr>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sp>
        <p:nvSpPr>
          <p:cNvPr id="762" name="AutoShape 386">
            <a:extLst>
              <a:ext uri="{FF2B5EF4-FFF2-40B4-BE49-F238E27FC236}">
                <a16:creationId xmlns:a16="http://schemas.microsoft.com/office/drawing/2014/main" id="{649F53C1-2F44-16AA-F6CA-9F4C41B88590}"/>
              </a:ext>
            </a:extLst>
          </p:cNvPr>
          <p:cNvSpPr/>
          <p:nvPr/>
        </p:nvSpPr>
        <p:spPr>
          <a:xfrm>
            <a:off x="15912435" y="8783868"/>
            <a:ext cx="2277594" cy="1526704"/>
          </a:xfrm>
          <a:prstGeom prst="rect">
            <a:avLst/>
          </a:prstGeom>
          <a:solidFill>
            <a:srgbClr val="FEBA3D"/>
          </a:solidFill>
        </p:spPr>
        <p:txBody>
          <a:bodyPr/>
          <a:lstStyle/>
          <a:p>
            <a:endParaRPr lang="en-US"/>
          </a:p>
        </p:txBody>
      </p:sp>
    </p:spTree>
    <p:extLst>
      <p:ext uri="{BB962C8B-B14F-4D97-AF65-F5344CB8AC3E}">
        <p14:creationId xmlns:p14="http://schemas.microsoft.com/office/powerpoint/2010/main" val="3528992267"/>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479546" y="419100"/>
            <a:ext cx="17602200" cy="3877985"/>
          </a:xfrm>
          <a:prstGeom prst="rect">
            <a:avLst/>
          </a:prstGeom>
        </p:spPr>
        <p:txBody>
          <a:bodyPr wrap="square" lIns="0" tIns="0" rIns="0" bIns="0" rtlCol="0" anchor="t">
            <a:spAutoFit/>
          </a:bodyPr>
          <a:lstStyle/>
          <a:p>
            <a:r>
              <a:rPr lang="en-US" sz="7200" dirty="0" err="1">
                <a:solidFill>
                  <a:srgbClr val="FEBA3D"/>
                </a:solidFill>
                <a:latin typeface="League Spartan Bold"/>
              </a:rPr>
              <a:t>Échelles</a:t>
            </a:r>
            <a:r>
              <a:rPr lang="en-US" sz="7200" dirty="0">
                <a:solidFill>
                  <a:srgbClr val="FEBA3D"/>
                </a:solidFill>
                <a:latin typeface="League Spartan Bold"/>
              </a:rPr>
              <a:t> de </a:t>
            </a:r>
            <a:r>
              <a:rPr lang="en-US" sz="7200" dirty="0" err="1">
                <a:solidFill>
                  <a:srgbClr val="FEBA3D"/>
                </a:solidFill>
                <a:latin typeface="League Spartan Bold"/>
              </a:rPr>
              <a:t>résultats</a:t>
            </a:r>
            <a:r>
              <a:rPr lang="en-US" sz="7200" dirty="0">
                <a:solidFill>
                  <a:srgbClr val="FEBA3D"/>
                </a:solidFill>
                <a:latin typeface="League Spartan Bold"/>
              </a:rPr>
              <a:t> de la gestion de </a:t>
            </a:r>
            <a:r>
              <a:rPr lang="en-US" sz="7200" dirty="0" err="1">
                <a:solidFill>
                  <a:srgbClr val="FEBA3D"/>
                </a:solidFill>
                <a:latin typeface="League Spartan Bold"/>
              </a:rPr>
              <a:t>cas</a:t>
            </a:r>
            <a:r>
              <a:rPr lang="en-US" sz="7200" dirty="0">
                <a:solidFill>
                  <a:srgbClr val="FEBA3D"/>
                </a:solidFill>
                <a:latin typeface="League Spartan Bold"/>
              </a:rPr>
              <a:t> de VBG : </a:t>
            </a:r>
          </a:p>
          <a:p>
            <a:r>
              <a:rPr lang="en-US" sz="5400" dirty="0">
                <a:solidFill>
                  <a:srgbClr val="1B1B1B"/>
                </a:solidFill>
                <a:latin typeface="League Spartan Bold"/>
              </a:rPr>
              <a:t>Distribution de </a:t>
            </a:r>
            <a:r>
              <a:rPr lang="en-US" sz="5400" dirty="0" err="1">
                <a:solidFill>
                  <a:srgbClr val="1B1B1B"/>
                </a:solidFill>
                <a:latin typeface="League Spartan Bold"/>
              </a:rPr>
              <a:t>l'évolution</a:t>
            </a:r>
            <a:r>
              <a:rPr lang="en-US" sz="5400" dirty="0">
                <a:solidFill>
                  <a:srgbClr val="1B1B1B"/>
                </a:solidFill>
                <a:latin typeface="League Spartan Bold"/>
              </a:rPr>
              <a:t> du score </a:t>
            </a:r>
            <a:r>
              <a:rPr lang="en-US" sz="5400" dirty="0" err="1">
                <a:solidFill>
                  <a:srgbClr val="1B1B1B"/>
                </a:solidFill>
                <a:latin typeface="League Spartan Bold"/>
              </a:rPr>
              <a:t>depuis</a:t>
            </a:r>
            <a:r>
              <a:rPr lang="en-US" sz="5400" dirty="0">
                <a:solidFill>
                  <a:srgbClr val="1B1B1B"/>
                </a:solidFill>
                <a:latin typeface="League Spartan Bold"/>
              </a:rPr>
              <a:t> </a:t>
            </a:r>
            <a:r>
              <a:rPr lang="en-US" sz="5400" dirty="0" err="1">
                <a:solidFill>
                  <a:srgbClr val="1B1B1B"/>
                </a:solidFill>
                <a:latin typeface="League Spartan Bold"/>
              </a:rPr>
              <a:t>l'enquête</a:t>
            </a:r>
            <a:r>
              <a:rPr lang="en-US" sz="5400" dirty="0">
                <a:solidFill>
                  <a:srgbClr val="1B1B1B"/>
                </a:solidFill>
                <a:latin typeface="League Spartan Bold"/>
              </a:rPr>
              <a:t> de base </a:t>
            </a:r>
            <a:r>
              <a:rPr lang="en-US" sz="5400" dirty="0" err="1">
                <a:solidFill>
                  <a:srgbClr val="1B1B1B"/>
                </a:solidFill>
                <a:latin typeface="League Spartan Bold"/>
              </a:rPr>
              <a:t>jusqu'au</a:t>
            </a:r>
            <a:r>
              <a:rPr lang="en-US" sz="5400" dirty="0">
                <a:solidFill>
                  <a:srgbClr val="1B1B1B"/>
                </a:solidFill>
                <a:latin typeface="League Spartan Bold"/>
              </a:rPr>
              <a:t> </a:t>
            </a:r>
            <a:r>
              <a:rPr lang="en-US" sz="5400" dirty="0" err="1">
                <a:solidFill>
                  <a:srgbClr val="1B1B1B"/>
                </a:solidFill>
                <a:latin typeface="League Spartan Bold"/>
              </a:rPr>
              <a:t>suivi</a:t>
            </a:r>
            <a:r>
              <a:rPr lang="en-US" sz="5400" dirty="0">
                <a:solidFill>
                  <a:srgbClr val="1B1B1B"/>
                </a:solidFill>
                <a:latin typeface="League Spartan Bold"/>
              </a:rPr>
              <a:t> </a:t>
            </a:r>
            <a:endParaRPr lang="en-US" sz="5400" i="1" dirty="0">
              <a:solidFill>
                <a:srgbClr val="1B1B1B"/>
              </a:solidFill>
              <a:latin typeface="League Spartan Bold"/>
            </a:endParaRPr>
          </a:p>
        </p:txBody>
      </p:sp>
      <p:sp>
        <p:nvSpPr>
          <p:cNvPr id="4" name="TextBox 4"/>
          <p:cNvSpPr txBox="1"/>
          <p:nvPr/>
        </p:nvSpPr>
        <p:spPr>
          <a:xfrm>
            <a:off x="223975" y="9231375"/>
            <a:ext cx="9959854" cy="671081"/>
          </a:xfrm>
          <a:prstGeom prst="rect">
            <a:avLst/>
          </a:prstGeom>
        </p:spPr>
        <p:txBody>
          <a:bodyPr wrap="square" lIns="0" tIns="0" rIns="0" bIns="0" rtlCol="0" anchor="t">
            <a:spAutoFit/>
          </a:bodyPr>
          <a:lstStyle/>
          <a:p>
            <a:pPr>
              <a:lnSpc>
                <a:spcPts val="2625"/>
              </a:lnSpc>
              <a:spcBef>
                <a:spcPct val="0"/>
              </a:spcBef>
            </a:pPr>
            <a:r>
              <a:rPr lang="en-US" sz="2000" dirty="0" err="1">
                <a:solidFill>
                  <a:srgbClr val="A6A6A6"/>
                </a:solidFill>
                <a:latin typeface="Clear Sans Regular Bold"/>
              </a:rPr>
              <a:t>Niveau</a:t>
            </a:r>
            <a:r>
              <a:rPr lang="en-US" sz="2000" dirty="0">
                <a:solidFill>
                  <a:srgbClr val="A6A6A6"/>
                </a:solidFill>
                <a:latin typeface="Clear Sans Regular Bold"/>
              </a:rPr>
              <a:t> </a:t>
            </a:r>
            <a:r>
              <a:rPr lang="en-US" sz="2000" dirty="0" err="1">
                <a:solidFill>
                  <a:srgbClr val="A6A6A6"/>
                </a:solidFill>
                <a:latin typeface="Clear Sans Regular Bold"/>
              </a:rPr>
              <a:t>moyen</a:t>
            </a:r>
            <a:r>
              <a:rPr lang="en-US" sz="2000" dirty="0">
                <a:solidFill>
                  <a:srgbClr val="A6A6A6"/>
                </a:solidFill>
                <a:latin typeface="Clear Sans Regular Bold"/>
              </a:rPr>
              <a:t> de score </a:t>
            </a:r>
            <a:r>
              <a:rPr lang="en-US" sz="2000" dirty="0" err="1">
                <a:solidFill>
                  <a:srgbClr val="A6A6A6"/>
                </a:solidFill>
                <a:latin typeface="Clear Sans Regular Bold"/>
              </a:rPr>
              <a:t>d'évolution</a:t>
            </a:r>
            <a:r>
              <a:rPr lang="en-US" sz="2000" dirty="0">
                <a:solidFill>
                  <a:srgbClr val="A6A6A6"/>
                </a:solidFill>
                <a:latin typeface="Clear Sans Regular Bold"/>
              </a:rPr>
              <a:t> dans le temps pour la </a:t>
            </a:r>
            <a:r>
              <a:rPr lang="en-US" sz="2000" dirty="0" err="1">
                <a:solidFill>
                  <a:srgbClr val="A6A6A6"/>
                </a:solidFill>
                <a:latin typeface="Clear Sans Regular Bold"/>
              </a:rPr>
              <a:t>stigmatisation</a:t>
            </a:r>
            <a:r>
              <a:rPr lang="en-US" sz="2000" dirty="0">
                <a:solidFill>
                  <a:srgbClr val="A6A6A6"/>
                </a:solidFill>
                <a:latin typeface="Clear Sans Regular Bold"/>
              </a:rPr>
              <a:t> </a:t>
            </a:r>
            <a:r>
              <a:rPr lang="en-US" sz="2000" dirty="0" err="1">
                <a:solidFill>
                  <a:srgbClr val="A6A6A6"/>
                </a:solidFill>
                <a:latin typeface="Clear Sans Regular Bold"/>
              </a:rPr>
              <a:t>ressentie</a:t>
            </a:r>
            <a:r>
              <a:rPr lang="en-US" sz="2000" dirty="0">
                <a:solidFill>
                  <a:srgbClr val="A6A6A6"/>
                </a:solidFill>
                <a:latin typeface="Clear Sans Regular Bold"/>
              </a:rPr>
              <a:t> sur </a:t>
            </a:r>
            <a:r>
              <a:rPr lang="en-US" sz="2000" dirty="0" err="1">
                <a:solidFill>
                  <a:srgbClr val="A6A6A6"/>
                </a:solidFill>
                <a:latin typeface="Clear Sans Regular Bold"/>
              </a:rPr>
              <a:t>l'ensemble</a:t>
            </a:r>
            <a:r>
              <a:rPr lang="en-US" sz="2000" dirty="0">
                <a:solidFill>
                  <a:srgbClr val="A6A6A6"/>
                </a:solidFill>
                <a:latin typeface="Clear Sans Regular Bold"/>
              </a:rPr>
              <a:t> des 35 </a:t>
            </a:r>
            <a:r>
              <a:rPr lang="en-US" sz="2000" dirty="0" err="1">
                <a:solidFill>
                  <a:srgbClr val="A6A6A6"/>
                </a:solidFill>
                <a:latin typeface="Clear Sans Regular Bold"/>
              </a:rPr>
              <a:t>clientes</a:t>
            </a:r>
            <a:r>
              <a:rPr lang="en-US" sz="2000" dirty="0">
                <a:solidFill>
                  <a:srgbClr val="A6A6A6"/>
                </a:solidFill>
                <a:latin typeface="Clear Sans Regular Bold"/>
              </a:rPr>
              <a:t> : -0.51</a:t>
            </a:r>
          </a:p>
        </p:txBody>
      </p:sp>
      <p:graphicFrame>
        <p:nvGraphicFramePr>
          <p:cNvPr id="5" name="Chart 4">
            <a:extLst>
              <a:ext uri="{FF2B5EF4-FFF2-40B4-BE49-F238E27FC236}">
                <a16:creationId xmlns:a16="http://schemas.microsoft.com/office/drawing/2014/main" id="{F7D90C36-231E-E2DB-274E-9E428A257A75}"/>
              </a:ext>
            </a:extLst>
          </p:cNvPr>
          <p:cNvGraphicFramePr/>
          <p:nvPr>
            <p:extLst>
              <p:ext uri="{D42A27DB-BD31-4B8C-83A1-F6EECF244321}">
                <p14:modId xmlns:p14="http://schemas.microsoft.com/office/powerpoint/2010/main" val="2613452371"/>
              </p:ext>
            </p:extLst>
          </p:nvPr>
        </p:nvGraphicFramePr>
        <p:xfrm>
          <a:off x="223975" y="4763040"/>
          <a:ext cx="9959854" cy="4267200"/>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9" name="Table 4">
            <a:extLst>
              <a:ext uri="{FF2B5EF4-FFF2-40B4-BE49-F238E27FC236}">
                <a16:creationId xmlns:a16="http://schemas.microsoft.com/office/drawing/2014/main" id="{E308A159-FA2C-8462-629B-5FB8F3D7DF9E}"/>
              </a:ext>
            </a:extLst>
          </p:cNvPr>
          <p:cNvGraphicFramePr>
            <a:graphicFrameLocks noGrp="1"/>
          </p:cNvGraphicFramePr>
          <p:nvPr>
            <p:extLst>
              <p:ext uri="{D42A27DB-BD31-4B8C-83A1-F6EECF244321}">
                <p14:modId xmlns:p14="http://schemas.microsoft.com/office/powerpoint/2010/main" val="1982534972"/>
              </p:ext>
            </p:extLst>
          </p:nvPr>
        </p:nvGraphicFramePr>
        <p:xfrm>
          <a:off x="10690346" y="4392238"/>
          <a:ext cx="7391400" cy="5638800"/>
        </p:xfrm>
        <a:graphic>
          <a:graphicData uri="http://schemas.openxmlformats.org/drawingml/2006/table">
            <a:tbl>
              <a:tblPr>
                <a:tableStyleId>{5C22544A-7EE6-4342-B048-85BDC9FD1C3A}</a:tableStyleId>
              </a:tblPr>
              <a:tblGrid>
                <a:gridCol w="1733785">
                  <a:extLst>
                    <a:ext uri="{9D8B030D-6E8A-4147-A177-3AD203B41FA5}">
                      <a16:colId xmlns:a16="http://schemas.microsoft.com/office/drawing/2014/main" val="422864893"/>
                    </a:ext>
                  </a:extLst>
                </a:gridCol>
                <a:gridCol w="5657615">
                  <a:extLst>
                    <a:ext uri="{9D8B030D-6E8A-4147-A177-3AD203B41FA5}">
                      <a16:colId xmlns:a16="http://schemas.microsoft.com/office/drawing/2014/main" val="1506103606"/>
                    </a:ext>
                  </a:extLst>
                </a:gridCol>
              </a:tblGrid>
              <a:tr h="1005840">
                <a:tc>
                  <a:txBody>
                    <a:bodyPr/>
                    <a:lstStyle/>
                    <a:p>
                      <a:r>
                        <a:rPr lang="en-US" dirty="0" err="1"/>
                        <a:t>Changement</a:t>
                      </a:r>
                      <a:r>
                        <a:rPr lang="en-US" dirty="0"/>
                        <a:t> important et </a:t>
                      </a:r>
                      <a:r>
                        <a:rPr lang="en-US" dirty="0" err="1"/>
                        <a:t>négatif</a:t>
                      </a:r>
                      <a:endParaRPr lang="en-US" dirty="0"/>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00B050"/>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000" dirty="0" err="1"/>
                        <a:t>Suggère</a:t>
                      </a:r>
                      <a:r>
                        <a:rPr lang="en-US" sz="2000" dirty="0"/>
                        <a:t> </a:t>
                      </a:r>
                      <a:r>
                        <a:rPr lang="en-US" sz="2000" dirty="0" err="1"/>
                        <a:t>une</a:t>
                      </a:r>
                      <a:r>
                        <a:rPr lang="en-US" sz="2000" dirty="0"/>
                        <a:t> </a:t>
                      </a:r>
                      <a:r>
                        <a:rPr lang="en-US" sz="2000" dirty="0" err="1"/>
                        <a:t>programmation</a:t>
                      </a:r>
                      <a:r>
                        <a:rPr lang="en-US" sz="2000" dirty="0"/>
                        <a:t> très forte et </a:t>
                      </a:r>
                      <a:r>
                        <a:rPr lang="en-US" sz="2000" dirty="0" err="1"/>
                        <a:t>réussie</a:t>
                      </a:r>
                      <a:r>
                        <a:rPr lang="en-US" sz="2000" dirty="0"/>
                        <a:t>.</a:t>
                      </a:r>
                      <a:endParaRPr lang="en-US" sz="2000" i="0" dirty="0"/>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747924375"/>
                  </a:ext>
                </a:extLst>
              </a:tr>
              <a:tr h="1005840">
                <a:tc>
                  <a:txBody>
                    <a:bodyPr/>
                    <a:lstStyle/>
                    <a:p>
                      <a:r>
                        <a:rPr lang="en-US" dirty="0" err="1"/>
                        <a:t>Changement</a:t>
                      </a:r>
                      <a:r>
                        <a:rPr lang="en-US" dirty="0"/>
                        <a:t> </a:t>
                      </a:r>
                      <a:r>
                        <a:rPr lang="en-US" dirty="0" err="1"/>
                        <a:t>moyen</a:t>
                      </a:r>
                      <a:r>
                        <a:rPr lang="en-US" dirty="0"/>
                        <a:t> et </a:t>
                      </a:r>
                      <a:r>
                        <a:rPr lang="en-US" dirty="0" err="1"/>
                        <a:t>négatif</a:t>
                      </a:r>
                      <a:endParaRPr lang="en-US" dirty="0"/>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63FF00"/>
                    </a:solidFill>
                  </a:tcPr>
                </a:tc>
                <a:tc>
                  <a:txBody>
                    <a:bodyPr/>
                    <a:lstStyle/>
                    <a:p>
                      <a:r>
                        <a:rPr lang="en-US" sz="2000" dirty="0" err="1"/>
                        <a:t>Suggère</a:t>
                      </a:r>
                      <a:r>
                        <a:rPr lang="en-US" sz="2000" dirty="0"/>
                        <a:t> </a:t>
                      </a:r>
                      <a:r>
                        <a:rPr lang="en-US" sz="2000" dirty="0" err="1"/>
                        <a:t>une</a:t>
                      </a:r>
                      <a:r>
                        <a:rPr lang="en-US" sz="2000" dirty="0"/>
                        <a:t> </a:t>
                      </a:r>
                      <a:r>
                        <a:rPr lang="en-US" sz="2000" dirty="0" err="1"/>
                        <a:t>programmation</a:t>
                      </a:r>
                      <a:r>
                        <a:rPr lang="en-US" sz="2000" dirty="0"/>
                        <a:t> forte.</a:t>
                      </a: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767087506"/>
                  </a:ext>
                </a:extLst>
              </a:tr>
              <a:tr h="1005840">
                <a:tc>
                  <a:txBody>
                    <a:bodyPr/>
                    <a:lstStyle/>
                    <a:p>
                      <a:r>
                        <a:rPr lang="en-US" dirty="0" err="1"/>
                        <a:t>Changement</a:t>
                      </a:r>
                      <a:r>
                        <a:rPr lang="en-US" dirty="0"/>
                        <a:t> </a:t>
                      </a:r>
                      <a:r>
                        <a:rPr lang="en-US" dirty="0" err="1"/>
                        <a:t>mineur</a:t>
                      </a:r>
                      <a:endParaRPr lang="en-US" dirty="0"/>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FFF00"/>
                    </a:solidFill>
                  </a:tcPr>
                </a:tc>
                <a:tc>
                  <a:txBody>
                    <a:bodyPr/>
                    <a:lstStyle/>
                    <a:p>
                      <a:r>
                        <a:rPr lang="en-US" sz="2000" dirty="0" err="1"/>
                        <a:t>Nécessite</a:t>
                      </a:r>
                      <a:r>
                        <a:rPr lang="en-US" sz="2000" dirty="0"/>
                        <a:t> des </a:t>
                      </a:r>
                      <a:r>
                        <a:rPr lang="en-US" sz="2000" dirty="0" err="1"/>
                        <a:t>informations</a:t>
                      </a:r>
                      <a:r>
                        <a:rPr lang="en-US" sz="2000" dirty="0"/>
                        <a:t> </a:t>
                      </a:r>
                      <a:r>
                        <a:rPr lang="en-US" sz="2000" dirty="0" err="1"/>
                        <a:t>supplémentaires</a:t>
                      </a:r>
                      <a:r>
                        <a:rPr lang="en-US" sz="2000" dirty="0"/>
                        <a:t> pour </a:t>
                      </a:r>
                      <a:r>
                        <a:rPr lang="en-US" sz="2000" dirty="0" err="1"/>
                        <a:t>déterminer</a:t>
                      </a:r>
                      <a:r>
                        <a:rPr lang="en-US" sz="2000" dirty="0"/>
                        <a:t> les </a:t>
                      </a:r>
                      <a:r>
                        <a:rPr lang="en-US" sz="2000" dirty="0" err="1"/>
                        <a:t>besoins</a:t>
                      </a:r>
                      <a:r>
                        <a:rPr lang="en-US" sz="2000" dirty="0"/>
                        <a:t> </a:t>
                      </a:r>
                      <a:r>
                        <a:rPr lang="en-US" sz="2000" dirty="0" err="1"/>
                        <a:t>programmatiques</a:t>
                      </a:r>
                      <a:r>
                        <a:rPr lang="en-US" sz="2000" dirty="0"/>
                        <a:t>. Un </a:t>
                      </a:r>
                      <a:r>
                        <a:rPr lang="en-US" sz="2000" dirty="0" err="1"/>
                        <a:t>suivi</a:t>
                      </a:r>
                      <a:r>
                        <a:rPr lang="en-US" sz="2000" dirty="0"/>
                        <a:t> </a:t>
                      </a:r>
                      <a:r>
                        <a:rPr lang="en-US" sz="2000" dirty="0" err="1"/>
                        <a:t>supplémentaire</a:t>
                      </a:r>
                      <a:r>
                        <a:rPr lang="en-US" sz="2000" dirty="0"/>
                        <a:t> </a:t>
                      </a:r>
                      <a:r>
                        <a:rPr lang="en-US" sz="2000" dirty="0" err="1"/>
                        <a:t>est</a:t>
                      </a:r>
                      <a:r>
                        <a:rPr lang="en-US" sz="2000" dirty="0"/>
                        <a:t> </a:t>
                      </a:r>
                      <a:r>
                        <a:rPr lang="en-US" sz="2000" dirty="0" err="1"/>
                        <a:t>nécessaire</a:t>
                      </a:r>
                      <a:r>
                        <a:rPr lang="en-US" sz="2000" dirty="0"/>
                        <a:t>.</a:t>
                      </a: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734305728"/>
                  </a:ext>
                </a:extLst>
              </a:tr>
              <a:tr h="1005840">
                <a:tc>
                  <a:txBody>
                    <a:bodyPr/>
                    <a:lstStyle/>
                    <a:p>
                      <a:r>
                        <a:rPr lang="en-US" dirty="0" err="1"/>
                        <a:t>Changement</a:t>
                      </a:r>
                      <a:r>
                        <a:rPr lang="en-US" dirty="0"/>
                        <a:t> </a:t>
                      </a:r>
                      <a:r>
                        <a:rPr lang="en-US" dirty="0" err="1"/>
                        <a:t>moyen</a:t>
                      </a:r>
                      <a:r>
                        <a:rPr lang="en-US" dirty="0"/>
                        <a:t> et </a:t>
                      </a:r>
                      <a:r>
                        <a:rPr lang="en-US" dirty="0" err="1"/>
                        <a:t>positif</a:t>
                      </a:r>
                      <a:endParaRPr lang="en-US" dirty="0"/>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FA500"/>
                    </a:solidFill>
                  </a:tcPr>
                </a:tc>
                <a:tc>
                  <a:txBody>
                    <a:bodyPr/>
                    <a:lstStyle/>
                    <a:p>
                      <a:r>
                        <a:rPr lang="en-US" sz="2000" dirty="0"/>
                        <a:t>GRANDE PRÉOCCUPATION : </a:t>
                      </a:r>
                      <a:r>
                        <a:rPr lang="en-US" sz="2000" dirty="0" err="1"/>
                        <a:t>suggère</a:t>
                      </a:r>
                      <a:r>
                        <a:rPr lang="en-US" sz="2000" dirty="0"/>
                        <a:t> la </a:t>
                      </a:r>
                      <a:r>
                        <a:rPr lang="en-US" sz="2000" dirty="0" err="1"/>
                        <a:t>nécessité</a:t>
                      </a:r>
                      <a:r>
                        <a:rPr lang="en-US" sz="2000" dirty="0"/>
                        <a:t> de revoir les structures </a:t>
                      </a:r>
                      <a:r>
                        <a:rPr lang="en-US" sz="2000" dirty="0" err="1"/>
                        <a:t>programmatiques</a:t>
                      </a:r>
                      <a:r>
                        <a:rPr lang="en-US" sz="2000" dirty="0"/>
                        <a:t> et de </a:t>
                      </a:r>
                      <a:r>
                        <a:rPr lang="en-US" sz="2000" dirty="0" err="1"/>
                        <a:t>soutenir</a:t>
                      </a:r>
                      <a:r>
                        <a:rPr lang="en-US" sz="2000" dirty="0"/>
                        <a:t> les équipes de gestion de </a:t>
                      </a:r>
                      <a:r>
                        <a:rPr lang="en-US" sz="2000" dirty="0" err="1"/>
                        <a:t>cas</a:t>
                      </a:r>
                      <a:r>
                        <a:rPr lang="en-US" sz="2000" dirty="0"/>
                        <a:t>. Un </a:t>
                      </a:r>
                      <a:r>
                        <a:rPr lang="en-US" sz="2000" dirty="0" err="1"/>
                        <a:t>suivi</a:t>
                      </a:r>
                      <a:r>
                        <a:rPr lang="en-US" sz="2000" dirty="0"/>
                        <a:t> plus </a:t>
                      </a:r>
                      <a:r>
                        <a:rPr lang="en-US" sz="2000" dirty="0" err="1"/>
                        <a:t>approfondi</a:t>
                      </a:r>
                      <a:r>
                        <a:rPr lang="en-US" sz="2000" dirty="0"/>
                        <a:t> </a:t>
                      </a:r>
                      <a:r>
                        <a:rPr lang="en-US" sz="2000" dirty="0" err="1"/>
                        <a:t>est</a:t>
                      </a:r>
                      <a:r>
                        <a:rPr lang="en-US" sz="2000" dirty="0"/>
                        <a:t> </a:t>
                      </a:r>
                      <a:r>
                        <a:rPr lang="en-US" sz="2000" dirty="0" err="1"/>
                        <a:t>nécessaire</a:t>
                      </a:r>
                      <a:r>
                        <a:rPr lang="en-US" sz="2000" dirty="0"/>
                        <a:t>.</a:t>
                      </a: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634742616"/>
                  </a:ext>
                </a:extLst>
              </a:tr>
              <a:tr h="1005840">
                <a:tc>
                  <a:txBody>
                    <a:bodyPr/>
                    <a:lstStyle/>
                    <a:p>
                      <a:r>
                        <a:rPr lang="en-US" dirty="0" err="1"/>
                        <a:t>Changement</a:t>
                      </a:r>
                      <a:r>
                        <a:rPr lang="en-US" dirty="0"/>
                        <a:t> important et </a:t>
                      </a:r>
                      <a:r>
                        <a:rPr lang="en-US" dirty="0" err="1"/>
                        <a:t>positif</a:t>
                      </a:r>
                      <a:endParaRPr lang="en-US" dirty="0"/>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F0000"/>
                    </a:solidFill>
                  </a:tcPr>
                </a:tc>
                <a:tc>
                  <a:txBody>
                    <a:bodyPr/>
                    <a:lstStyle/>
                    <a:p>
                      <a:r>
                        <a:rPr lang="en-US" sz="2000" dirty="0"/>
                        <a:t>PRÉOCCUPATION CRITIQUE : </a:t>
                      </a:r>
                      <a:r>
                        <a:rPr lang="en-US" sz="2000" dirty="0" err="1"/>
                        <a:t>suggère</a:t>
                      </a:r>
                      <a:r>
                        <a:rPr lang="en-US" sz="2000" dirty="0"/>
                        <a:t> la </a:t>
                      </a:r>
                      <a:r>
                        <a:rPr lang="en-US" sz="2000" dirty="0" err="1"/>
                        <a:t>nécessité</a:t>
                      </a:r>
                      <a:r>
                        <a:rPr lang="en-US" sz="2000" dirty="0"/>
                        <a:t> de revoir les structures </a:t>
                      </a:r>
                      <a:r>
                        <a:rPr lang="en-US" sz="2000" dirty="0" err="1"/>
                        <a:t>programmatiques</a:t>
                      </a:r>
                      <a:r>
                        <a:rPr lang="en-US" sz="2000" dirty="0"/>
                        <a:t> et de </a:t>
                      </a:r>
                      <a:r>
                        <a:rPr lang="en-US" sz="2000" dirty="0" err="1"/>
                        <a:t>soutenir</a:t>
                      </a:r>
                      <a:r>
                        <a:rPr lang="en-US" sz="2000" dirty="0"/>
                        <a:t> les équipes de gestion de </a:t>
                      </a:r>
                      <a:r>
                        <a:rPr lang="en-US" sz="2000" dirty="0" err="1"/>
                        <a:t>cas</a:t>
                      </a:r>
                      <a:r>
                        <a:rPr lang="en-US" sz="2000" dirty="0"/>
                        <a:t>. Un </a:t>
                      </a:r>
                      <a:r>
                        <a:rPr lang="en-US" sz="2000" dirty="0" err="1"/>
                        <a:t>suivi</a:t>
                      </a:r>
                      <a:r>
                        <a:rPr lang="en-US" sz="2000" dirty="0"/>
                        <a:t> plus </a:t>
                      </a:r>
                      <a:r>
                        <a:rPr lang="en-US" sz="2000" dirty="0" err="1"/>
                        <a:t>approfondi</a:t>
                      </a:r>
                      <a:r>
                        <a:rPr lang="en-US" sz="2000" dirty="0"/>
                        <a:t> </a:t>
                      </a:r>
                      <a:r>
                        <a:rPr lang="en-US" sz="2000" dirty="0" err="1"/>
                        <a:t>est</a:t>
                      </a:r>
                      <a:r>
                        <a:rPr lang="en-US" sz="2000" dirty="0"/>
                        <a:t> </a:t>
                      </a:r>
                      <a:r>
                        <a:rPr lang="en-US" sz="2000" dirty="0" err="1"/>
                        <a:t>nécessaire</a:t>
                      </a:r>
                      <a:r>
                        <a:rPr lang="en-US" sz="2000" dirty="0"/>
                        <a:t>.</a:t>
                      </a: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4288968857"/>
                  </a:ext>
                </a:extLst>
              </a:tr>
            </a:tbl>
          </a:graphicData>
        </a:graphic>
      </p:graphicFrame>
    </p:spTree>
    <p:extLst>
      <p:ext uri="{BB962C8B-B14F-4D97-AF65-F5344CB8AC3E}">
        <p14:creationId xmlns:p14="http://schemas.microsoft.com/office/powerpoint/2010/main" val="2777155463"/>
      </p:ext>
    </p:extLst>
  </p:cSld>
  <p:clrMapOvr>
    <a:masterClrMapping/>
  </p:clrMapOvr>
  <p:extLst>
    <p:ext uri="{6950BFC3-D8DA-4A85-94F7-54DA5524770B}">
      <p188:commentRel xmlns:p188="http://schemas.microsoft.com/office/powerpoint/2018/8/main" r:id="rId3"/>
    </p:ext>
  </p:extLst>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266825" y="1121130"/>
            <a:ext cx="5351165" cy="8044740"/>
            <a:chOff x="0" y="0"/>
            <a:chExt cx="7134887" cy="10726320"/>
          </a:xfrm>
        </p:grpSpPr>
        <p:grpSp>
          <p:nvGrpSpPr>
            <p:cNvPr id="3" name="Group 3"/>
            <p:cNvGrpSpPr/>
            <p:nvPr/>
          </p:nvGrpSpPr>
          <p:grpSpPr>
            <a:xfrm>
              <a:off x="6405" y="9568185"/>
              <a:ext cx="82785" cy="82785"/>
              <a:chOff x="0" y="0"/>
              <a:chExt cx="6350000" cy="6350000"/>
            </a:xfrm>
          </p:grpSpPr>
          <p:sp>
            <p:nvSpPr>
              <p:cNvPr id="4" name="Freeform 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5" name="Group 5"/>
            <p:cNvGrpSpPr/>
            <p:nvPr/>
          </p:nvGrpSpPr>
          <p:grpSpPr>
            <a:xfrm>
              <a:off x="6405" y="7998564"/>
              <a:ext cx="82785" cy="82785"/>
              <a:chOff x="0" y="0"/>
              <a:chExt cx="6350000" cy="6350000"/>
            </a:xfrm>
          </p:grpSpPr>
          <p:sp>
            <p:nvSpPr>
              <p:cNvPr id="6" name="Freeform 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7" name="Group 7"/>
            <p:cNvGrpSpPr/>
            <p:nvPr/>
          </p:nvGrpSpPr>
          <p:grpSpPr>
            <a:xfrm>
              <a:off x="6500554" y="9568185"/>
              <a:ext cx="82785" cy="82785"/>
              <a:chOff x="0" y="0"/>
              <a:chExt cx="6350000" cy="6350000"/>
            </a:xfrm>
          </p:grpSpPr>
          <p:sp>
            <p:nvSpPr>
              <p:cNvPr id="8" name="Freeform 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9" name="Group 9"/>
            <p:cNvGrpSpPr/>
            <p:nvPr/>
          </p:nvGrpSpPr>
          <p:grpSpPr>
            <a:xfrm>
              <a:off x="6500554" y="7998564"/>
              <a:ext cx="82785" cy="82785"/>
              <a:chOff x="0" y="0"/>
              <a:chExt cx="6350000" cy="6350000"/>
            </a:xfrm>
          </p:grpSpPr>
          <p:sp>
            <p:nvSpPr>
              <p:cNvPr id="10" name="Freeform 1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11" name="Group 11"/>
            <p:cNvGrpSpPr/>
            <p:nvPr/>
          </p:nvGrpSpPr>
          <p:grpSpPr>
            <a:xfrm>
              <a:off x="3254270" y="9568185"/>
              <a:ext cx="82785" cy="82785"/>
              <a:chOff x="0" y="0"/>
              <a:chExt cx="6350000" cy="6350000"/>
            </a:xfrm>
          </p:grpSpPr>
          <p:sp>
            <p:nvSpPr>
              <p:cNvPr id="12" name="Freeform 1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13" name="Group 13"/>
            <p:cNvGrpSpPr/>
            <p:nvPr/>
          </p:nvGrpSpPr>
          <p:grpSpPr>
            <a:xfrm>
              <a:off x="3254270" y="7998564"/>
              <a:ext cx="82785" cy="82785"/>
              <a:chOff x="0" y="0"/>
              <a:chExt cx="6350000" cy="6350000"/>
            </a:xfrm>
          </p:grpSpPr>
          <p:sp>
            <p:nvSpPr>
              <p:cNvPr id="14" name="Freeform 1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15" name="Group 15"/>
            <p:cNvGrpSpPr/>
            <p:nvPr/>
          </p:nvGrpSpPr>
          <p:grpSpPr>
            <a:xfrm>
              <a:off x="545066" y="10105340"/>
              <a:ext cx="82785" cy="82785"/>
              <a:chOff x="0" y="0"/>
              <a:chExt cx="6350000" cy="6350000"/>
            </a:xfrm>
          </p:grpSpPr>
          <p:sp>
            <p:nvSpPr>
              <p:cNvPr id="16" name="Freeform 1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17" name="Group 17"/>
            <p:cNvGrpSpPr/>
            <p:nvPr/>
          </p:nvGrpSpPr>
          <p:grpSpPr>
            <a:xfrm>
              <a:off x="545066" y="8535719"/>
              <a:ext cx="82785" cy="82785"/>
              <a:chOff x="0" y="0"/>
              <a:chExt cx="6350000" cy="6350000"/>
            </a:xfrm>
          </p:grpSpPr>
          <p:sp>
            <p:nvSpPr>
              <p:cNvPr id="18" name="Freeform 1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19" name="Group 19"/>
            <p:cNvGrpSpPr/>
            <p:nvPr/>
          </p:nvGrpSpPr>
          <p:grpSpPr>
            <a:xfrm>
              <a:off x="7039214" y="537155"/>
              <a:ext cx="82785" cy="82785"/>
              <a:chOff x="0" y="0"/>
              <a:chExt cx="6350000" cy="6350000"/>
            </a:xfrm>
          </p:grpSpPr>
          <p:sp>
            <p:nvSpPr>
              <p:cNvPr id="20" name="Freeform 2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21" name="Group 21"/>
            <p:cNvGrpSpPr/>
            <p:nvPr/>
          </p:nvGrpSpPr>
          <p:grpSpPr>
            <a:xfrm>
              <a:off x="7039214" y="6917640"/>
              <a:ext cx="82785" cy="82785"/>
              <a:chOff x="0" y="0"/>
              <a:chExt cx="6350000" cy="6350000"/>
            </a:xfrm>
          </p:grpSpPr>
          <p:sp>
            <p:nvSpPr>
              <p:cNvPr id="22" name="Freeform 2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23" name="Group 23"/>
            <p:cNvGrpSpPr/>
            <p:nvPr/>
          </p:nvGrpSpPr>
          <p:grpSpPr>
            <a:xfrm>
              <a:off x="7039214" y="3724855"/>
              <a:ext cx="82785" cy="82785"/>
              <a:chOff x="0" y="0"/>
              <a:chExt cx="6350000" cy="6350000"/>
            </a:xfrm>
          </p:grpSpPr>
          <p:sp>
            <p:nvSpPr>
              <p:cNvPr id="24" name="Freeform 2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25" name="Group 25"/>
            <p:cNvGrpSpPr/>
            <p:nvPr/>
          </p:nvGrpSpPr>
          <p:grpSpPr>
            <a:xfrm>
              <a:off x="7039214" y="10105340"/>
              <a:ext cx="82785" cy="82785"/>
              <a:chOff x="0" y="0"/>
              <a:chExt cx="6350000" cy="6350000"/>
            </a:xfrm>
          </p:grpSpPr>
          <p:sp>
            <p:nvSpPr>
              <p:cNvPr id="26" name="Freeform 2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27" name="Group 27"/>
            <p:cNvGrpSpPr/>
            <p:nvPr/>
          </p:nvGrpSpPr>
          <p:grpSpPr>
            <a:xfrm>
              <a:off x="7039214" y="2155235"/>
              <a:ext cx="82785" cy="82785"/>
              <a:chOff x="0" y="0"/>
              <a:chExt cx="6350000" cy="6350000"/>
            </a:xfrm>
          </p:grpSpPr>
          <p:sp>
            <p:nvSpPr>
              <p:cNvPr id="28" name="Freeform 2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29" name="Group 29"/>
            <p:cNvGrpSpPr/>
            <p:nvPr/>
          </p:nvGrpSpPr>
          <p:grpSpPr>
            <a:xfrm>
              <a:off x="7039214" y="8535719"/>
              <a:ext cx="82785" cy="82785"/>
              <a:chOff x="0" y="0"/>
              <a:chExt cx="6350000" cy="6350000"/>
            </a:xfrm>
          </p:grpSpPr>
          <p:sp>
            <p:nvSpPr>
              <p:cNvPr id="30" name="Freeform 3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31" name="Group 31"/>
            <p:cNvGrpSpPr/>
            <p:nvPr/>
          </p:nvGrpSpPr>
          <p:grpSpPr>
            <a:xfrm>
              <a:off x="7039214" y="5342935"/>
              <a:ext cx="82785" cy="82785"/>
              <a:chOff x="0" y="0"/>
              <a:chExt cx="6350000" cy="6350000"/>
            </a:xfrm>
          </p:grpSpPr>
          <p:sp>
            <p:nvSpPr>
              <p:cNvPr id="32" name="Freeform 3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33" name="Group 33"/>
            <p:cNvGrpSpPr/>
            <p:nvPr/>
          </p:nvGrpSpPr>
          <p:grpSpPr>
            <a:xfrm>
              <a:off x="3792930" y="10105340"/>
              <a:ext cx="82785" cy="82785"/>
              <a:chOff x="0" y="0"/>
              <a:chExt cx="6350000" cy="6350000"/>
            </a:xfrm>
          </p:grpSpPr>
          <p:sp>
            <p:nvSpPr>
              <p:cNvPr id="34" name="Freeform 3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35" name="Group 35"/>
            <p:cNvGrpSpPr/>
            <p:nvPr/>
          </p:nvGrpSpPr>
          <p:grpSpPr>
            <a:xfrm>
              <a:off x="3792930" y="8535719"/>
              <a:ext cx="82785" cy="82785"/>
              <a:chOff x="0" y="0"/>
              <a:chExt cx="6350000" cy="6350000"/>
            </a:xfrm>
          </p:grpSpPr>
          <p:sp>
            <p:nvSpPr>
              <p:cNvPr id="36" name="Freeform 3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37" name="Group 37"/>
            <p:cNvGrpSpPr/>
            <p:nvPr/>
          </p:nvGrpSpPr>
          <p:grpSpPr>
            <a:xfrm>
              <a:off x="1084926" y="7455836"/>
              <a:ext cx="82785" cy="82785"/>
              <a:chOff x="0" y="0"/>
              <a:chExt cx="6350000" cy="6350000"/>
            </a:xfrm>
          </p:grpSpPr>
          <p:sp>
            <p:nvSpPr>
              <p:cNvPr id="38" name="Freeform 3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39" name="Group 39"/>
            <p:cNvGrpSpPr/>
            <p:nvPr/>
          </p:nvGrpSpPr>
          <p:grpSpPr>
            <a:xfrm>
              <a:off x="1084926" y="10643536"/>
              <a:ext cx="82785" cy="82785"/>
              <a:chOff x="0" y="0"/>
              <a:chExt cx="6350000" cy="6350000"/>
            </a:xfrm>
          </p:grpSpPr>
          <p:sp>
            <p:nvSpPr>
              <p:cNvPr id="40" name="Freeform 4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41" name="Group 41"/>
            <p:cNvGrpSpPr/>
            <p:nvPr/>
          </p:nvGrpSpPr>
          <p:grpSpPr>
            <a:xfrm>
              <a:off x="1084926" y="9073915"/>
              <a:ext cx="82785" cy="82785"/>
              <a:chOff x="0" y="0"/>
              <a:chExt cx="6350000" cy="6350000"/>
            </a:xfrm>
          </p:grpSpPr>
          <p:sp>
            <p:nvSpPr>
              <p:cNvPr id="42" name="Freeform 4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43" name="Group 43"/>
            <p:cNvGrpSpPr/>
            <p:nvPr/>
          </p:nvGrpSpPr>
          <p:grpSpPr>
            <a:xfrm>
              <a:off x="4332791" y="7455836"/>
              <a:ext cx="82785" cy="82785"/>
              <a:chOff x="0" y="0"/>
              <a:chExt cx="6350000" cy="6350000"/>
            </a:xfrm>
          </p:grpSpPr>
          <p:sp>
            <p:nvSpPr>
              <p:cNvPr id="44" name="Freeform 4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45" name="Group 45"/>
            <p:cNvGrpSpPr/>
            <p:nvPr/>
          </p:nvGrpSpPr>
          <p:grpSpPr>
            <a:xfrm>
              <a:off x="4332791" y="10643536"/>
              <a:ext cx="82785" cy="82785"/>
              <a:chOff x="0" y="0"/>
              <a:chExt cx="6350000" cy="6350000"/>
            </a:xfrm>
          </p:grpSpPr>
          <p:sp>
            <p:nvSpPr>
              <p:cNvPr id="46" name="Freeform 4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47" name="Group 47"/>
            <p:cNvGrpSpPr/>
            <p:nvPr/>
          </p:nvGrpSpPr>
          <p:grpSpPr>
            <a:xfrm>
              <a:off x="4332791" y="9073915"/>
              <a:ext cx="82785" cy="82785"/>
              <a:chOff x="0" y="0"/>
              <a:chExt cx="6350000" cy="6350000"/>
            </a:xfrm>
          </p:grpSpPr>
          <p:sp>
            <p:nvSpPr>
              <p:cNvPr id="48" name="Freeform 4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49" name="Group 49"/>
            <p:cNvGrpSpPr/>
            <p:nvPr/>
          </p:nvGrpSpPr>
          <p:grpSpPr>
            <a:xfrm>
              <a:off x="1633891" y="9568185"/>
              <a:ext cx="82785" cy="82785"/>
              <a:chOff x="0" y="0"/>
              <a:chExt cx="6350000" cy="6350000"/>
            </a:xfrm>
          </p:grpSpPr>
          <p:sp>
            <p:nvSpPr>
              <p:cNvPr id="50" name="Freeform 5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51" name="Group 51"/>
            <p:cNvGrpSpPr/>
            <p:nvPr/>
          </p:nvGrpSpPr>
          <p:grpSpPr>
            <a:xfrm>
              <a:off x="1633891" y="7998564"/>
              <a:ext cx="82785" cy="82785"/>
              <a:chOff x="0" y="0"/>
              <a:chExt cx="6350000" cy="6350000"/>
            </a:xfrm>
          </p:grpSpPr>
          <p:sp>
            <p:nvSpPr>
              <p:cNvPr id="52" name="Freeform 5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53" name="Group 53"/>
            <p:cNvGrpSpPr/>
            <p:nvPr/>
          </p:nvGrpSpPr>
          <p:grpSpPr>
            <a:xfrm>
              <a:off x="4881756" y="9568185"/>
              <a:ext cx="82785" cy="82785"/>
              <a:chOff x="0" y="0"/>
              <a:chExt cx="6350000" cy="6350000"/>
            </a:xfrm>
          </p:grpSpPr>
          <p:sp>
            <p:nvSpPr>
              <p:cNvPr id="54" name="Freeform 5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55" name="Group 55"/>
            <p:cNvGrpSpPr/>
            <p:nvPr/>
          </p:nvGrpSpPr>
          <p:grpSpPr>
            <a:xfrm>
              <a:off x="4881756" y="7998564"/>
              <a:ext cx="82785" cy="82785"/>
              <a:chOff x="0" y="0"/>
              <a:chExt cx="6350000" cy="6350000"/>
            </a:xfrm>
          </p:grpSpPr>
          <p:sp>
            <p:nvSpPr>
              <p:cNvPr id="56" name="Freeform 5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57" name="Group 57"/>
            <p:cNvGrpSpPr/>
            <p:nvPr/>
          </p:nvGrpSpPr>
          <p:grpSpPr>
            <a:xfrm>
              <a:off x="2172552" y="10105340"/>
              <a:ext cx="82785" cy="82785"/>
              <a:chOff x="0" y="0"/>
              <a:chExt cx="6350000" cy="6350000"/>
            </a:xfrm>
          </p:grpSpPr>
          <p:sp>
            <p:nvSpPr>
              <p:cNvPr id="58" name="Freeform 5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59" name="Group 59"/>
            <p:cNvGrpSpPr/>
            <p:nvPr/>
          </p:nvGrpSpPr>
          <p:grpSpPr>
            <a:xfrm>
              <a:off x="2172552" y="8535719"/>
              <a:ext cx="82785" cy="82785"/>
              <a:chOff x="0" y="0"/>
              <a:chExt cx="6350000" cy="6350000"/>
            </a:xfrm>
          </p:grpSpPr>
          <p:sp>
            <p:nvSpPr>
              <p:cNvPr id="60" name="Freeform 6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61" name="Group 61"/>
            <p:cNvGrpSpPr/>
            <p:nvPr/>
          </p:nvGrpSpPr>
          <p:grpSpPr>
            <a:xfrm>
              <a:off x="5420417" y="10105340"/>
              <a:ext cx="82785" cy="82785"/>
              <a:chOff x="0" y="0"/>
              <a:chExt cx="6350000" cy="6350000"/>
            </a:xfrm>
          </p:grpSpPr>
          <p:sp>
            <p:nvSpPr>
              <p:cNvPr id="62" name="Freeform 6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63" name="Group 63"/>
            <p:cNvGrpSpPr/>
            <p:nvPr/>
          </p:nvGrpSpPr>
          <p:grpSpPr>
            <a:xfrm>
              <a:off x="5420417" y="8535719"/>
              <a:ext cx="82785" cy="82785"/>
              <a:chOff x="0" y="0"/>
              <a:chExt cx="6350000" cy="6350000"/>
            </a:xfrm>
          </p:grpSpPr>
          <p:sp>
            <p:nvSpPr>
              <p:cNvPr id="64" name="Freeform 6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65" name="Group 65"/>
            <p:cNvGrpSpPr/>
            <p:nvPr/>
          </p:nvGrpSpPr>
          <p:grpSpPr>
            <a:xfrm>
              <a:off x="2712413" y="7455836"/>
              <a:ext cx="82785" cy="82785"/>
              <a:chOff x="0" y="0"/>
              <a:chExt cx="6350000" cy="6350000"/>
            </a:xfrm>
          </p:grpSpPr>
          <p:sp>
            <p:nvSpPr>
              <p:cNvPr id="66" name="Freeform 6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67" name="Group 67"/>
            <p:cNvGrpSpPr/>
            <p:nvPr/>
          </p:nvGrpSpPr>
          <p:grpSpPr>
            <a:xfrm>
              <a:off x="2712413" y="10643536"/>
              <a:ext cx="82785" cy="82785"/>
              <a:chOff x="0" y="0"/>
              <a:chExt cx="6350000" cy="6350000"/>
            </a:xfrm>
          </p:grpSpPr>
          <p:sp>
            <p:nvSpPr>
              <p:cNvPr id="68" name="Freeform 6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69" name="Group 69"/>
            <p:cNvGrpSpPr/>
            <p:nvPr/>
          </p:nvGrpSpPr>
          <p:grpSpPr>
            <a:xfrm>
              <a:off x="2712413" y="9073915"/>
              <a:ext cx="82785" cy="82785"/>
              <a:chOff x="0" y="0"/>
              <a:chExt cx="6350000" cy="6350000"/>
            </a:xfrm>
          </p:grpSpPr>
          <p:sp>
            <p:nvSpPr>
              <p:cNvPr id="70" name="Freeform 7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71" name="Group 71"/>
            <p:cNvGrpSpPr/>
            <p:nvPr/>
          </p:nvGrpSpPr>
          <p:grpSpPr>
            <a:xfrm>
              <a:off x="5960278" y="7455836"/>
              <a:ext cx="82785" cy="82785"/>
              <a:chOff x="0" y="0"/>
              <a:chExt cx="6350000" cy="6350000"/>
            </a:xfrm>
          </p:grpSpPr>
          <p:sp>
            <p:nvSpPr>
              <p:cNvPr id="72" name="Freeform 7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73" name="Group 73"/>
            <p:cNvGrpSpPr/>
            <p:nvPr/>
          </p:nvGrpSpPr>
          <p:grpSpPr>
            <a:xfrm>
              <a:off x="5960278" y="10643536"/>
              <a:ext cx="82785" cy="82785"/>
              <a:chOff x="0" y="0"/>
              <a:chExt cx="6350000" cy="6350000"/>
            </a:xfrm>
          </p:grpSpPr>
          <p:sp>
            <p:nvSpPr>
              <p:cNvPr id="74" name="Freeform 7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75" name="Group 75"/>
            <p:cNvGrpSpPr/>
            <p:nvPr/>
          </p:nvGrpSpPr>
          <p:grpSpPr>
            <a:xfrm>
              <a:off x="5960278" y="9073915"/>
              <a:ext cx="82785" cy="82785"/>
              <a:chOff x="0" y="0"/>
              <a:chExt cx="6350000" cy="6350000"/>
            </a:xfrm>
          </p:grpSpPr>
          <p:sp>
            <p:nvSpPr>
              <p:cNvPr id="76" name="Freeform 7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77" name="Group 77"/>
            <p:cNvGrpSpPr/>
            <p:nvPr/>
          </p:nvGrpSpPr>
          <p:grpSpPr>
            <a:xfrm>
              <a:off x="545144" y="9568185"/>
              <a:ext cx="82785" cy="82785"/>
              <a:chOff x="0" y="0"/>
              <a:chExt cx="1913890" cy="1913890"/>
            </a:xfrm>
          </p:grpSpPr>
          <p:sp>
            <p:nvSpPr>
              <p:cNvPr id="78" name="Freeform 78"/>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79" name="Group 79"/>
            <p:cNvGrpSpPr/>
            <p:nvPr/>
          </p:nvGrpSpPr>
          <p:grpSpPr>
            <a:xfrm>
              <a:off x="545144" y="7998564"/>
              <a:ext cx="82785" cy="82785"/>
              <a:chOff x="0" y="0"/>
              <a:chExt cx="1913890" cy="1913890"/>
            </a:xfrm>
          </p:grpSpPr>
          <p:sp>
            <p:nvSpPr>
              <p:cNvPr id="80" name="Freeform 8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81" name="Group 81"/>
            <p:cNvGrpSpPr/>
            <p:nvPr/>
          </p:nvGrpSpPr>
          <p:grpSpPr>
            <a:xfrm>
              <a:off x="7039293" y="0"/>
              <a:ext cx="82785" cy="82785"/>
              <a:chOff x="0" y="0"/>
              <a:chExt cx="1913890" cy="1913890"/>
            </a:xfrm>
          </p:grpSpPr>
          <p:sp>
            <p:nvSpPr>
              <p:cNvPr id="82" name="Freeform 82"/>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83" name="Group 83"/>
            <p:cNvGrpSpPr/>
            <p:nvPr/>
          </p:nvGrpSpPr>
          <p:grpSpPr>
            <a:xfrm>
              <a:off x="7039293" y="6380485"/>
              <a:ext cx="82785" cy="82785"/>
              <a:chOff x="0" y="0"/>
              <a:chExt cx="1913890" cy="1913890"/>
            </a:xfrm>
          </p:grpSpPr>
          <p:sp>
            <p:nvSpPr>
              <p:cNvPr id="84" name="Freeform 84"/>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85" name="Group 85"/>
            <p:cNvGrpSpPr/>
            <p:nvPr/>
          </p:nvGrpSpPr>
          <p:grpSpPr>
            <a:xfrm>
              <a:off x="7039293" y="3187700"/>
              <a:ext cx="82785" cy="82785"/>
              <a:chOff x="0" y="0"/>
              <a:chExt cx="1913890" cy="1913890"/>
            </a:xfrm>
          </p:grpSpPr>
          <p:sp>
            <p:nvSpPr>
              <p:cNvPr id="86" name="Freeform 86"/>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87" name="Group 87"/>
            <p:cNvGrpSpPr/>
            <p:nvPr/>
          </p:nvGrpSpPr>
          <p:grpSpPr>
            <a:xfrm>
              <a:off x="7039293" y="9568185"/>
              <a:ext cx="82785" cy="82785"/>
              <a:chOff x="0" y="0"/>
              <a:chExt cx="1913890" cy="1913890"/>
            </a:xfrm>
          </p:grpSpPr>
          <p:sp>
            <p:nvSpPr>
              <p:cNvPr id="88" name="Freeform 88"/>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89" name="Group 89"/>
            <p:cNvGrpSpPr/>
            <p:nvPr/>
          </p:nvGrpSpPr>
          <p:grpSpPr>
            <a:xfrm>
              <a:off x="7039293" y="1618080"/>
              <a:ext cx="82785" cy="82785"/>
              <a:chOff x="0" y="0"/>
              <a:chExt cx="1913890" cy="1913890"/>
            </a:xfrm>
          </p:grpSpPr>
          <p:sp>
            <p:nvSpPr>
              <p:cNvPr id="90" name="Freeform 9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91" name="Group 91"/>
            <p:cNvGrpSpPr/>
            <p:nvPr/>
          </p:nvGrpSpPr>
          <p:grpSpPr>
            <a:xfrm>
              <a:off x="7039293" y="7998564"/>
              <a:ext cx="82785" cy="82785"/>
              <a:chOff x="0" y="0"/>
              <a:chExt cx="1913890" cy="1913890"/>
            </a:xfrm>
          </p:grpSpPr>
          <p:sp>
            <p:nvSpPr>
              <p:cNvPr id="92" name="Freeform 92"/>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93" name="Group 93"/>
            <p:cNvGrpSpPr/>
            <p:nvPr/>
          </p:nvGrpSpPr>
          <p:grpSpPr>
            <a:xfrm>
              <a:off x="7039293" y="4805780"/>
              <a:ext cx="82785" cy="82785"/>
              <a:chOff x="0" y="0"/>
              <a:chExt cx="1913890" cy="1913890"/>
            </a:xfrm>
          </p:grpSpPr>
          <p:sp>
            <p:nvSpPr>
              <p:cNvPr id="94" name="Freeform 94"/>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95" name="Group 95"/>
            <p:cNvGrpSpPr/>
            <p:nvPr/>
          </p:nvGrpSpPr>
          <p:grpSpPr>
            <a:xfrm>
              <a:off x="3793009" y="9568185"/>
              <a:ext cx="82785" cy="82785"/>
              <a:chOff x="0" y="0"/>
              <a:chExt cx="1913890" cy="1913890"/>
            </a:xfrm>
          </p:grpSpPr>
          <p:sp>
            <p:nvSpPr>
              <p:cNvPr id="96" name="Freeform 96"/>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97" name="Group 97"/>
            <p:cNvGrpSpPr/>
            <p:nvPr/>
          </p:nvGrpSpPr>
          <p:grpSpPr>
            <a:xfrm>
              <a:off x="3793009" y="7998564"/>
              <a:ext cx="82785" cy="82785"/>
              <a:chOff x="0" y="0"/>
              <a:chExt cx="1913890" cy="1913890"/>
            </a:xfrm>
          </p:grpSpPr>
          <p:sp>
            <p:nvSpPr>
              <p:cNvPr id="98" name="Freeform 98"/>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99" name="Group 99"/>
            <p:cNvGrpSpPr/>
            <p:nvPr/>
          </p:nvGrpSpPr>
          <p:grpSpPr>
            <a:xfrm>
              <a:off x="1083805" y="10105340"/>
              <a:ext cx="82785" cy="82785"/>
              <a:chOff x="0" y="0"/>
              <a:chExt cx="1913890" cy="1913890"/>
            </a:xfrm>
          </p:grpSpPr>
          <p:sp>
            <p:nvSpPr>
              <p:cNvPr id="100" name="Freeform 10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101" name="Group 101"/>
            <p:cNvGrpSpPr/>
            <p:nvPr/>
          </p:nvGrpSpPr>
          <p:grpSpPr>
            <a:xfrm>
              <a:off x="1083805" y="8535719"/>
              <a:ext cx="82785" cy="82785"/>
              <a:chOff x="0" y="0"/>
              <a:chExt cx="1913890" cy="1913890"/>
            </a:xfrm>
          </p:grpSpPr>
          <p:sp>
            <p:nvSpPr>
              <p:cNvPr id="102" name="Freeform 102"/>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103" name="Group 103"/>
            <p:cNvGrpSpPr/>
            <p:nvPr/>
          </p:nvGrpSpPr>
          <p:grpSpPr>
            <a:xfrm>
              <a:off x="4331670" y="10105340"/>
              <a:ext cx="82785" cy="82785"/>
              <a:chOff x="0" y="0"/>
              <a:chExt cx="1913890" cy="1913890"/>
            </a:xfrm>
          </p:grpSpPr>
          <p:sp>
            <p:nvSpPr>
              <p:cNvPr id="104" name="Freeform 104"/>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105" name="Group 105"/>
            <p:cNvGrpSpPr/>
            <p:nvPr/>
          </p:nvGrpSpPr>
          <p:grpSpPr>
            <a:xfrm>
              <a:off x="4331670" y="8535719"/>
              <a:ext cx="82785" cy="82785"/>
              <a:chOff x="0" y="0"/>
              <a:chExt cx="1913890" cy="1913890"/>
            </a:xfrm>
          </p:grpSpPr>
          <p:sp>
            <p:nvSpPr>
              <p:cNvPr id="106" name="Freeform 106"/>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107" name="Group 107"/>
            <p:cNvGrpSpPr/>
            <p:nvPr/>
          </p:nvGrpSpPr>
          <p:grpSpPr>
            <a:xfrm>
              <a:off x="1623665" y="7455836"/>
              <a:ext cx="82785" cy="82785"/>
              <a:chOff x="0" y="0"/>
              <a:chExt cx="1913890" cy="1913890"/>
            </a:xfrm>
          </p:grpSpPr>
          <p:sp>
            <p:nvSpPr>
              <p:cNvPr id="108" name="Freeform 108"/>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109" name="Group 109"/>
            <p:cNvGrpSpPr/>
            <p:nvPr/>
          </p:nvGrpSpPr>
          <p:grpSpPr>
            <a:xfrm>
              <a:off x="1623665" y="10643536"/>
              <a:ext cx="82785" cy="82785"/>
              <a:chOff x="0" y="0"/>
              <a:chExt cx="1913890" cy="1913890"/>
            </a:xfrm>
          </p:grpSpPr>
          <p:sp>
            <p:nvSpPr>
              <p:cNvPr id="110" name="Freeform 11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111" name="Group 111"/>
            <p:cNvGrpSpPr/>
            <p:nvPr/>
          </p:nvGrpSpPr>
          <p:grpSpPr>
            <a:xfrm>
              <a:off x="1623665" y="9073915"/>
              <a:ext cx="82785" cy="82785"/>
              <a:chOff x="0" y="0"/>
              <a:chExt cx="1913890" cy="1913890"/>
            </a:xfrm>
          </p:grpSpPr>
          <p:sp>
            <p:nvSpPr>
              <p:cNvPr id="112" name="Freeform 112"/>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113" name="Group 113"/>
            <p:cNvGrpSpPr/>
            <p:nvPr/>
          </p:nvGrpSpPr>
          <p:grpSpPr>
            <a:xfrm>
              <a:off x="4871530" y="7455836"/>
              <a:ext cx="82785" cy="82785"/>
              <a:chOff x="0" y="0"/>
              <a:chExt cx="1913890" cy="1913890"/>
            </a:xfrm>
          </p:grpSpPr>
          <p:sp>
            <p:nvSpPr>
              <p:cNvPr id="114" name="Freeform 114"/>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115" name="Group 115"/>
            <p:cNvGrpSpPr/>
            <p:nvPr/>
          </p:nvGrpSpPr>
          <p:grpSpPr>
            <a:xfrm>
              <a:off x="4871530" y="10643536"/>
              <a:ext cx="82785" cy="82785"/>
              <a:chOff x="0" y="0"/>
              <a:chExt cx="1913890" cy="1913890"/>
            </a:xfrm>
          </p:grpSpPr>
          <p:sp>
            <p:nvSpPr>
              <p:cNvPr id="116" name="Freeform 116"/>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117" name="Group 117"/>
            <p:cNvGrpSpPr/>
            <p:nvPr/>
          </p:nvGrpSpPr>
          <p:grpSpPr>
            <a:xfrm>
              <a:off x="4871530" y="9073915"/>
              <a:ext cx="82785" cy="82785"/>
              <a:chOff x="0" y="0"/>
              <a:chExt cx="1913890" cy="1913890"/>
            </a:xfrm>
          </p:grpSpPr>
          <p:sp>
            <p:nvSpPr>
              <p:cNvPr id="118" name="Freeform 118"/>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119" name="Group 119"/>
            <p:cNvGrpSpPr/>
            <p:nvPr/>
          </p:nvGrpSpPr>
          <p:grpSpPr>
            <a:xfrm>
              <a:off x="6405" y="7455836"/>
              <a:ext cx="82785" cy="82785"/>
              <a:chOff x="0" y="0"/>
              <a:chExt cx="1913890" cy="1913890"/>
            </a:xfrm>
          </p:grpSpPr>
          <p:sp>
            <p:nvSpPr>
              <p:cNvPr id="120" name="Freeform 12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121" name="Group 121"/>
            <p:cNvGrpSpPr/>
            <p:nvPr/>
          </p:nvGrpSpPr>
          <p:grpSpPr>
            <a:xfrm>
              <a:off x="6405" y="10643536"/>
              <a:ext cx="82785" cy="82785"/>
              <a:chOff x="0" y="0"/>
              <a:chExt cx="1913890" cy="1913890"/>
            </a:xfrm>
          </p:grpSpPr>
          <p:sp>
            <p:nvSpPr>
              <p:cNvPr id="122" name="Freeform 122"/>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123" name="Group 123"/>
            <p:cNvGrpSpPr/>
            <p:nvPr/>
          </p:nvGrpSpPr>
          <p:grpSpPr>
            <a:xfrm>
              <a:off x="6405" y="9073915"/>
              <a:ext cx="82785" cy="82785"/>
              <a:chOff x="0" y="0"/>
              <a:chExt cx="1913890" cy="1913890"/>
            </a:xfrm>
          </p:grpSpPr>
          <p:sp>
            <p:nvSpPr>
              <p:cNvPr id="124" name="Freeform 124"/>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125" name="Group 125"/>
            <p:cNvGrpSpPr/>
            <p:nvPr/>
          </p:nvGrpSpPr>
          <p:grpSpPr>
            <a:xfrm>
              <a:off x="6500554" y="7455836"/>
              <a:ext cx="82785" cy="82785"/>
              <a:chOff x="0" y="0"/>
              <a:chExt cx="1913890" cy="1913890"/>
            </a:xfrm>
          </p:grpSpPr>
          <p:sp>
            <p:nvSpPr>
              <p:cNvPr id="126" name="Freeform 126"/>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127" name="Group 127"/>
            <p:cNvGrpSpPr/>
            <p:nvPr/>
          </p:nvGrpSpPr>
          <p:grpSpPr>
            <a:xfrm>
              <a:off x="6500554" y="10643536"/>
              <a:ext cx="82785" cy="82785"/>
              <a:chOff x="0" y="0"/>
              <a:chExt cx="1913890" cy="1913890"/>
            </a:xfrm>
          </p:grpSpPr>
          <p:sp>
            <p:nvSpPr>
              <p:cNvPr id="128" name="Freeform 128"/>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129" name="Group 129"/>
            <p:cNvGrpSpPr/>
            <p:nvPr/>
          </p:nvGrpSpPr>
          <p:grpSpPr>
            <a:xfrm>
              <a:off x="6500554" y="9073915"/>
              <a:ext cx="82785" cy="82785"/>
              <a:chOff x="0" y="0"/>
              <a:chExt cx="1913890" cy="1913890"/>
            </a:xfrm>
          </p:grpSpPr>
          <p:sp>
            <p:nvSpPr>
              <p:cNvPr id="130" name="Freeform 13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131" name="Group 131"/>
            <p:cNvGrpSpPr/>
            <p:nvPr/>
          </p:nvGrpSpPr>
          <p:grpSpPr>
            <a:xfrm>
              <a:off x="3254270" y="7455836"/>
              <a:ext cx="82785" cy="82785"/>
              <a:chOff x="0" y="0"/>
              <a:chExt cx="1913890" cy="1913890"/>
            </a:xfrm>
          </p:grpSpPr>
          <p:sp>
            <p:nvSpPr>
              <p:cNvPr id="132" name="Freeform 132"/>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133" name="Group 133"/>
            <p:cNvGrpSpPr/>
            <p:nvPr/>
          </p:nvGrpSpPr>
          <p:grpSpPr>
            <a:xfrm>
              <a:off x="3254270" y="10643536"/>
              <a:ext cx="82785" cy="82785"/>
              <a:chOff x="0" y="0"/>
              <a:chExt cx="1913890" cy="1913890"/>
            </a:xfrm>
          </p:grpSpPr>
          <p:sp>
            <p:nvSpPr>
              <p:cNvPr id="134" name="Freeform 134"/>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135" name="Group 135"/>
            <p:cNvGrpSpPr/>
            <p:nvPr/>
          </p:nvGrpSpPr>
          <p:grpSpPr>
            <a:xfrm>
              <a:off x="3254270" y="9073915"/>
              <a:ext cx="82785" cy="82785"/>
              <a:chOff x="0" y="0"/>
              <a:chExt cx="1913890" cy="1913890"/>
            </a:xfrm>
          </p:grpSpPr>
          <p:sp>
            <p:nvSpPr>
              <p:cNvPr id="136" name="Freeform 136"/>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137" name="Group 137"/>
            <p:cNvGrpSpPr/>
            <p:nvPr/>
          </p:nvGrpSpPr>
          <p:grpSpPr>
            <a:xfrm>
              <a:off x="2172630" y="9568185"/>
              <a:ext cx="82785" cy="82785"/>
              <a:chOff x="0" y="0"/>
              <a:chExt cx="1913890" cy="1913890"/>
            </a:xfrm>
          </p:grpSpPr>
          <p:sp>
            <p:nvSpPr>
              <p:cNvPr id="138" name="Freeform 138"/>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139" name="Group 139"/>
            <p:cNvGrpSpPr/>
            <p:nvPr/>
          </p:nvGrpSpPr>
          <p:grpSpPr>
            <a:xfrm>
              <a:off x="2172630" y="7998564"/>
              <a:ext cx="82785" cy="82785"/>
              <a:chOff x="0" y="0"/>
              <a:chExt cx="1913890" cy="1913890"/>
            </a:xfrm>
          </p:grpSpPr>
          <p:sp>
            <p:nvSpPr>
              <p:cNvPr id="140" name="Freeform 14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141" name="Group 141"/>
            <p:cNvGrpSpPr/>
            <p:nvPr/>
          </p:nvGrpSpPr>
          <p:grpSpPr>
            <a:xfrm>
              <a:off x="5420495" y="9568185"/>
              <a:ext cx="82785" cy="82785"/>
              <a:chOff x="0" y="0"/>
              <a:chExt cx="1913890" cy="1913890"/>
            </a:xfrm>
          </p:grpSpPr>
          <p:sp>
            <p:nvSpPr>
              <p:cNvPr id="142" name="Freeform 142"/>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143" name="Group 143"/>
            <p:cNvGrpSpPr/>
            <p:nvPr/>
          </p:nvGrpSpPr>
          <p:grpSpPr>
            <a:xfrm>
              <a:off x="5420495" y="7998564"/>
              <a:ext cx="82785" cy="82785"/>
              <a:chOff x="0" y="0"/>
              <a:chExt cx="1913890" cy="1913890"/>
            </a:xfrm>
          </p:grpSpPr>
          <p:sp>
            <p:nvSpPr>
              <p:cNvPr id="144" name="Freeform 144"/>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145" name="Group 145"/>
            <p:cNvGrpSpPr/>
            <p:nvPr/>
          </p:nvGrpSpPr>
          <p:grpSpPr>
            <a:xfrm>
              <a:off x="2711291" y="10105340"/>
              <a:ext cx="82785" cy="82785"/>
              <a:chOff x="0" y="0"/>
              <a:chExt cx="1913890" cy="1913890"/>
            </a:xfrm>
          </p:grpSpPr>
          <p:sp>
            <p:nvSpPr>
              <p:cNvPr id="146" name="Freeform 146"/>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147" name="Group 147"/>
            <p:cNvGrpSpPr/>
            <p:nvPr/>
          </p:nvGrpSpPr>
          <p:grpSpPr>
            <a:xfrm>
              <a:off x="2711291" y="8535719"/>
              <a:ext cx="82785" cy="82785"/>
              <a:chOff x="0" y="0"/>
              <a:chExt cx="1913890" cy="1913890"/>
            </a:xfrm>
          </p:grpSpPr>
          <p:sp>
            <p:nvSpPr>
              <p:cNvPr id="148" name="Freeform 148"/>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149" name="Group 149"/>
            <p:cNvGrpSpPr/>
            <p:nvPr/>
          </p:nvGrpSpPr>
          <p:grpSpPr>
            <a:xfrm>
              <a:off x="5959156" y="10105340"/>
              <a:ext cx="82785" cy="82785"/>
              <a:chOff x="0" y="0"/>
              <a:chExt cx="1913890" cy="1913890"/>
            </a:xfrm>
          </p:grpSpPr>
          <p:sp>
            <p:nvSpPr>
              <p:cNvPr id="150" name="Freeform 15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151" name="Group 151"/>
            <p:cNvGrpSpPr/>
            <p:nvPr/>
          </p:nvGrpSpPr>
          <p:grpSpPr>
            <a:xfrm>
              <a:off x="5959156" y="8535719"/>
              <a:ext cx="82785" cy="82785"/>
              <a:chOff x="0" y="0"/>
              <a:chExt cx="1913890" cy="1913890"/>
            </a:xfrm>
          </p:grpSpPr>
          <p:sp>
            <p:nvSpPr>
              <p:cNvPr id="152" name="Freeform 152"/>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153" name="Group 153"/>
            <p:cNvGrpSpPr>
              <a:grpSpLocks noChangeAspect="1"/>
            </p:cNvGrpSpPr>
            <p:nvPr/>
          </p:nvGrpSpPr>
          <p:grpSpPr>
            <a:xfrm>
              <a:off x="1083883" y="9568185"/>
              <a:ext cx="95594" cy="82785"/>
              <a:chOff x="0" y="0"/>
              <a:chExt cx="6350000" cy="5499100"/>
            </a:xfrm>
          </p:grpSpPr>
          <p:sp>
            <p:nvSpPr>
              <p:cNvPr id="154" name="Freeform 154"/>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155" name="Group 155"/>
            <p:cNvGrpSpPr>
              <a:grpSpLocks noChangeAspect="1"/>
            </p:cNvGrpSpPr>
            <p:nvPr/>
          </p:nvGrpSpPr>
          <p:grpSpPr>
            <a:xfrm>
              <a:off x="1083883" y="7998564"/>
              <a:ext cx="95594" cy="82785"/>
              <a:chOff x="0" y="0"/>
              <a:chExt cx="6350000" cy="5499100"/>
            </a:xfrm>
          </p:grpSpPr>
          <p:sp>
            <p:nvSpPr>
              <p:cNvPr id="156" name="Freeform 15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157" name="Group 157"/>
            <p:cNvGrpSpPr>
              <a:grpSpLocks noChangeAspect="1"/>
            </p:cNvGrpSpPr>
            <p:nvPr/>
          </p:nvGrpSpPr>
          <p:grpSpPr>
            <a:xfrm>
              <a:off x="4331748" y="9568185"/>
              <a:ext cx="95594" cy="82785"/>
              <a:chOff x="0" y="0"/>
              <a:chExt cx="6350000" cy="5499100"/>
            </a:xfrm>
          </p:grpSpPr>
          <p:sp>
            <p:nvSpPr>
              <p:cNvPr id="158" name="Freeform 15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159" name="Group 159"/>
            <p:cNvGrpSpPr>
              <a:grpSpLocks noChangeAspect="1"/>
            </p:cNvGrpSpPr>
            <p:nvPr/>
          </p:nvGrpSpPr>
          <p:grpSpPr>
            <a:xfrm>
              <a:off x="4331748" y="7998564"/>
              <a:ext cx="95594" cy="82785"/>
              <a:chOff x="0" y="0"/>
              <a:chExt cx="6350000" cy="5499100"/>
            </a:xfrm>
          </p:grpSpPr>
          <p:sp>
            <p:nvSpPr>
              <p:cNvPr id="160" name="Freeform 16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161" name="Group 161"/>
            <p:cNvGrpSpPr>
              <a:grpSpLocks noChangeAspect="1"/>
            </p:cNvGrpSpPr>
            <p:nvPr/>
          </p:nvGrpSpPr>
          <p:grpSpPr>
            <a:xfrm>
              <a:off x="1622544" y="10105340"/>
              <a:ext cx="95594" cy="82785"/>
              <a:chOff x="0" y="0"/>
              <a:chExt cx="6350000" cy="5499100"/>
            </a:xfrm>
          </p:grpSpPr>
          <p:sp>
            <p:nvSpPr>
              <p:cNvPr id="162" name="Freeform 162"/>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163" name="Group 163"/>
            <p:cNvGrpSpPr>
              <a:grpSpLocks noChangeAspect="1"/>
            </p:cNvGrpSpPr>
            <p:nvPr/>
          </p:nvGrpSpPr>
          <p:grpSpPr>
            <a:xfrm>
              <a:off x="1622544" y="8535719"/>
              <a:ext cx="95594" cy="82785"/>
              <a:chOff x="0" y="0"/>
              <a:chExt cx="6350000" cy="5499100"/>
            </a:xfrm>
          </p:grpSpPr>
          <p:sp>
            <p:nvSpPr>
              <p:cNvPr id="164" name="Freeform 164"/>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165" name="Group 165"/>
            <p:cNvGrpSpPr>
              <a:grpSpLocks noChangeAspect="1"/>
            </p:cNvGrpSpPr>
            <p:nvPr/>
          </p:nvGrpSpPr>
          <p:grpSpPr>
            <a:xfrm>
              <a:off x="4870409" y="10105340"/>
              <a:ext cx="95594" cy="82785"/>
              <a:chOff x="0" y="0"/>
              <a:chExt cx="6350000" cy="5499100"/>
            </a:xfrm>
          </p:grpSpPr>
          <p:sp>
            <p:nvSpPr>
              <p:cNvPr id="166" name="Freeform 16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167" name="Group 167"/>
            <p:cNvGrpSpPr>
              <a:grpSpLocks noChangeAspect="1"/>
            </p:cNvGrpSpPr>
            <p:nvPr/>
          </p:nvGrpSpPr>
          <p:grpSpPr>
            <a:xfrm>
              <a:off x="4870409" y="8535719"/>
              <a:ext cx="95594" cy="82785"/>
              <a:chOff x="0" y="0"/>
              <a:chExt cx="6350000" cy="5499100"/>
            </a:xfrm>
          </p:grpSpPr>
          <p:sp>
            <p:nvSpPr>
              <p:cNvPr id="168" name="Freeform 16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169" name="Group 169"/>
            <p:cNvGrpSpPr>
              <a:grpSpLocks noChangeAspect="1"/>
            </p:cNvGrpSpPr>
            <p:nvPr/>
          </p:nvGrpSpPr>
          <p:grpSpPr>
            <a:xfrm>
              <a:off x="2162405" y="7455836"/>
              <a:ext cx="95594" cy="82785"/>
              <a:chOff x="0" y="0"/>
              <a:chExt cx="6350000" cy="5499100"/>
            </a:xfrm>
          </p:grpSpPr>
          <p:sp>
            <p:nvSpPr>
              <p:cNvPr id="170" name="Freeform 17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171" name="Group 171"/>
            <p:cNvGrpSpPr>
              <a:grpSpLocks noChangeAspect="1"/>
            </p:cNvGrpSpPr>
            <p:nvPr/>
          </p:nvGrpSpPr>
          <p:grpSpPr>
            <a:xfrm>
              <a:off x="2162405" y="10643536"/>
              <a:ext cx="95594" cy="82785"/>
              <a:chOff x="0" y="0"/>
              <a:chExt cx="6350000" cy="5499100"/>
            </a:xfrm>
          </p:grpSpPr>
          <p:sp>
            <p:nvSpPr>
              <p:cNvPr id="172" name="Freeform 172"/>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173" name="Group 173"/>
            <p:cNvGrpSpPr>
              <a:grpSpLocks noChangeAspect="1"/>
            </p:cNvGrpSpPr>
            <p:nvPr/>
          </p:nvGrpSpPr>
          <p:grpSpPr>
            <a:xfrm>
              <a:off x="2162405" y="9073915"/>
              <a:ext cx="95594" cy="82785"/>
              <a:chOff x="0" y="0"/>
              <a:chExt cx="6350000" cy="5499100"/>
            </a:xfrm>
          </p:grpSpPr>
          <p:sp>
            <p:nvSpPr>
              <p:cNvPr id="174" name="Freeform 174"/>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175" name="Group 175"/>
            <p:cNvGrpSpPr>
              <a:grpSpLocks noChangeAspect="1"/>
            </p:cNvGrpSpPr>
            <p:nvPr/>
          </p:nvGrpSpPr>
          <p:grpSpPr>
            <a:xfrm>
              <a:off x="5410269" y="7455836"/>
              <a:ext cx="95594" cy="82785"/>
              <a:chOff x="0" y="0"/>
              <a:chExt cx="6350000" cy="5499100"/>
            </a:xfrm>
          </p:grpSpPr>
          <p:sp>
            <p:nvSpPr>
              <p:cNvPr id="176" name="Freeform 17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177" name="Group 177"/>
            <p:cNvGrpSpPr>
              <a:grpSpLocks noChangeAspect="1"/>
            </p:cNvGrpSpPr>
            <p:nvPr/>
          </p:nvGrpSpPr>
          <p:grpSpPr>
            <a:xfrm>
              <a:off x="5410269" y="10643536"/>
              <a:ext cx="95594" cy="82785"/>
              <a:chOff x="0" y="0"/>
              <a:chExt cx="6350000" cy="5499100"/>
            </a:xfrm>
          </p:grpSpPr>
          <p:sp>
            <p:nvSpPr>
              <p:cNvPr id="178" name="Freeform 17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179" name="Group 179"/>
            <p:cNvGrpSpPr>
              <a:grpSpLocks noChangeAspect="1"/>
            </p:cNvGrpSpPr>
            <p:nvPr/>
          </p:nvGrpSpPr>
          <p:grpSpPr>
            <a:xfrm>
              <a:off x="5410269" y="9073915"/>
              <a:ext cx="95594" cy="82785"/>
              <a:chOff x="0" y="0"/>
              <a:chExt cx="6350000" cy="5499100"/>
            </a:xfrm>
          </p:grpSpPr>
          <p:sp>
            <p:nvSpPr>
              <p:cNvPr id="180" name="Freeform 18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181" name="Group 181"/>
            <p:cNvGrpSpPr>
              <a:grpSpLocks noChangeAspect="1"/>
            </p:cNvGrpSpPr>
            <p:nvPr/>
          </p:nvGrpSpPr>
          <p:grpSpPr>
            <a:xfrm>
              <a:off x="545144" y="7455836"/>
              <a:ext cx="95594" cy="82785"/>
              <a:chOff x="0" y="0"/>
              <a:chExt cx="6350000" cy="5499100"/>
            </a:xfrm>
          </p:grpSpPr>
          <p:sp>
            <p:nvSpPr>
              <p:cNvPr id="182" name="Freeform 182"/>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183" name="Group 183"/>
            <p:cNvGrpSpPr>
              <a:grpSpLocks noChangeAspect="1"/>
            </p:cNvGrpSpPr>
            <p:nvPr/>
          </p:nvGrpSpPr>
          <p:grpSpPr>
            <a:xfrm>
              <a:off x="545144" y="10643536"/>
              <a:ext cx="95594" cy="82785"/>
              <a:chOff x="0" y="0"/>
              <a:chExt cx="6350000" cy="5499100"/>
            </a:xfrm>
          </p:grpSpPr>
          <p:sp>
            <p:nvSpPr>
              <p:cNvPr id="184" name="Freeform 184"/>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185" name="Group 185"/>
            <p:cNvGrpSpPr>
              <a:grpSpLocks noChangeAspect="1"/>
            </p:cNvGrpSpPr>
            <p:nvPr/>
          </p:nvGrpSpPr>
          <p:grpSpPr>
            <a:xfrm>
              <a:off x="545144" y="9073915"/>
              <a:ext cx="95594" cy="82785"/>
              <a:chOff x="0" y="0"/>
              <a:chExt cx="6350000" cy="5499100"/>
            </a:xfrm>
          </p:grpSpPr>
          <p:sp>
            <p:nvSpPr>
              <p:cNvPr id="186" name="Freeform 18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187" name="Group 187"/>
            <p:cNvGrpSpPr>
              <a:grpSpLocks noChangeAspect="1"/>
            </p:cNvGrpSpPr>
            <p:nvPr/>
          </p:nvGrpSpPr>
          <p:grpSpPr>
            <a:xfrm>
              <a:off x="7039293" y="1075351"/>
              <a:ext cx="95594" cy="82785"/>
              <a:chOff x="0" y="0"/>
              <a:chExt cx="6350000" cy="5499100"/>
            </a:xfrm>
          </p:grpSpPr>
          <p:sp>
            <p:nvSpPr>
              <p:cNvPr id="188" name="Freeform 18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189" name="Group 189"/>
            <p:cNvGrpSpPr>
              <a:grpSpLocks noChangeAspect="1"/>
            </p:cNvGrpSpPr>
            <p:nvPr/>
          </p:nvGrpSpPr>
          <p:grpSpPr>
            <a:xfrm>
              <a:off x="7039293" y="7455836"/>
              <a:ext cx="95594" cy="82785"/>
              <a:chOff x="0" y="0"/>
              <a:chExt cx="6350000" cy="5499100"/>
            </a:xfrm>
          </p:grpSpPr>
          <p:sp>
            <p:nvSpPr>
              <p:cNvPr id="190" name="Freeform 19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191" name="Group 191"/>
            <p:cNvGrpSpPr>
              <a:grpSpLocks noChangeAspect="1"/>
            </p:cNvGrpSpPr>
            <p:nvPr/>
          </p:nvGrpSpPr>
          <p:grpSpPr>
            <a:xfrm>
              <a:off x="7039293" y="4263051"/>
              <a:ext cx="95594" cy="82785"/>
              <a:chOff x="0" y="0"/>
              <a:chExt cx="6350000" cy="5499100"/>
            </a:xfrm>
          </p:grpSpPr>
          <p:sp>
            <p:nvSpPr>
              <p:cNvPr id="192" name="Freeform 192"/>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193" name="Group 193"/>
            <p:cNvGrpSpPr>
              <a:grpSpLocks noChangeAspect="1"/>
            </p:cNvGrpSpPr>
            <p:nvPr/>
          </p:nvGrpSpPr>
          <p:grpSpPr>
            <a:xfrm>
              <a:off x="7039293" y="10643536"/>
              <a:ext cx="95594" cy="82785"/>
              <a:chOff x="0" y="0"/>
              <a:chExt cx="6350000" cy="5499100"/>
            </a:xfrm>
          </p:grpSpPr>
          <p:sp>
            <p:nvSpPr>
              <p:cNvPr id="194" name="Freeform 194"/>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195" name="Group 195"/>
            <p:cNvGrpSpPr>
              <a:grpSpLocks noChangeAspect="1"/>
            </p:cNvGrpSpPr>
            <p:nvPr/>
          </p:nvGrpSpPr>
          <p:grpSpPr>
            <a:xfrm>
              <a:off x="7039293" y="2693431"/>
              <a:ext cx="95594" cy="82785"/>
              <a:chOff x="0" y="0"/>
              <a:chExt cx="6350000" cy="5499100"/>
            </a:xfrm>
          </p:grpSpPr>
          <p:sp>
            <p:nvSpPr>
              <p:cNvPr id="196" name="Freeform 19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197" name="Group 197"/>
            <p:cNvGrpSpPr>
              <a:grpSpLocks noChangeAspect="1"/>
            </p:cNvGrpSpPr>
            <p:nvPr/>
          </p:nvGrpSpPr>
          <p:grpSpPr>
            <a:xfrm>
              <a:off x="7039293" y="9073915"/>
              <a:ext cx="95594" cy="82785"/>
              <a:chOff x="0" y="0"/>
              <a:chExt cx="6350000" cy="5499100"/>
            </a:xfrm>
          </p:grpSpPr>
          <p:sp>
            <p:nvSpPr>
              <p:cNvPr id="198" name="Freeform 19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199" name="Group 199"/>
            <p:cNvGrpSpPr>
              <a:grpSpLocks noChangeAspect="1"/>
            </p:cNvGrpSpPr>
            <p:nvPr/>
          </p:nvGrpSpPr>
          <p:grpSpPr>
            <a:xfrm>
              <a:off x="7039293" y="5881131"/>
              <a:ext cx="95594" cy="82785"/>
              <a:chOff x="0" y="0"/>
              <a:chExt cx="6350000" cy="5499100"/>
            </a:xfrm>
          </p:grpSpPr>
          <p:sp>
            <p:nvSpPr>
              <p:cNvPr id="200" name="Freeform 20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201" name="Group 201"/>
            <p:cNvGrpSpPr>
              <a:grpSpLocks noChangeAspect="1"/>
            </p:cNvGrpSpPr>
            <p:nvPr/>
          </p:nvGrpSpPr>
          <p:grpSpPr>
            <a:xfrm>
              <a:off x="3793009" y="7455836"/>
              <a:ext cx="95594" cy="82785"/>
              <a:chOff x="0" y="0"/>
              <a:chExt cx="6350000" cy="5499100"/>
            </a:xfrm>
          </p:grpSpPr>
          <p:sp>
            <p:nvSpPr>
              <p:cNvPr id="202" name="Freeform 202"/>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203" name="Group 203"/>
            <p:cNvGrpSpPr>
              <a:grpSpLocks noChangeAspect="1"/>
            </p:cNvGrpSpPr>
            <p:nvPr/>
          </p:nvGrpSpPr>
          <p:grpSpPr>
            <a:xfrm>
              <a:off x="3793009" y="10643536"/>
              <a:ext cx="95594" cy="82785"/>
              <a:chOff x="0" y="0"/>
              <a:chExt cx="6350000" cy="5499100"/>
            </a:xfrm>
          </p:grpSpPr>
          <p:sp>
            <p:nvSpPr>
              <p:cNvPr id="204" name="Freeform 204"/>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205" name="Group 205"/>
            <p:cNvGrpSpPr>
              <a:grpSpLocks noChangeAspect="1"/>
            </p:cNvGrpSpPr>
            <p:nvPr/>
          </p:nvGrpSpPr>
          <p:grpSpPr>
            <a:xfrm>
              <a:off x="3793009" y="9073915"/>
              <a:ext cx="95594" cy="82785"/>
              <a:chOff x="0" y="0"/>
              <a:chExt cx="6350000" cy="5499100"/>
            </a:xfrm>
          </p:grpSpPr>
          <p:sp>
            <p:nvSpPr>
              <p:cNvPr id="206" name="Freeform 20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207" name="Group 207"/>
            <p:cNvGrpSpPr>
              <a:grpSpLocks noChangeAspect="1"/>
            </p:cNvGrpSpPr>
            <p:nvPr/>
          </p:nvGrpSpPr>
          <p:grpSpPr>
            <a:xfrm>
              <a:off x="2711370" y="9568185"/>
              <a:ext cx="95594" cy="82785"/>
              <a:chOff x="0" y="0"/>
              <a:chExt cx="6350000" cy="5499100"/>
            </a:xfrm>
          </p:grpSpPr>
          <p:sp>
            <p:nvSpPr>
              <p:cNvPr id="208" name="Freeform 20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209" name="Group 209"/>
            <p:cNvGrpSpPr>
              <a:grpSpLocks noChangeAspect="1"/>
            </p:cNvGrpSpPr>
            <p:nvPr/>
          </p:nvGrpSpPr>
          <p:grpSpPr>
            <a:xfrm>
              <a:off x="2711370" y="7998564"/>
              <a:ext cx="95594" cy="82785"/>
              <a:chOff x="0" y="0"/>
              <a:chExt cx="6350000" cy="5499100"/>
            </a:xfrm>
          </p:grpSpPr>
          <p:sp>
            <p:nvSpPr>
              <p:cNvPr id="210" name="Freeform 21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211" name="Group 211"/>
            <p:cNvGrpSpPr>
              <a:grpSpLocks noChangeAspect="1"/>
            </p:cNvGrpSpPr>
            <p:nvPr/>
          </p:nvGrpSpPr>
          <p:grpSpPr>
            <a:xfrm>
              <a:off x="5959235" y="9568185"/>
              <a:ext cx="95594" cy="82785"/>
              <a:chOff x="0" y="0"/>
              <a:chExt cx="6350000" cy="5499100"/>
            </a:xfrm>
          </p:grpSpPr>
          <p:sp>
            <p:nvSpPr>
              <p:cNvPr id="212" name="Freeform 212"/>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213" name="Group 213"/>
            <p:cNvGrpSpPr>
              <a:grpSpLocks noChangeAspect="1"/>
            </p:cNvGrpSpPr>
            <p:nvPr/>
          </p:nvGrpSpPr>
          <p:grpSpPr>
            <a:xfrm>
              <a:off x="5959235" y="7998564"/>
              <a:ext cx="95594" cy="82785"/>
              <a:chOff x="0" y="0"/>
              <a:chExt cx="6350000" cy="5499100"/>
            </a:xfrm>
          </p:grpSpPr>
          <p:sp>
            <p:nvSpPr>
              <p:cNvPr id="214" name="Freeform 214"/>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215" name="Group 215"/>
            <p:cNvGrpSpPr>
              <a:grpSpLocks noChangeAspect="1"/>
            </p:cNvGrpSpPr>
            <p:nvPr/>
          </p:nvGrpSpPr>
          <p:grpSpPr>
            <a:xfrm>
              <a:off x="0" y="10105340"/>
              <a:ext cx="95594" cy="82785"/>
              <a:chOff x="0" y="0"/>
              <a:chExt cx="6350000" cy="5499100"/>
            </a:xfrm>
          </p:grpSpPr>
          <p:sp>
            <p:nvSpPr>
              <p:cNvPr id="216" name="Freeform 21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217" name="Group 217"/>
            <p:cNvGrpSpPr>
              <a:grpSpLocks noChangeAspect="1"/>
            </p:cNvGrpSpPr>
            <p:nvPr/>
          </p:nvGrpSpPr>
          <p:grpSpPr>
            <a:xfrm>
              <a:off x="0" y="8535719"/>
              <a:ext cx="95594" cy="82785"/>
              <a:chOff x="0" y="0"/>
              <a:chExt cx="6350000" cy="5499100"/>
            </a:xfrm>
          </p:grpSpPr>
          <p:sp>
            <p:nvSpPr>
              <p:cNvPr id="218" name="Freeform 21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219" name="Group 219"/>
            <p:cNvGrpSpPr>
              <a:grpSpLocks noChangeAspect="1"/>
            </p:cNvGrpSpPr>
            <p:nvPr/>
          </p:nvGrpSpPr>
          <p:grpSpPr>
            <a:xfrm>
              <a:off x="6494149" y="10105340"/>
              <a:ext cx="95594" cy="82785"/>
              <a:chOff x="0" y="0"/>
              <a:chExt cx="6350000" cy="5499100"/>
            </a:xfrm>
          </p:grpSpPr>
          <p:sp>
            <p:nvSpPr>
              <p:cNvPr id="220" name="Freeform 22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221" name="Group 221"/>
            <p:cNvGrpSpPr>
              <a:grpSpLocks noChangeAspect="1"/>
            </p:cNvGrpSpPr>
            <p:nvPr/>
          </p:nvGrpSpPr>
          <p:grpSpPr>
            <a:xfrm>
              <a:off x="6494149" y="8535719"/>
              <a:ext cx="95594" cy="82785"/>
              <a:chOff x="0" y="0"/>
              <a:chExt cx="6350000" cy="5499100"/>
            </a:xfrm>
          </p:grpSpPr>
          <p:sp>
            <p:nvSpPr>
              <p:cNvPr id="222" name="Freeform 222"/>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223" name="Group 223"/>
            <p:cNvGrpSpPr>
              <a:grpSpLocks noChangeAspect="1"/>
            </p:cNvGrpSpPr>
            <p:nvPr/>
          </p:nvGrpSpPr>
          <p:grpSpPr>
            <a:xfrm>
              <a:off x="3247865" y="10105340"/>
              <a:ext cx="95594" cy="82785"/>
              <a:chOff x="0" y="0"/>
              <a:chExt cx="6350000" cy="5499100"/>
            </a:xfrm>
          </p:grpSpPr>
          <p:sp>
            <p:nvSpPr>
              <p:cNvPr id="224" name="Freeform 224"/>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225" name="Group 225"/>
            <p:cNvGrpSpPr>
              <a:grpSpLocks noChangeAspect="1"/>
            </p:cNvGrpSpPr>
            <p:nvPr/>
          </p:nvGrpSpPr>
          <p:grpSpPr>
            <a:xfrm>
              <a:off x="3247865" y="8535719"/>
              <a:ext cx="95594" cy="82785"/>
              <a:chOff x="0" y="0"/>
              <a:chExt cx="6350000" cy="5499100"/>
            </a:xfrm>
          </p:grpSpPr>
          <p:sp>
            <p:nvSpPr>
              <p:cNvPr id="226" name="Freeform 22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227" name="Group 227"/>
            <p:cNvGrpSpPr/>
            <p:nvPr/>
          </p:nvGrpSpPr>
          <p:grpSpPr>
            <a:xfrm>
              <a:off x="6405" y="0"/>
              <a:ext cx="82785" cy="82785"/>
              <a:chOff x="0" y="0"/>
              <a:chExt cx="6350000" cy="6350000"/>
            </a:xfrm>
          </p:grpSpPr>
          <p:sp>
            <p:nvSpPr>
              <p:cNvPr id="228" name="Freeform 22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229" name="Group 229"/>
            <p:cNvGrpSpPr/>
            <p:nvPr/>
          </p:nvGrpSpPr>
          <p:grpSpPr>
            <a:xfrm>
              <a:off x="6405" y="6380485"/>
              <a:ext cx="82785" cy="82785"/>
              <a:chOff x="0" y="0"/>
              <a:chExt cx="6350000" cy="6350000"/>
            </a:xfrm>
          </p:grpSpPr>
          <p:sp>
            <p:nvSpPr>
              <p:cNvPr id="230" name="Freeform 23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231" name="Group 231"/>
            <p:cNvGrpSpPr/>
            <p:nvPr/>
          </p:nvGrpSpPr>
          <p:grpSpPr>
            <a:xfrm>
              <a:off x="6405" y="3187700"/>
              <a:ext cx="82785" cy="82785"/>
              <a:chOff x="0" y="0"/>
              <a:chExt cx="6350000" cy="6350000"/>
            </a:xfrm>
          </p:grpSpPr>
          <p:sp>
            <p:nvSpPr>
              <p:cNvPr id="232" name="Freeform 23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233" name="Group 233"/>
            <p:cNvGrpSpPr/>
            <p:nvPr/>
          </p:nvGrpSpPr>
          <p:grpSpPr>
            <a:xfrm>
              <a:off x="6405" y="1618080"/>
              <a:ext cx="82785" cy="82785"/>
              <a:chOff x="0" y="0"/>
              <a:chExt cx="6350000" cy="6350000"/>
            </a:xfrm>
          </p:grpSpPr>
          <p:sp>
            <p:nvSpPr>
              <p:cNvPr id="234" name="Freeform 23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235" name="Group 235"/>
            <p:cNvGrpSpPr/>
            <p:nvPr/>
          </p:nvGrpSpPr>
          <p:grpSpPr>
            <a:xfrm>
              <a:off x="6405" y="4805780"/>
              <a:ext cx="82785" cy="82785"/>
              <a:chOff x="0" y="0"/>
              <a:chExt cx="6350000" cy="6350000"/>
            </a:xfrm>
          </p:grpSpPr>
          <p:sp>
            <p:nvSpPr>
              <p:cNvPr id="236" name="Freeform 23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237" name="Group 237"/>
            <p:cNvGrpSpPr/>
            <p:nvPr/>
          </p:nvGrpSpPr>
          <p:grpSpPr>
            <a:xfrm>
              <a:off x="6500554" y="0"/>
              <a:ext cx="82785" cy="82785"/>
              <a:chOff x="0" y="0"/>
              <a:chExt cx="6350000" cy="6350000"/>
            </a:xfrm>
          </p:grpSpPr>
          <p:sp>
            <p:nvSpPr>
              <p:cNvPr id="238" name="Freeform 23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239" name="Group 239"/>
            <p:cNvGrpSpPr/>
            <p:nvPr/>
          </p:nvGrpSpPr>
          <p:grpSpPr>
            <a:xfrm>
              <a:off x="6500554" y="6380485"/>
              <a:ext cx="82785" cy="82785"/>
              <a:chOff x="0" y="0"/>
              <a:chExt cx="6350000" cy="6350000"/>
            </a:xfrm>
          </p:grpSpPr>
          <p:sp>
            <p:nvSpPr>
              <p:cNvPr id="240" name="Freeform 24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241" name="Group 241"/>
            <p:cNvGrpSpPr/>
            <p:nvPr/>
          </p:nvGrpSpPr>
          <p:grpSpPr>
            <a:xfrm>
              <a:off x="6500554" y="3187700"/>
              <a:ext cx="82785" cy="82785"/>
              <a:chOff x="0" y="0"/>
              <a:chExt cx="6350000" cy="6350000"/>
            </a:xfrm>
          </p:grpSpPr>
          <p:sp>
            <p:nvSpPr>
              <p:cNvPr id="242" name="Freeform 24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243" name="Group 243"/>
            <p:cNvGrpSpPr/>
            <p:nvPr/>
          </p:nvGrpSpPr>
          <p:grpSpPr>
            <a:xfrm>
              <a:off x="6500554" y="1618080"/>
              <a:ext cx="82785" cy="82785"/>
              <a:chOff x="0" y="0"/>
              <a:chExt cx="6350000" cy="6350000"/>
            </a:xfrm>
          </p:grpSpPr>
          <p:sp>
            <p:nvSpPr>
              <p:cNvPr id="244" name="Freeform 24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245" name="Group 245"/>
            <p:cNvGrpSpPr/>
            <p:nvPr/>
          </p:nvGrpSpPr>
          <p:grpSpPr>
            <a:xfrm>
              <a:off x="6500554" y="4805780"/>
              <a:ext cx="82785" cy="82785"/>
              <a:chOff x="0" y="0"/>
              <a:chExt cx="6350000" cy="6350000"/>
            </a:xfrm>
          </p:grpSpPr>
          <p:sp>
            <p:nvSpPr>
              <p:cNvPr id="246" name="Freeform 24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247" name="Group 247"/>
            <p:cNvGrpSpPr/>
            <p:nvPr/>
          </p:nvGrpSpPr>
          <p:grpSpPr>
            <a:xfrm>
              <a:off x="3254270" y="0"/>
              <a:ext cx="82785" cy="82785"/>
              <a:chOff x="0" y="0"/>
              <a:chExt cx="6350000" cy="6350000"/>
            </a:xfrm>
          </p:grpSpPr>
          <p:sp>
            <p:nvSpPr>
              <p:cNvPr id="248" name="Freeform 24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249" name="Group 249"/>
            <p:cNvGrpSpPr/>
            <p:nvPr/>
          </p:nvGrpSpPr>
          <p:grpSpPr>
            <a:xfrm>
              <a:off x="3254270" y="6380485"/>
              <a:ext cx="82785" cy="82785"/>
              <a:chOff x="0" y="0"/>
              <a:chExt cx="6350000" cy="6350000"/>
            </a:xfrm>
          </p:grpSpPr>
          <p:sp>
            <p:nvSpPr>
              <p:cNvPr id="250" name="Freeform 25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251" name="Group 251"/>
            <p:cNvGrpSpPr/>
            <p:nvPr/>
          </p:nvGrpSpPr>
          <p:grpSpPr>
            <a:xfrm>
              <a:off x="3254270" y="3187700"/>
              <a:ext cx="82785" cy="82785"/>
              <a:chOff x="0" y="0"/>
              <a:chExt cx="6350000" cy="6350000"/>
            </a:xfrm>
          </p:grpSpPr>
          <p:sp>
            <p:nvSpPr>
              <p:cNvPr id="252" name="Freeform 25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253" name="Group 253"/>
            <p:cNvGrpSpPr/>
            <p:nvPr/>
          </p:nvGrpSpPr>
          <p:grpSpPr>
            <a:xfrm>
              <a:off x="3254270" y="1618080"/>
              <a:ext cx="82785" cy="82785"/>
              <a:chOff x="0" y="0"/>
              <a:chExt cx="6350000" cy="6350000"/>
            </a:xfrm>
          </p:grpSpPr>
          <p:sp>
            <p:nvSpPr>
              <p:cNvPr id="254" name="Freeform 25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255" name="Group 255"/>
            <p:cNvGrpSpPr/>
            <p:nvPr/>
          </p:nvGrpSpPr>
          <p:grpSpPr>
            <a:xfrm>
              <a:off x="3254270" y="4805780"/>
              <a:ext cx="82785" cy="82785"/>
              <a:chOff x="0" y="0"/>
              <a:chExt cx="6350000" cy="6350000"/>
            </a:xfrm>
          </p:grpSpPr>
          <p:sp>
            <p:nvSpPr>
              <p:cNvPr id="256" name="Freeform 25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257" name="Group 257"/>
            <p:cNvGrpSpPr/>
            <p:nvPr/>
          </p:nvGrpSpPr>
          <p:grpSpPr>
            <a:xfrm>
              <a:off x="545066" y="537155"/>
              <a:ext cx="82785" cy="82785"/>
              <a:chOff x="0" y="0"/>
              <a:chExt cx="6350000" cy="6350000"/>
            </a:xfrm>
          </p:grpSpPr>
          <p:sp>
            <p:nvSpPr>
              <p:cNvPr id="258" name="Freeform 25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259" name="Group 259"/>
            <p:cNvGrpSpPr/>
            <p:nvPr/>
          </p:nvGrpSpPr>
          <p:grpSpPr>
            <a:xfrm>
              <a:off x="545066" y="6917640"/>
              <a:ext cx="82785" cy="82785"/>
              <a:chOff x="0" y="0"/>
              <a:chExt cx="6350000" cy="6350000"/>
            </a:xfrm>
          </p:grpSpPr>
          <p:sp>
            <p:nvSpPr>
              <p:cNvPr id="260" name="Freeform 26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261" name="Group 261"/>
            <p:cNvGrpSpPr/>
            <p:nvPr/>
          </p:nvGrpSpPr>
          <p:grpSpPr>
            <a:xfrm>
              <a:off x="545066" y="3724855"/>
              <a:ext cx="82785" cy="82785"/>
              <a:chOff x="0" y="0"/>
              <a:chExt cx="6350000" cy="6350000"/>
            </a:xfrm>
          </p:grpSpPr>
          <p:sp>
            <p:nvSpPr>
              <p:cNvPr id="262" name="Freeform 26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263" name="Group 263"/>
            <p:cNvGrpSpPr/>
            <p:nvPr/>
          </p:nvGrpSpPr>
          <p:grpSpPr>
            <a:xfrm>
              <a:off x="545066" y="2155235"/>
              <a:ext cx="82785" cy="82785"/>
              <a:chOff x="0" y="0"/>
              <a:chExt cx="6350000" cy="6350000"/>
            </a:xfrm>
          </p:grpSpPr>
          <p:sp>
            <p:nvSpPr>
              <p:cNvPr id="264" name="Freeform 26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265" name="Group 265"/>
            <p:cNvGrpSpPr/>
            <p:nvPr/>
          </p:nvGrpSpPr>
          <p:grpSpPr>
            <a:xfrm>
              <a:off x="545066" y="5342935"/>
              <a:ext cx="82785" cy="82785"/>
              <a:chOff x="0" y="0"/>
              <a:chExt cx="6350000" cy="6350000"/>
            </a:xfrm>
          </p:grpSpPr>
          <p:sp>
            <p:nvSpPr>
              <p:cNvPr id="266" name="Freeform 26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267" name="Group 267"/>
            <p:cNvGrpSpPr/>
            <p:nvPr/>
          </p:nvGrpSpPr>
          <p:grpSpPr>
            <a:xfrm>
              <a:off x="3792930" y="537155"/>
              <a:ext cx="82785" cy="82785"/>
              <a:chOff x="0" y="0"/>
              <a:chExt cx="6350000" cy="6350000"/>
            </a:xfrm>
          </p:grpSpPr>
          <p:sp>
            <p:nvSpPr>
              <p:cNvPr id="268" name="Freeform 26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269" name="Group 269"/>
            <p:cNvGrpSpPr/>
            <p:nvPr/>
          </p:nvGrpSpPr>
          <p:grpSpPr>
            <a:xfrm>
              <a:off x="3792930" y="6917640"/>
              <a:ext cx="82785" cy="82785"/>
              <a:chOff x="0" y="0"/>
              <a:chExt cx="6350000" cy="6350000"/>
            </a:xfrm>
          </p:grpSpPr>
          <p:sp>
            <p:nvSpPr>
              <p:cNvPr id="270" name="Freeform 27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271" name="Group 271"/>
            <p:cNvGrpSpPr/>
            <p:nvPr/>
          </p:nvGrpSpPr>
          <p:grpSpPr>
            <a:xfrm>
              <a:off x="3792930" y="3724855"/>
              <a:ext cx="82785" cy="82785"/>
              <a:chOff x="0" y="0"/>
              <a:chExt cx="6350000" cy="6350000"/>
            </a:xfrm>
          </p:grpSpPr>
          <p:sp>
            <p:nvSpPr>
              <p:cNvPr id="272" name="Freeform 27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273" name="Group 273"/>
            <p:cNvGrpSpPr/>
            <p:nvPr/>
          </p:nvGrpSpPr>
          <p:grpSpPr>
            <a:xfrm>
              <a:off x="3792930" y="2155235"/>
              <a:ext cx="82785" cy="82785"/>
              <a:chOff x="0" y="0"/>
              <a:chExt cx="6350000" cy="6350000"/>
            </a:xfrm>
          </p:grpSpPr>
          <p:sp>
            <p:nvSpPr>
              <p:cNvPr id="274" name="Freeform 27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275" name="Group 275"/>
            <p:cNvGrpSpPr/>
            <p:nvPr/>
          </p:nvGrpSpPr>
          <p:grpSpPr>
            <a:xfrm>
              <a:off x="3792930" y="5342935"/>
              <a:ext cx="82785" cy="82785"/>
              <a:chOff x="0" y="0"/>
              <a:chExt cx="6350000" cy="6350000"/>
            </a:xfrm>
          </p:grpSpPr>
          <p:sp>
            <p:nvSpPr>
              <p:cNvPr id="276" name="Freeform 27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277" name="Group 277"/>
            <p:cNvGrpSpPr/>
            <p:nvPr/>
          </p:nvGrpSpPr>
          <p:grpSpPr>
            <a:xfrm>
              <a:off x="1084926" y="1075351"/>
              <a:ext cx="82785" cy="82785"/>
              <a:chOff x="0" y="0"/>
              <a:chExt cx="6350000" cy="6350000"/>
            </a:xfrm>
          </p:grpSpPr>
          <p:sp>
            <p:nvSpPr>
              <p:cNvPr id="278" name="Freeform 27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279" name="Group 279"/>
            <p:cNvGrpSpPr/>
            <p:nvPr/>
          </p:nvGrpSpPr>
          <p:grpSpPr>
            <a:xfrm>
              <a:off x="1084926" y="4263051"/>
              <a:ext cx="82785" cy="82785"/>
              <a:chOff x="0" y="0"/>
              <a:chExt cx="6350000" cy="6350000"/>
            </a:xfrm>
          </p:grpSpPr>
          <p:sp>
            <p:nvSpPr>
              <p:cNvPr id="280" name="Freeform 28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281" name="Group 281"/>
            <p:cNvGrpSpPr/>
            <p:nvPr/>
          </p:nvGrpSpPr>
          <p:grpSpPr>
            <a:xfrm>
              <a:off x="1084926" y="2693431"/>
              <a:ext cx="82785" cy="82785"/>
              <a:chOff x="0" y="0"/>
              <a:chExt cx="6350000" cy="6350000"/>
            </a:xfrm>
          </p:grpSpPr>
          <p:sp>
            <p:nvSpPr>
              <p:cNvPr id="282" name="Freeform 28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283" name="Group 283"/>
            <p:cNvGrpSpPr/>
            <p:nvPr/>
          </p:nvGrpSpPr>
          <p:grpSpPr>
            <a:xfrm>
              <a:off x="1084926" y="5881131"/>
              <a:ext cx="82785" cy="82785"/>
              <a:chOff x="0" y="0"/>
              <a:chExt cx="6350000" cy="6350000"/>
            </a:xfrm>
          </p:grpSpPr>
          <p:sp>
            <p:nvSpPr>
              <p:cNvPr id="284" name="Freeform 28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285" name="Group 285"/>
            <p:cNvGrpSpPr/>
            <p:nvPr/>
          </p:nvGrpSpPr>
          <p:grpSpPr>
            <a:xfrm>
              <a:off x="4332791" y="1075351"/>
              <a:ext cx="82785" cy="82785"/>
              <a:chOff x="0" y="0"/>
              <a:chExt cx="6350000" cy="6350000"/>
            </a:xfrm>
          </p:grpSpPr>
          <p:sp>
            <p:nvSpPr>
              <p:cNvPr id="286" name="Freeform 28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287" name="Group 287"/>
            <p:cNvGrpSpPr/>
            <p:nvPr/>
          </p:nvGrpSpPr>
          <p:grpSpPr>
            <a:xfrm>
              <a:off x="4332791" y="4263051"/>
              <a:ext cx="82785" cy="82785"/>
              <a:chOff x="0" y="0"/>
              <a:chExt cx="6350000" cy="6350000"/>
            </a:xfrm>
          </p:grpSpPr>
          <p:sp>
            <p:nvSpPr>
              <p:cNvPr id="288" name="Freeform 28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289" name="Group 289"/>
            <p:cNvGrpSpPr/>
            <p:nvPr/>
          </p:nvGrpSpPr>
          <p:grpSpPr>
            <a:xfrm>
              <a:off x="4332791" y="2693431"/>
              <a:ext cx="82785" cy="82785"/>
              <a:chOff x="0" y="0"/>
              <a:chExt cx="6350000" cy="6350000"/>
            </a:xfrm>
          </p:grpSpPr>
          <p:sp>
            <p:nvSpPr>
              <p:cNvPr id="290" name="Freeform 29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291" name="Group 291"/>
            <p:cNvGrpSpPr/>
            <p:nvPr/>
          </p:nvGrpSpPr>
          <p:grpSpPr>
            <a:xfrm>
              <a:off x="4332791" y="5881131"/>
              <a:ext cx="82785" cy="82785"/>
              <a:chOff x="0" y="0"/>
              <a:chExt cx="6350000" cy="6350000"/>
            </a:xfrm>
          </p:grpSpPr>
          <p:sp>
            <p:nvSpPr>
              <p:cNvPr id="292" name="Freeform 29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293" name="Group 293"/>
            <p:cNvGrpSpPr/>
            <p:nvPr/>
          </p:nvGrpSpPr>
          <p:grpSpPr>
            <a:xfrm>
              <a:off x="1633891" y="0"/>
              <a:ext cx="82785" cy="82785"/>
              <a:chOff x="0" y="0"/>
              <a:chExt cx="6350000" cy="6350000"/>
            </a:xfrm>
          </p:grpSpPr>
          <p:sp>
            <p:nvSpPr>
              <p:cNvPr id="294" name="Freeform 29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295" name="Group 295"/>
            <p:cNvGrpSpPr/>
            <p:nvPr/>
          </p:nvGrpSpPr>
          <p:grpSpPr>
            <a:xfrm>
              <a:off x="1633891" y="6380485"/>
              <a:ext cx="82785" cy="82785"/>
              <a:chOff x="0" y="0"/>
              <a:chExt cx="6350000" cy="6350000"/>
            </a:xfrm>
          </p:grpSpPr>
          <p:sp>
            <p:nvSpPr>
              <p:cNvPr id="296" name="Freeform 29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297" name="Group 297"/>
            <p:cNvGrpSpPr/>
            <p:nvPr/>
          </p:nvGrpSpPr>
          <p:grpSpPr>
            <a:xfrm>
              <a:off x="1633891" y="3187700"/>
              <a:ext cx="82785" cy="82785"/>
              <a:chOff x="0" y="0"/>
              <a:chExt cx="6350000" cy="6350000"/>
            </a:xfrm>
          </p:grpSpPr>
          <p:sp>
            <p:nvSpPr>
              <p:cNvPr id="298" name="Freeform 29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299" name="Group 299"/>
            <p:cNvGrpSpPr/>
            <p:nvPr/>
          </p:nvGrpSpPr>
          <p:grpSpPr>
            <a:xfrm>
              <a:off x="1633891" y="1618080"/>
              <a:ext cx="82785" cy="82785"/>
              <a:chOff x="0" y="0"/>
              <a:chExt cx="6350000" cy="6350000"/>
            </a:xfrm>
          </p:grpSpPr>
          <p:sp>
            <p:nvSpPr>
              <p:cNvPr id="300" name="Freeform 30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301" name="Group 301"/>
            <p:cNvGrpSpPr/>
            <p:nvPr/>
          </p:nvGrpSpPr>
          <p:grpSpPr>
            <a:xfrm>
              <a:off x="1633891" y="4805780"/>
              <a:ext cx="82785" cy="82785"/>
              <a:chOff x="0" y="0"/>
              <a:chExt cx="6350000" cy="6350000"/>
            </a:xfrm>
          </p:grpSpPr>
          <p:sp>
            <p:nvSpPr>
              <p:cNvPr id="302" name="Freeform 30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303" name="Group 303"/>
            <p:cNvGrpSpPr/>
            <p:nvPr/>
          </p:nvGrpSpPr>
          <p:grpSpPr>
            <a:xfrm>
              <a:off x="4881756" y="0"/>
              <a:ext cx="82785" cy="82785"/>
              <a:chOff x="0" y="0"/>
              <a:chExt cx="6350000" cy="6350000"/>
            </a:xfrm>
          </p:grpSpPr>
          <p:sp>
            <p:nvSpPr>
              <p:cNvPr id="304" name="Freeform 30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305" name="Group 305"/>
            <p:cNvGrpSpPr/>
            <p:nvPr/>
          </p:nvGrpSpPr>
          <p:grpSpPr>
            <a:xfrm>
              <a:off x="4881756" y="6380485"/>
              <a:ext cx="82785" cy="82785"/>
              <a:chOff x="0" y="0"/>
              <a:chExt cx="6350000" cy="6350000"/>
            </a:xfrm>
          </p:grpSpPr>
          <p:sp>
            <p:nvSpPr>
              <p:cNvPr id="306" name="Freeform 30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307" name="Group 307"/>
            <p:cNvGrpSpPr/>
            <p:nvPr/>
          </p:nvGrpSpPr>
          <p:grpSpPr>
            <a:xfrm>
              <a:off x="4881756" y="3187700"/>
              <a:ext cx="82785" cy="82785"/>
              <a:chOff x="0" y="0"/>
              <a:chExt cx="6350000" cy="6350000"/>
            </a:xfrm>
          </p:grpSpPr>
          <p:sp>
            <p:nvSpPr>
              <p:cNvPr id="308" name="Freeform 30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309" name="Group 309"/>
            <p:cNvGrpSpPr/>
            <p:nvPr/>
          </p:nvGrpSpPr>
          <p:grpSpPr>
            <a:xfrm>
              <a:off x="4881756" y="1618080"/>
              <a:ext cx="82785" cy="82785"/>
              <a:chOff x="0" y="0"/>
              <a:chExt cx="6350000" cy="6350000"/>
            </a:xfrm>
          </p:grpSpPr>
          <p:sp>
            <p:nvSpPr>
              <p:cNvPr id="310" name="Freeform 31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311" name="Group 311"/>
            <p:cNvGrpSpPr/>
            <p:nvPr/>
          </p:nvGrpSpPr>
          <p:grpSpPr>
            <a:xfrm>
              <a:off x="4881756" y="4805780"/>
              <a:ext cx="82785" cy="82785"/>
              <a:chOff x="0" y="0"/>
              <a:chExt cx="6350000" cy="6350000"/>
            </a:xfrm>
          </p:grpSpPr>
          <p:sp>
            <p:nvSpPr>
              <p:cNvPr id="312" name="Freeform 31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313" name="Group 313"/>
            <p:cNvGrpSpPr/>
            <p:nvPr/>
          </p:nvGrpSpPr>
          <p:grpSpPr>
            <a:xfrm>
              <a:off x="2172552" y="537155"/>
              <a:ext cx="82785" cy="82785"/>
              <a:chOff x="0" y="0"/>
              <a:chExt cx="6350000" cy="6350000"/>
            </a:xfrm>
          </p:grpSpPr>
          <p:sp>
            <p:nvSpPr>
              <p:cNvPr id="314" name="Freeform 31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315" name="Group 315"/>
            <p:cNvGrpSpPr/>
            <p:nvPr/>
          </p:nvGrpSpPr>
          <p:grpSpPr>
            <a:xfrm>
              <a:off x="2172552" y="6917640"/>
              <a:ext cx="82785" cy="82785"/>
              <a:chOff x="0" y="0"/>
              <a:chExt cx="6350000" cy="6350000"/>
            </a:xfrm>
          </p:grpSpPr>
          <p:sp>
            <p:nvSpPr>
              <p:cNvPr id="316" name="Freeform 31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317" name="Group 317"/>
            <p:cNvGrpSpPr/>
            <p:nvPr/>
          </p:nvGrpSpPr>
          <p:grpSpPr>
            <a:xfrm>
              <a:off x="2172552" y="3724855"/>
              <a:ext cx="82785" cy="82785"/>
              <a:chOff x="0" y="0"/>
              <a:chExt cx="6350000" cy="6350000"/>
            </a:xfrm>
          </p:grpSpPr>
          <p:sp>
            <p:nvSpPr>
              <p:cNvPr id="318" name="Freeform 31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319" name="Group 319"/>
            <p:cNvGrpSpPr/>
            <p:nvPr/>
          </p:nvGrpSpPr>
          <p:grpSpPr>
            <a:xfrm>
              <a:off x="2172552" y="2155235"/>
              <a:ext cx="82785" cy="82785"/>
              <a:chOff x="0" y="0"/>
              <a:chExt cx="6350000" cy="6350000"/>
            </a:xfrm>
          </p:grpSpPr>
          <p:sp>
            <p:nvSpPr>
              <p:cNvPr id="320" name="Freeform 32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321" name="Group 321"/>
            <p:cNvGrpSpPr/>
            <p:nvPr/>
          </p:nvGrpSpPr>
          <p:grpSpPr>
            <a:xfrm>
              <a:off x="2172552" y="5342935"/>
              <a:ext cx="82785" cy="82785"/>
              <a:chOff x="0" y="0"/>
              <a:chExt cx="6350000" cy="6350000"/>
            </a:xfrm>
          </p:grpSpPr>
          <p:sp>
            <p:nvSpPr>
              <p:cNvPr id="322" name="Freeform 32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323" name="Group 323"/>
            <p:cNvGrpSpPr/>
            <p:nvPr/>
          </p:nvGrpSpPr>
          <p:grpSpPr>
            <a:xfrm>
              <a:off x="5420417" y="537155"/>
              <a:ext cx="82785" cy="82785"/>
              <a:chOff x="0" y="0"/>
              <a:chExt cx="6350000" cy="6350000"/>
            </a:xfrm>
          </p:grpSpPr>
          <p:sp>
            <p:nvSpPr>
              <p:cNvPr id="324" name="Freeform 32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325" name="Group 325"/>
            <p:cNvGrpSpPr/>
            <p:nvPr/>
          </p:nvGrpSpPr>
          <p:grpSpPr>
            <a:xfrm>
              <a:off x="5420417" y="6917640"/>
              <a:ext cx="82785" cy="82785"/>
              <a:chOff x="0" y="0"/>
              <a:chExt cx="6350000" cy="6350000"/>
            </a:xfrm>
          </p:grpSpPr>
          <p:sp>
            <p:nvSpPr>
              <p:cNvPr id="326" name="Freeform 32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327" name="Group 327"/>
            <p:cNvGrpSpPr/>
            <p:nvPr/>
          </p:nvGrpSpPr>
          <p:grpSpPr>
            <a:xfrm>
              <a:off x="5420417" y="3724855"/>
              <a:ext cx="82785" cy="82785"/>
              <a:chOff x="0" y="0"/>
              <a:chExt cx="6350000" cy="6350000"/>
            </a:xfrm>
          </p:grpSpPr>
          <p:sp>
            <p:nvSpPr>
              <p:cNvPr id="328" name="Freeform 32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329" name="Group 329"/>
            <p:cNvGrpSpPr/>
            <p:nvPr/>
          </p:nvGrpSpPr>
          <p:grpSpPr>
            <a:xfrm>
              <a:off x="5420417" y="2155235"/>
              <a:ext cx="82785" cy="82785"/>
              <a:chOff x="0" y="0"/>
              <a:chExt cx="6350000" cy="6350000"/>
            </a:xfrm>
          </p:grpSpPr>
          <p:sp>
            <p:nvSpPr>
              <p:cNvPr id="330" name="Freeform 33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331" name="Group 331"/>
            <p:cNvGrpSpPr/>
            <p:nvPr/>
          </p:nvGrpSpPr>
          <p:grpSpPr>
            <a:xfrm>
              <a:off x="5420417" y="5342935"/>
              <a:ext cx="82785" cy="82785"/>
              <a:chOff x="0" y="0"/>
              <a:chExt cx="6350000" cy="6350000"/>
            </a:xfrm>
          </p:grpSpPr>
          <p:sp>
            <p:nvSpPr>
              <p:cNvPr id="332" name="Freeform 33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333" name="Group 333"/>
            <p:cNvGrpSpPr/>
            <p:nvPr/>
          </p:nvGrpSpPr>
          <p:grpSpPr>
            <a:xfrm>
              <a:off x="2712413" y="1075351"/>
              <a:ext cx="82785" cy="82785"/>
              <a:chOff x="0" y="0"/>
              <a:chExt cx="6350000" cy="6350000"/>
            </a:xfrm>
          </p:grpSpPr>
          <p:sp>
            <p:nvSpPr>
              <p:cNvPr id="334" name="Freeform 33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335" name="Group 335"/>
            <p:cNvGrpSpPr/>
            <p:nvPr/>
          </p:nvGrpSpPr>
          <p:grpSpPr>
            <a:xfrm>
              <a:off x="2712413" y="4263051"/>
              <a:ext cx="82785" cy="82785"/>
              <a:chOff x="0" y="0"/>
              <a:chExt cx="6350000" cy="6350000"/>
            </a:xfrm>
          </p:grpSpPr>
          <p:sp>
            <p:nvSpPr>
              <p:cNvPr id="336" name="Freeform 33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337" name="Group 337"/>
            <p:cNvGrpSpPr/>
            <p:nvPr/>
          </p:nvGrpSpPr>
          <p:grpSpPr>
            <a:xfrm>
              <a:off x="2712413" y="2693431"/>
              <a:ext cx="82785" cy="82785"/>
              <a:chOff x="0" y="0"/>
              <a:chExt cx="6350000" cy="6350000"/>
            </a:xfrm>
          </p:grpSpPr>
          <p:sp>
            <p:nvSpPr>
              <p:cNvPr id="338" name="Freeform 33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339" name="Group 339"/>
            <p:cNvGrpSpPr/>
            <p:nvPr/>
          </p:nvGrpSpPr>
          <p:grpSpPr>
            <a:xfrm>
              <a:off x="2712413" y="5881131"/>
              <a:ext cx="82785" cy="82785"/>
              <a:chOff x="0" y="0"/>
              <a:chExt cx="6350000" cy="6350000"/>
            </a:xfrm>
          </p:grpSpPr>
          <p:sp>
            <p:nvSpPr>
              <p:cNvPr id="340" name="Freeform 34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341" name="Group 341"/>
            <p:cNvGrpSpPr/>
            <p:nvPr/>
          </p:nvGrpSpPr>
          <p:grpSpPr>
            <a:xfrm>
              <a:off x="5960278" y="1075351"/>
              <a:ext cx="82785" cy="82785"/>
              <a:chOff x="0" y="0"/>
              <a:chExt cx="6350000" cy="6350000"/>
            </a:xfrm>
          </p:grpSpPr>
          <p:sp>
            <p:nvSpPr>
              <p:cNvPr id="342" name="Freeform 34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343" name="Group 343"/>
            <p:cNvGrpSpPr/>
            <p:nvPr/>
          </p:nvGrpSpPr>
          <p:grpSpPr>
            <a:xfrm>
              <a:off x="5960278" y="4263051"/>
              <a:ext cx="82785" cy="82785"/>
              <a:chOff x="0" y="0"/>
              <a:chExt cx="6350000" cy="6350000"/>
            </a:xfrm>
          </p:grpSpPr>
          <p:sp>
            <p:nvSpPr>
              <p:cNvPr id="344" name="Freeform 34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345" name="Group 345"/>
            <p:cNvGrpSpPr/>
            <p:nvPr/>
          </p:nvGrpSpPr>
          <p:grpSpPr>
            <a:xfrm>
              <a:off x="5960278" y="2693431"/>
              <a:ext cx="82785" cy="82785"/>
              <a:chOff x="0" y="0"/>
              <a:chExt cx="6350000" cy="6350000"/>
            </a:xfrm>
          </p:grpSpPr>
          <p:sp>
            <p:nvSpPr>
              <p:cNvPr id="346" name="Freeform 34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347" name="Group 347"/>
            <p:cNvGrpSpPr/>
            <p:nvPr/>
          </p:nvGrpSpPr>
          <p:grpSpPr>
            <a:xfrm>
              <a:off x="5960278" y="5881131"/>
              <a:ext cx="82785" cy="82785"/>
              <a:chOff x="0" y="0"/>
              <a:chExt cx="6350000" cy="6350000"/>
            </a:xfrm>
          </p:grpSpPr>
          <p:sp>
            <p:nvSpPr>
              <p:cNvPr id="348" name="Freeform 34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349" name="Group 349"/>
            <p:cNvGrpSpPr/>
            <p:nvPr/>
          </p:nvGrpSpPr>
          <p:grpSpPr>
            <a:xfrm>
              <a:off x="545144" y="0"/>
              <a:ext cx="82785" cy="82785"/>
              <a:chOff x="0" y="0"/>
              <a:chExt cx="1913890" cy="1913890"/>
            </a:xfrm>
          </p:grpSpPr>
          <p:sp>
            <p:nvSpPr>
              <p:cNvPr id="350" name="Freeform 35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351" name="Group 351"/>
            <p:cNvGrpSpPr/>
            <p:nvPr/>
          </p:nvGrpSpPr>
          <p:grpSpPr>
            <a:xfrm>
              <a:off x="545144" y="6380485"/>
              <a:ext cx="82785" cy="82785"/>
              <a:chOff x="0" y="0"/>
              <a:chExt cx="1913890" cy="1913890"/>
            </a:xfrm>
          </p:grpSpPr>
          <p:sp>
            <p:nvSpPr>
              <p:cNvPr id="352" name="Freeform 352"/>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353" name="Group 353"/>
            <p:cNvGrpSpPr/>
            <p:nvPr/>
          </p:nvGrpSpPr>
          <p:grpSpPr>
            <a:xfrm>
              <a:off x="545144" y="3187700"/>
              <a:ext cx="82785" cy="82785"/>
              <a:chOff x="0" y="0"/>
              <a:chExt cx="1913890" cy="1913890"/>
            </a:xfrm>
          </p:grpSpPr>
          <p:sp>
            <p:nvSpPr>
              <p:cNvPr id="354" name="Freeform 354"/>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355" name="Group 355"/>
            <p:cNvGrpSpPr/>
            <p:nvPr/>
          </p:nvGrpSpPr>
          <p:grpSpPr>
            <a:xfrm>
              <a:off x="545144" y="1618080"/>
              <a:ext cx="82785" cy="82785"/>
              <a:chOff x="0" y="0"/>
              <a:chExt cx="1913890" cy="1913890"/>
            </a:xfrm>
          </p:grpSpPr>
          <p:sp>
            <p:nvSpPr>
              <p:cNvPr id="356" name="Freeform 356"/>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357" name="Group 357"/>
            <p:cNvGrpSpPr/>
            <p:nvPr/>
          </p:nvGrpSpPr>
          <p:grpSpPr>
            <a:xfrm>
              <a:off x="545144" y="4805780"/>
              <a:ext cx="82785" cy="82785"/>
              <a:chOff x="0" y="0"/>
              <a:chExt cx="1913890" cy="1913890"/>
            </a:xfrm>
          </p:grpSpPr>
          <p:sp>
            <p:nvSpPr>
              <p:cNvPr id="358" name="Freeform 358"/>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359" name="Group 359"/>
            <p:cNvGrpSpPr/>
            <p:nvPr/>
          </p:nvGrpSpPr>
          <p:grpSpPr>
            <a:xfrm>
              <a:off x="3793009" y="0"/>
              <a:ext cx="82785" cy="82785"/>
              <a:chOff x="0" y="0"/>
              <a:chExt cx="1913890" cy="1913890"/>
            </a:xfrm>
          </p:grpSpPr>
          <p:sp>
            <p:nvSpPr>
              <p:cNvPr id="360" name="Freeform 36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361" name="Group 361"/>
            <p:cNvGrpSpPr/>
            <p:nvPr/>
          </p:nvGrpSpPr>
          <p:grpSpPr>
            <a:xfrm>
              <a:off x="3793009" y="6380485"/>
              <a:ext cx="82785" cy="82785"/>
              <a:chOff x="0" y="0"/>
              <a:chExt cx="1913890" cy="1913890"/>
            </a:xfrm>
          </p:grpSpPr>
          <p:sp>
            <p:nvSpPr>
              <p:cNvPr id="362" name="Freeform 362"/>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363" name="Group 363"/>
            <p:cNvGrpSpPr/>
            <p:nvPr/>
          </p:nvGrpSpPr>
          <p:grpSpPr>
            <a:xfrm>
              <a:off x="3793009" y="3187700"/>
              <a:ext cx="82785" cy="82785"/>
              <a:chOff x="0" y="0"/>
              <a:chExt cx="1913890" cy="1913890"/>
            </a:xfrm>
          </p:grpSpPr>
          <p:sp>
            <p:nvSpPr>
              <p:cNvPr id="364" name="Freeform 364"/>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365" name="Group 365"/>
            <p:cNvGrpSpPr/>
            <p:nvPr/>
          </p:nvGrpSpPr>
          <p:grpSpPr>
            <a:xfrm>
              <a:off x="3793009" y="1618080"/>
              <a:ext cx="82785" cy="82785"/>
              <a:chOff x="0" y="0"/>
              <a:chExt cx="1913890" cy="1913890"/>
            </a:xfrm>
          </p:grpSpPr>
          <p:sp>
            <p:nvSpPr>
              <p:cNvPr id="366" name="Freeform 366"/>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367" name="Group 367"/>
            <p:cNvGrpSpPr/>
            <p:nvPr/>
          </p:nvGrpSpPr>
          <p:grpSpPr>
            <a:xfrm>
              <a:off x="3793009" y="4805780"/>
              <a:ext cx="82785" cy="82785"/>
              <a:chOff x="0" y="0"/>
              <a:chExt cx="1913890" cy="1913890"/>
            </a:xfrm>
          </p:grpSpPr>
          <p:sp>
            <p:nvSpPr>
              <p:cNvPr id="368" name="Freeform 368"/>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369" name="Group 369"/>
            <p:cNvGrpSpPr/>
            <p:nvPr/>
          </p:nvGrpSpPr>
          <p:grpSpPr>
            <a:xfrm>
              <a:off x="1083805" y="537155"/>
              <a:ext cx="82785" cy="82785"/>
              <a:chOff x="0" y="0"/>
              <a:chExt cx="1913890" cy="1913890"/>
            </a:xfrm>
          </p:grpSpPr>
          <p:sp>
            <p:nvSpPr>
              <p:cNvPr id="370" name="Freeform 37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371" name="Group 371"/>
            <p:cNvGrpSpPr/>
            <p:nvPr/>
          </p:nvGrpSpPr>
          <p:grpSpPr>
            <a:xfrm>
              <a:off x="1083805" y="6917640"/>
              <a:ext cx="82785" cy="82785"/>
              <a:chOff x="0" y="0"/>
              <a:chExt cx="1913890" cy="1913890"/>
            </a:xfrm>
          </p:grpSpPr>
          <p:sp>
            <p:nvSpPr>
              <p:cNvPr id="372" name="Freeform 372"/>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373" name="Group 373"/>
            <p:cNvGrpSpPr/>
            <p:nvPr/>
          </p:nvGrpSpPr>
          <p:grpSpPr>
            <a:xfrm>
              <a:off x="1083805" y="3724855"/>
              <a:ext cx="82785" cy="82785"/>
              <a:chOff x="0" y="0"/>
              <a:chExt cx="1913890" cy="1913890"/>
            </a:xfrm>
          </p:grpSpPr>
          <p:sp>
            <p:nvSpPr>
              <p:cNvPr id="374" name="Freeform 374"/>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375" name="Group 375"/>
            <p:cNvGrpSpPr/>
            <p:nvPr/>
          </p:nvGrpSpPr>
          <p:grpSpPr>
            <a:xfrm>
              <a:off x="1083805" y="2155235"/>
              <a:ext cx="82785" cy="82785"/>
              <a:chOff x="0" y="0"/>
              <a:chExt cx="1913890" cy="1913890"/>
            </a:xfrm>
          </p:grpSpPr>
          <p:sp>
            <p:nvSpPr>
              <p:cNvPr id="376" name="Freeform 376"/>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377" name="Group 377"/>
            <p:cNvGrpSpPr/>
            <p:nvPr/>
          </p:nvGrpSpPr>
          <p:grpSpPr>
            <a:xfrm>
              <a:off x="1083805" y="5342935"/>
              <a:ext cx="82785" cy="82785"/>
              <a:chOff x="0" y="0"/>
              <a:chExt cx="1913890" cy="1913890"/>
            </a:xfrm>
          </p:grpSpPr>
          <p:sp>
            <p:nvSpPr>
              <p:cNvPr id="378" name="Freeform 378"/>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379" name="Group 379"/>
            <p:cNvGrpSpPr/>
            <p:nvPr/>
          </p:nvGrpSpPr>
          <p:grpSpPr>
            <a:xfrm>
              <a:off x="4331670" y="537155"/>
              <a:ext cx="82785" cy="82785"/>
              <a:chOff x="0" y="0"/>
              <a:chExt cx="1913890" cy="1913890"/>
            </a:xfrm>
          </p:grpSpPr>
          <p:sp>
            <p:nvSpPr>
              <p:cNvPr id="380" name="Freeform 38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381" name="Group 381"/>
            <p:cNvGrpSpPr/>
            <p:nvPr/>
          </p:nvGrpSpPr>
          <p:grpSpPr>
            <a:xfrm>
              <a:off x="4331670" y="6917640"/>
              <a:ext cx="82785" cy="82785"/>
              <a:chOff x="0" y="0"/>
              <a:chExt cx="1913890" cy="1913890"/>
            </a:xfrm>
          </p:grpSpPr>
          <p:sp>
            <p:nvSpPr>
              <p:cNvPr id="382" name="Freeform 382"/>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383" name="Group 383"/>
            <p:cNvGrpSpPr/>
            <p:nvPr/>
          </p:nvGrpSpPr>
          <p:grpSpPr>
            <a:xfrm>
              <a:off x="4331670" y="3724855"/>
              <a:ext cx="82785" cy="82785"/>
              <a:chOff x="0" y="0"/>
              <a:chExt cx="1913890" cy="1913890"/>
            </a:xfrm>
          </p:grpSpPr>
          <p:sp>
            <p:nvSpPr>
              <p:cNvPr id="384" name="Freeform 384"/>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385" name="Group 385"/>
            <p:cNvGrpSpPr/>
            <p:nvPr/>
          </p:nvGrpSpPr>
          <p:grpSpPr>
            <a:xfrm>
              <a:off x="4331670" y="2155235"/>
              <a:ext cx="82785" cy="82785"/>
              <a:chOff x="0" y="0"/>
              <a:chExt cx="1913890" cy="1913890"/>
            </a:xfrm>
          </p:grpSpPr>
          <p:sp>
            <p:nvSpPr>
              <p:cNvPr id="386" name="Freeform 386"/>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387" name="Group 387"/>
            <p:cNvGrpSpPr/>
            <p:nvPr/>
          </p:nvGrpSpPr>
          <p:grpSpPr>
            <a:xfrm>
              <a:off x="4331670" y="5342935"/>
              <a:ext cx="82785" cy="82785"/>
              <a:chOff x="0" y="0"/>
              <a:chExt cx="1913890" cy="1913890"/>
            </a:xfrm>
          </p:grpSpPr>
          <p:sp>
            <p:nvSpPr>
              <p:cNvPr id="388" name="Freeform 388"/>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389" name="Group 389"/>
            <p:cNvGrpSpPr/>
            <p:nvPr/>
          </p:nvGrpSpPr>
          <p:grpSpPr>
            <a:xfrm>
              <a:off x="1623665" y="1075351"/>
              <a:ext cx="82785" cy="82785"/>
              <a:chOff x="0" y="0"/>
              <a:chExt cx="1913890" cy="1913890"/>
            </a:xfrm>
          </p:grpSpPr>
          <p:sp>
            <p:nvSpPr>
              <p:cNvPr id="390" name="Freeform 39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391" name="Group 391"/>
            <p:cNvGrpSpPr/>
            <p:nvPr/>
          </p:nvGrpSpPr>
          <p:grpSpPr>
            <a:xfrm>
              <a:off x="1623665" y="4263051"/>
              <a:ext cx="82785" cy="82785"/>
              <a:chOff x="0" y="0"/>
              <a:chExt cx="1913890" cy="1913890"/>
            </a:xfrm>
          </p:grpSpPr>
          <p:sp>
            <p:nvSpPr>
              <p:cNvPr id="392" name="Freeform 392"/>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393" name="Group 393"/>
            <p:cNvGrpSpPr/>
            <p:nvPr/>
          </p:nvGrpSpPr>
          <p:grpSpPr>
            <a:xfrm>
              <a:off x="1623665" y="2693431"/>
              <a:ext cx="82785" cy="82785"/>
              <a:chOff x="0" y="0"/>
              <a:chExt cx="1913890" cy="1913890"/>
            </a:xfrm>
          </p:grpSpPr>
          <p:sp>
            <p:nvSpPr>
              <p:cNvPr id="394" name="Freeform 394"/>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395" name="Group 395"/>
            <p:cNvGrpSpPr/>
            <p:nvPr/>
          </p:nvGrpSpPr>
          <p:grpSpPr>
            <a:xfrm>
              <a:off x="1623665" y="5881131"/>
              <a:ext cx="82785" cy="82785"/>
              <a:chOff x="0" y="0"/>
              <a:chExt cx="1913890" cy="1913890"/>
            </a:xfrm>
          </p:grpSpPr>
          <p:sp>
            <p:nvSpPr>
              <p:cNvPr id="396" name="Freeform 396"/>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397" name="Group 397"/>
            <p:cNvGrpSpPr/>
            <p:nvPr/>
          </p:nvGrpSpPr>
          <p:grpSpPr>
            <a:xfrm>
              <a:off x="4871530" y="1075351"/>
              <a:ext cx="82785" cy="82785"/>
              <a:chOff x="0" y="0"/>
              <a:chExt cx="1913890" cy="1913890"/>
            </a:xfrm>
          </p:grpSpPr>
          <p:sp>
            <p:nvSpPr>
              <p:cNvPr id="398" name="Freeform 398"/>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399" name="Group 399"/>
            <p:cNvGrpSpPr/>
            <p:nvPr/>
          </p:nvGrpSpPr>
          <p:grpSpPr>
            <a:xfrm>
              <a:off x="4871530" y="4263051"/>
              <a:ext cx="82785" cy="82785"/>
              <a:chOff x="0" y="0"/>
              <a:chExt cx="1913890" cy="1913890"/>
            </a:xfrm>
          </p:grpSpPr>
          <p:sp>
            <p:nvSpPr>
              <p:cNvPr id="400" name="Freeform 40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401" name="Group 401"/>
            <p:cNvGrpSpPr/>
            <p:nvPr/>
          </p:nvGrpSpPr>
          <p:grpSpPr>
            <a:xfrm>
              <a:off x="4871530" y="2693431"/>
              <a:ext cx="82785" cy="82785"/>
              <a:chOff x="0" y="0"/>
              <a:chExt cx="1913890" cy="1913890"/>
            </a:xfrm>
          </p:grpSpPr>
          <p:sp>
            <p:nvSpPr>
              <p:cNvPr id="402" name="Freeform 402"/>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403" name="Group 403"/>
            <p:cNvGrpSpPr/>
            <p:nvPr/>
          </p:nvGrpSpPr>
          <p:grpSpPr>
            <a:xfrm>
              <a:off x="4871530" y="5881131"/>
              <a:ext cx="82785" cy="82785"/>
              <a:chOff x="0" y="0"/>
              <a:chExt cx="1913890" cy="1913890"/>
            </a:xfrm>
          </p:grpSpPr>
          <p:sp>
            <p:nvSpPr>
              <p:cNvPr id="404" name="Freeform 404"/>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405" name="Group 405"/>
            <p:cNvGrpSpPr/>
            <p:nvPr/>
          </p:nvGrpSpPr>
          <p:grpSpPr>
            <a:xfrm>
              <a:off x="6405" y="1075351"/>
              <a:ext cx="82785" cy="82785"/>
              <a:chOff x="0" y="0"/>
              <a:chExt cx="1913890" cy="1913890"/>
            </a:xfrm>
          </p:grpSpPr>
          <p:sp>
            <p:nvSpPr>
              <p:cNvPr id="406" name="Freeform 406"/>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407" name="Group 407"/>
            <p:cNvGrpSpPr/>
            <p:nvPr/>
          </p:nvGrpSpPr>
          <p:grpSpPr>
            <a:xfrm>
              <a:off x="6405" y="4263051"/>
              <a:ext cx="82785" cy="82785"/>
              <a:chOff x="0" y="0"/>
              <a:chExt cx="1913890" cy="1913890"/>
            </a:xfrm>
          </p:grpSpPr>
          <p:sp>
            <p:nvSpPr>
              <p:cNvPr id="408" name="Freeform 408"/>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409" name="Group 409"/>
            <p:cNvGrpSpPr/>
            <p:nvPr/>
          </p:nvGrpSpPr>
          <p:grpSpPr>
            <a:xfrm>
              <a:off x="6405" y="2693431"/>
              <a:ext cx="82785" cy="82785"/>
              <a:chOff x="0" y="0"/>
              <a:chExt cx="1913890" cy="1913890"/>
            </a:xfrm>
          </p:grpSpPr>
          <p:sp>
            <p:nvSpPr>
              <p:cNvPr id="410" name="Freeform 41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411" name="Group 411"/>
            <p:cNvGrpSpPr/>
            <p:nvPr/>
          </p:nvGrpSpPr>
          <p:grpSpPr>
            <a:xfrm>
              <a:off x="6405" y="5881131"/>
              <a:ext cx="82785" cy="82785"/>
              <a:chOff x="0" y="0"/>
              <a:chExt cx="1913890" cy="1913890"/>
            </a:xfrm>
          </p:grpSpPr>
          <p:sp>
            <p:nvSpPr>
              <p:cNvPr id="412" name="Freeform 412"/>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413" name="Group 413"/>
            <p:cNvGrpSpPr/>
            <p:nvPr/>
          </p:nvGrpSpPr>
          <p:grpSpPr>
            <a:xfrm>
              <a:off x="6500554" y="1075351"/>
              <a:ext cx="82785" cy="82785"/>
              <a:chOff x="0" y="0"/>
              <a:chExt cx="1913890" cy="1913890"/>
            </a:xfrm>
          </p:grpSpPr>
          <p:sp>
            <p:nvSpPr>
              <p:cNvPr id="414" name="Freeform 414"/>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415" name="Group 415"/>
            <p:cNvGrpSpPr/>
            <p:nvPr/>
          </p:nvGrpSpPr>
          <p:grpSpPr>
            <a:xfrm>
              <a:off x="6500554" y="4263051"/>
              <a:ext cx="82785" cy="82785"/>
              <a:chOff x="0" y="0"/>
              <a:chExt cx="1913890" cy="1913890"/>
            </a:xfrm>
          </p:grpSpPr>
          <p:sp>
            <p:nvSpPr>
              <p:cNvPr id="416" name="Freeform 416"/>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417" name="Group 417"/>
            <p:cNvGrpSpPr/>
            <p:nvPr/>
          </p:nvGrpSpPr>
          <p:grpSpPr>
            <a:xfrm>
              <a:off x="6500554" y="2693431"/>
              <a:ext cx="82785" cy="82785"/>
              <a:chOff x="0" y="0"/>
              <a:chExt cx="1913890" cy="1913890"/>
            </a:xfrm>
          </p:grpSpPr>
          <p:sp>
            <p:nvSpPr>
              <p:cNvPr id="418" name="Freeform 418"/>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419" name="Group 419"/>
            <p:cNvGrpSpPr/>
            <p:nvPr/>
          </p:nvGrpSpPr>
          <p:grpSpPr>
            <a:xfrm>
              <a:off x="6500554" y="5881131"/>
              <a:ext cx="82785" cy="82785"/>
              <a:chOff x="0" y="0"/>
              <a:chExt cx="1913890" cy="1913890"/>
            </a:xfrm>
          </p:grpSpPr>
          <p:sp>
            <p:nvSpPr>
              <p:cNvPr id="420" name="Freeform 42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421" name="Group 421"/>
            <p:cNvGrpSpPr/>
            <p:nvPr/>
          </p:nvGrpSpPr>
          <p:grpSpPr>
            <a:xfrm>
              <a:off x="3254270" y="1075351"/>
              <a:ext cx="82785" cy="82785"/>
              <a:chOff x="0" y="0"/>
              <a:chExt cx="1913890" cy="1913890"/>
            </a:xfrm>
          </p:grpSpPr>
          <p:sp>
            <p:nvSpPr>
              <p:cNvPr id="422" name="Freeform 422"/>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423" name="Group 423"/>
            <p:cNvGrpSpPr/>
            <p:nvPr/>
          </p:nvGrpSpPr>
          <p:grpSpPr>
            <a:xfrm>
              <a:off x="3254270" y="4263051"/>
              <a:ext cx="82785" cy="82785"/>
              <a:chOff x="0" y="0"/>
              <a:chExt cx="1913890" cy="1913890"/>
            </a:xfrm>
          </p:grpSpPr>
          <p:sp>
            <p:nvSpPr>
              <p:cNvPr id="424" name="Freeform 424"/>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425" name="Group 425"/>
            <p:cNvGrpSpPr/>
            <p:nvPr/>
          </p:nvGrpSpPr>
          <p:grpSpPr>
            <a:xfrm>
              <a:off x="3254270" y="2693431"/>
              <a:ext cx="82785" cy="82785"/>
              <a:chOff x="0" y="0"/>
              <a:chExt cx="1913890" cy="1913890"/>
            </a:xfrm>
          </p:grpSpPr>
          <p:sp>
            <p:nvSpPr>
              <p:cNvPr id="426" name="Freeform 426"/>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427" name="Group 427"/>
            <p:cNvGrpSpPr/>
            <p:nvPr/>
          </p:nvGrpSpPr>
          <p:grpSpPr>
            <a:xfrm>
              <a:off x="3254270" y="5881131"/>
              <a:ext cx="82785" cy="82785"/>
              <a:chOff x="0" y="0"/>
              <a:chExt cx="1913890" cy="1913890"/>
            </a:xfrm>
          </p:grpSpPr>
          <p:sp>
            <p:nvSpPr>
              <p:cNvPr id="428" name="Freeform 428"/>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429" name="Group 429"/>
            <p:cNvGrpSpPr/>
            <p:nvPr/>
          </p:nvGrpSpPr>
          <p:grpSpPr>
            <a:xfrm>
              <a:off x="2172630" y="0"/>
              <a:ext cx="82785" cy="82785"/>
              <a:chOff x="0" y="0"/>
              <a:chExt cx="1913890" cy="1913890"/>
            </a:xfrm>
          </p:grpSpPr>
          <p:sp>
            <p:nvSpPr>
              <p:cNvPr id="430" name="Freeform 43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431" name="Group 431"/>
            <p:cNvGrpSpPr/>
            <p:nvPr/>
          </p:nvGrpSpPr>
          <p:grpSpPr>
            <a:xfrm>
              <a:off x="2172630" y="6380485"/>
              <a:ext cx="82785" cy="82785"/>
              <a:chOff x="0" y="0"/>
              <a:chExt cx="1913890" cy="1913890"/>
            </a:xfrm>
          </p:grpSpPr>
          <p:sp>
            <p:nvSpPr>
              <p:cNvPr id="432" name="Freeform 432"/>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433" name="Group 433"/>
            <p:cNvGrpSpPr/>
            <p:nvPr/>
          </p:nvGrpSpPr>
          <p:grpSpPr>
            <a:xfrm>
              <a:off x="2172630" y="3187700"/>
              <a:ext cx="82785" cy="82785"/>
              <a:chOff x="0" y="0"/>
              <a:chExt cx="1913890" cy="1913890"/>
            </a:xfrm>
          </p:grpSpPr>
          <p:sp>
            <p:nvSpPr>
              <p:cNvPr id="434" name="Freeform 434"/>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435" name="Group 435"/>
            <p:cNvGrpSpPr/>
            <p:nvPr/>
          </p:nvGrpSpPr>
          <p:grpSpPr>
            <a:xfrm>
              <a:off x="2172630" y="1618080"/>
              <a:ext cx="82785" cy="82785"/>
              <a:chOff x="0" y="0"/>
              <a:chExt cx="1913890" cy="1913890"/>
            </a:xfrm>
          </p:grpSpPr>
          <p:sp>
            <p:nvSpPr>
              <p:cNvPr id="436" name="Freeform 436"/>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437" name="Group 437"/>
            <p:cNvGrpSpPr/>
            <p:nvPr/>
          </p:nvGrpSpPr>
          <p:grpSpPr>
            <a:xfrm>
              <a:off x="2172630" y="4805780"/>
              <a:ext cx="82785" cy="82785"/>
              <a:chOff x="0" y="0"/>
              <a:chExt cx="1913890" cy="1913890"/>
            </a:xfrm>
          </p:grpSpPr>
          <p:sp>
            <p:nvSpPr>
              <p:cNvPr id="438" name="Freeform 438"/>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439" name="Group 439"/>
            <p:cNvGrpSpPr/>
            <p:nvPr/>
          </p:nvGrpSpPr>
          <p:grpSpPr>
            <a:xfrm>
              <a:off x="5420495" y="0"/>
              <a:ext cx="82785" cy="82785"/>
              <a:chOff x="0" y="0"/>
              <a:chExt cx="1913890" cy="1913890"/>
            </a:xfrm>
          </p:grpSpPr>
          <p:sp>
            <p:nvSpPr>
              <p:cNvPr id="440" name="Freeform 44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441" name="Group 441"/>
            <p:cNvGrpSpPr/>
            <p:nvPr/>
          </p:nvGrpSpPr>
          <p:grpSpPr>
            <a:xfrm>
              <a:off x="5420495" y="6380485"/>
              <a:ext cx="82785" cy="82785"/>
              <a:chOff x="0" y="0"/>
              <a:chExt cx="1913890" cy="1913890"/>
            </a:xfrm>
          </p:grpSpPr>
          <p:sp>
            <p:nvSpPr>
              <p:cNvPr id="442" name="Freeform 442"/>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443" name="Group 443"/>
            <p:cNvGrpSpPr/>
            <p:nvPr/>
          </p:nvGrpSpPr>
          <p:grpSpPr>
            <a:xfrm>
              <a:off x="5420495" y="3187700"/>
              <a:ext cx="82785" cy="82785"/>
              <a:chOff x="0" y="0"/>
              <a:chExt cx="1913890" cy="1913890"/>
            </a:xfrm>
          </p:grpSpPr>
          <p:sp>
            <p:nvSpPr>
              <p:cNvPr id="444" name="Freeform 444"/>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445" name="Group 445"/>
            <p:cNvGrpSpPr/>
            <p:nvPr/>
          </p:nvGrpSpPr>
          <p:grpSpPr>
            <a:xfrm>
              <a:off x="5420495" y="1618080"/>
              <a:ext cx="82785" cy="82785"/>
              <a:chOff x="0" y="0"/>
              <a:chExt cx="1913890" cy="1913890"/>
            </a:xfrm>
          </p:grpSpPr>
          <p:sp>
            <p:nvSpPr>
              <p:cNvPr id="446" name="Freeform 446"/>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447" name="Group 447"/>
            <p:cNvGrpSpPr/>
            <p:nvPr/>
          </p:nvGrpSpPr>
          <p:grpSpPr>
            <a:xfrm>
              <a:off x="5420495" y="4805780"/>
              <a:ext cx="82785" cy="82785"/>
              <a:chOff x="0" y="0"/>
              <a:chExt cx="1913890" cy="1913890"/>
            </a:xfrm>
          </p:grpSpPr>
          <p:sp>
            <p:nvSpPr>
              <p:cNvPr id="448" name="Freeform 448"/>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449" name="Group 449"/>
            <p:cNvGrpSpPr/>
            <p:nvPr/>
          </p:nvGrpSpPr>
          <p:grpSpPr>
            <a:xfrm>
              <a:off x="2711291" y="537155"/>
              <a:ext cx="82785" cy="82785"/>
              <a:chOff x="0" y="0"/>
              <a:chExt cx="1913890" cy="1913890"/>
            </a:xfrm>
          </p:grpSpPr>
          <p:sp>
            <p:nvSpPr>
              <p:cNvPr id="450" name="Freeform 45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451" name="Group 451"/>
            <p:cNvGrpSpPr/>
            <p:nvPr/>
          </p:nvGrpSpPr>
          <p:grpSpPr>
            <a:xfrm>
              <a:off x="2711291" y="6917640"/>
              <a:ext cx="82785" cy="82785"/>
              <a:chOff x="0" y="0"/>
              <a:chExt cx="1913890" cy="1913890"/>
            </a:xfrm>
          </p:grpSpPr>
          <p:sp>
            <p:nvSpPr>
              <p:cNvPr id="452" name="Freeform 452"/>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453" name="Group 453"/>
            <p:cNvGrpSpPr/>
            <p:nvPr/>
          </p:nvGrpSpPr>
          <p:grpSpPr>
            <a:xfrm>
              <a:off x="2711291" y="3724855"/>
              <a:ext cx="82785" cy="82785"/>
              <a:chOff x="0" y="0"/>
              <a:chExt cx="1913890" cy="1913890"/>
            </a:xfrm>
          </p:grpSpPr>
          <p:sp>
            <p:nvSpPr>
              <p:cNvPr id="454" name="Freeform 454"/>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455" name="Group 455"/>
            <p:cNvGrpSpPr/>
            <p:nvPr/>
          </p:nvGrpSpPr>
          <p:grpSpPr>
            <a:xfrm>
              <a:off x="2711291" y="2155235"/>
              <a:ext cx="82785" cy="82785"/>
              <a:chOff x="0" y="0"/>
              <a:chExt cx="1913890" cy="1913890"/>
            </a:xfrm>
          </p:grpSpPr>
          <p:sp>
            <p:nvSpPr>
              <p:cNvPr id="456" name="Freeform 456"/>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457" name="Group 457"/>
            <p:cNvGrpSpPr/>
            <p:nvPr/>
          </p:nvGrpSpPr>
          <p:grpSpPr>
            <a:xfrm>
              <a:off x="2711291" y="5342935"/>
              <a:ext cx="82785" cy="82785"/>
              <a:chOff x="0" y="0"/>
              <a:chExt cx="1913890" cy="1913890"/>
            </a:xfrm>
          </p:grpSpPr>
          <p:sp>
            <p:nvSpPr>
              <p:cNvPr id="458" name="Freeform 458"/>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459" name="Group 459"/>
            <p:cNvGrpSpPr/>
            <p:nvPr/>
          </p:nvGrpSpPr>
          <p:grpSpPr>
            <a:xfrm>
              <a:off x="5959156" y="537155"/>
              <a:ext cx="82785" cy="82785"/>
              <a:chOff x="0" y="0"/>
              <a:chExt cx="1913890" cy="1913890"/>
            </a:xfrm>
          </p:grpSpPr>
          <p:sp>
            <p:nvSpPr>
              <p:cNvPr id="460" name="Freeform 46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461" name="Group 461"/>
            <p:cNvGrpSpPr/>
            <p:nvPr/>
          </p:nvGrpSpPr>
          <p:grpSpPr>
            <a:xfrm>
              <a:off x="5959156" y="6917640"/>
              <a:ext cx="82785" cy="82785"/>
              <a:chOff x="0" y="0"/>
              <a:chExt cx="1913890" cy="1913890"/>
            </a:xfrm>
          </p:grpSpPr>
          <p:sp>
            <p:nvSpPr>
              <p:cNvPr id="462" name="Freeform 462"/>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463" name="Group 463"/>
            <p:cNvGrpSpPr/>
            <p:nvPr/>
          </p:nvGrpSpPr>
          <p:grpSpPr>
            <a:xfrm>
              <a:off x="5959156" y="3724855"/>
              <a:ext cx="82785" cy="82785"/>
              <a:chOff x="0" y="0"/>
              <a:chExt cx="1913890" cy="1913890"/>
            </a:xfrm>
          </p:grpSpPr>
          <p:sp>
            <p:nvSpPr>
              <p:cNvPr id="464" name="Freeform 464"/>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465" name="Group 465"/>
            <p:cNvGrpSpPr/>
            <p:nvPr/>
          </p:nvGrpSpPr>
          <p:grpSpPr>
            <a:xfrm>
              <a:off x="5959156" y="2155235"/>
              <a:ext cx="82785" cy="82785"/>
              <a:chOff x="0" y="0"/>
              <a:chExt cx="1913890" cy="1913890"/>
            </a:xfrm>
          </p:grpSpPr>
          <p:sp>
            <p:nvSpPr>
              <p:cNvPr id="466" name="Freeform 466"/>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467" name="Group 467"/>
            <p:cNvGrpSpPr/>
            <p:nvPr/>
          </p:nvGrpSpPr>
          <p:grpSpPr>
            <a:xfrm>
              <a:off x="5959156" y="5342935"/>
              <a:ext cx="82785" cy="82785"/>
              <a:chOff x="0" y="0"/>
              <a:chExt cx="1913890" cy="1913890"/>
            </a:xfrm>
          </p:grpSpPr>
          <p:sp>
            <p:nvSpPr>
              <p:cNvPr id="468" name="Freeform 468"/>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469" name="Group 469"/>
            <p:cNvGrpSpPr>
              <a:grpSpLocks noChangeAspect="1"/>
            </p:cNvGrpSpPr>
            <p:nvPr/>
          </p:nvGrpSpPr>
          <p:grpSpPr>
            <a:xfrm>
              <a:off x="1083883" y="0"/>
              <a:ext cx="95594" cy="82785"/>
              <a:chOff x="0" y="0"/>
              <a:chExt cx="6350000" cy="5499100"/>
            </a:xfrm>
          </p:grpSpPr>
          <p:sp>
            <p:nvSpPr>
              <p:cNvPr id="470" name="Freeform 47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471" name="Group 471"/>
            <p:cNvGrpSpPr>
              <a:grpSpLocks noChangeAspect="1"/>
            </p:cNvGrpSpPr>
            <p:nvPr/>
          </p:nvGrpSpPr>
          <p:grpSpPr>
            <a:xfrm>
              <a:off x="1083883" y="6380485"/>
              <a:ext cx="95594" cy="82785"/>
              <a:chOff x="0" y="0"/>
              <a:chExt cx="6350000" cy="5499100"/>
            </a:xfrm>
          </p:grpSpPr>
          <p:sp>
            <p:nvSpPr>
              <p:cNvPr id="472" name="Freeform 472"/>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473" name="Group 473"/>
            <p:cNvGrpSpPr>
              <a:grpSpLocks noChangeAspect="1"/>
            </p:cNvGrpSpPr>
            <p:nvPr/>
          </p:nvGrpSpPr>
          <p:grpSpPr>
            <a:xfrm>
              <a:off x="1083883" y="3187700"/>
              <a:ext cx="95594" cy="82785"/>
              <a:chOff x="0" y="0"/>
              <a:chExt cx="6350000" cy="5499100"/>
            </a:xfrm>
          </p:grpSpPr>
          <p:sp>
            <p:nvSpPr>
              <p:cNvPr id="474" name="Freeform 474"/>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475" name="Group 475"/>
            <p:cNvGrpSpPr>
              <a:grpSpLocks noChangeAspect="1"/>
            </p:cNvGrpSpPr>
            <p:nvPr/>
          </p:nvGrpSpPr>
          <p:grpSpPr>
            <a:xfrm>
              <a:off x="1083883" y="1618080"/>
              <a:ext cx="95594" cy="82785"/>
              <a:chOff x="0" y="0"/>
              <a:chExt cx="6350000" cy="5499100"/>
            </a:xfrm>
          </p:grpSpPr>
          <p:sp>
            <p:nvSpPr>
              <p:cNvPr id="476" name="Freeform 47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477" name="Group 477"/>
            <p:cNvGrpSpPr>
              <a:grpSpLocks noChangeAspect="1"/>
            </p:cNvGrpSpPr>
            <p:nvPr/>
          </p:nvGrpSpPr>
          <p:grpSpPr>
            <a:xfrm>
              <a:off x="1083883" y="4805780"/>
              <a:ext cx="95594" cy="82785"/>
              <a:chOff x="0" y="0"/>
              <a:chExt cx="6350000" cy="5499100"/>
            </a:xfrm>
          </p:grpSpPr>
          <p:sp>
            <p:nvSpPr>
              <p:cNvPr id="478" name="Freeform 47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479" name="Group 479"/>
            <p:cNvGrpSpPr>
              <a:grpSpLocks noChangeAspect="1"/>
            </p:cNvGrpSpPr>
            <p:nvPr/>
          </p:nvGrpSpPr>
          <p:grpSpPr>
            <a:xfrm>
              <a:off x="4331748" y="0"/>
              <a:ext cx="95594" cy="82785"/>
              <a:chOff x="0" y="0"/>
              <a:chExt cx="6350000" cy="5499100"/>
            </a:xfrm>
          </p:grpSpPr>
          <p:sp>
            <p:nvSpPr>
              <p:cNvPr id="480" name="Freeform 48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481" name="Group 481"/>
            <p:cNvGrpSpPr>
              <a:grpSpLocks noChangeAspect="1"/>
            </p:cNvGrpSpPr>
            <p:nvPr/>
          </p:nvGrpSpPr>
          <p:grpSpPr>
            <a:xfrm>
              <a:off x="4331748" y="6380485"/>
              <a:ext cx="95594" cy="82785"/>
              <a:chOff x="0" y="0"/>
              <a:chExt cx="6350000" cy="5499100"/>
            </a:xfrm>
          </p:grpSpPr>
          <p:sp>
            <p:nvSpPr>
              <p:cNvPr id="482" name="Freeform 482"/>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483" name="Group 483"/>
            <p:cNvGrpSpPr>
              <a:grpSpLocks noChangeAspect="1"/>
            </p:cNvGrpSpPr>
            <p:nvPr/>
          </p:nvGrpSpPr>
          <p:grpSpPr>
            <a:xfrm>
              <a:off x="4331748" y="3187700"/>
              <a:ext cx="95594" cy="82785"/>
              <a:chOff x="0" y="0"/>
              <a:chExt cx="6350000" cy="5499100"/>
            </a:xfrm>
          </p:grpSpPr>
          <p:sp>
            <p:nvSpPr>
              <p:cNvPr id="484" name="Freeform 484"/>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485" name="Group 485"/>
            <p:cNvGrpSpPr>
              <a:grpSpLocks noChangeAspect="1"/>
            </p:cNvGrpSpPr>
            <p:nvPr/>
          </p:nvGrpSpPr>
          <p:grpSpPr>
            <a:xfrm>
              <a:off x="4331748" y="1618080"/>
              <a:ext cx="95594" cy="82785"/>
              <a:chOff x="0" y="0"/>
              <a:chExt cx="6350000" cy="5499100"/>
            </a:xfrm>
          </p:grpSpPr>
          <p:sp>
            <p:nvSpPr>
              <p:cNvPr id="486" name="Freeform 48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487" name="Group 487"/>
            <p:cNvGrpSpPr>
              <a:grpSpLocks noChangeAspect="1"/>
            </p:cNvGrpSpPr>
            <p:nvPr/>
          </p:nvGrpSpPr>
          <p:grpSpPr>
            <a:xfrm>
              <a:off x="4331748" y="4805780"/>
              <a:ext cx="95594" cy="82785"/>
              <a:chOff x="0" y="0"/>
              <a:chExt cx="6350000" cy="5499100"/>
            </a:xfrm>
          </p:grpSpPr>
          <p:sp>
            <p:nvSpPr>
              <p:cNvPr id="488" name="Freeform 48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489" name="Group 489"/>
            <p:cNvGrpSpPr>
              <a:grpSpLocks noChangeAspect="1"/>
            </p:cNvGrpSpPr>
            <p:nvPr/>
          </p:nvGrpSpPr>
          <p:grpSpPr>
            <a:xfrm>
              <a:off x="1622544" y="537155"/>
              <a:ext cx="95594" cy="82785"/>
              <a:chOff x="0" y="0"/>
              <a:chExt cx="6350000" cy="5499100"/>
            </a:xfrm>
          </p:grpSpPr>
          <p:sp>
            <p:nvSpPr>
              <p:cNvPr id="490" name="Freeform 49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491" name="Group 491"/>
            <p:cNvGrpSpPr>
              <a:grpSpLocks noChangeAspect="1"/>
            </p:cNvGrpSpPr>
            <p:nvPr/>
          </p:nvGrpSpPr>
          <p:grpSpPr>
            <a:xfrm>
              <a:off x="1622544" y="6917640"/>
              <a:ext cx="95594" cy="82785"/>
              <a:chOff x="0" y="0"/>
              <a:chExt cx="6350000" cy="5499100"/>
            </a:xfrm>
          </p:grpSpPr>
          <p:sp>
            <p:nvSpPr>
              <p:cNvPr id="492" name="Freeform 492"/>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493" name="Group 493"/>
            <p:cNvGrpSpPr>
              <a:grpSpLocks noChangeAspect="1"/>
            </p:cNvGrpSpPr>
            <p:nvPr/>
          </p:nvGrpSpPr>
          <p:grpSpPr>
            <a:xfrm>
              <a:off x="1622544" y="3724855"/>
              <a:ext cx="95594" cy="82785"/>
              <a:chOff x="0" y="0"/>
              <a:chExt cx="6350000" cy="5499100"/>
            </a:xfrm>
          </p:grpSpPr>
          <p:sp>
            <p:nvSpPr>
              <p:cNvPr id="494" name="Freeform 494"/>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495" name="Group 495"/>
            <p:cNvGrpSpPr>
              <a:grpSpLocks noChangeAspect="1"/>
            </p:cNvGrpSpPr>
            <p:nvPr/>
          </p:nvGrpSpPr>
          <p:grpSpPr>
            <a:xfrm>
              <a:off x="1622544" y="2155235"/>
              <a:ext cx="95594" cy="82785"/>
              <a:chOff x="0" y="0"/>
              <a:chExt cx="6350000" cy="5499100"/>
            </a:xfrm>
          </p:grpSpPr>
          <p:sp>
            <p:nvSpPr>
              <p:cNvPr id="496" name="Freeform 49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497" name="Group 497"/>
            <p:cNvGrpSpPr>
              <a:grpSpLocks noChangeAspect="1"/>
            </p:cNvGrpSpPr>
            <p:nvPr/>
          </p:nvGrpSpPr>
          <p:grpSpPr>
            <a:xfrm>
              <a:off x="1622544" y="5342935"/>
              <a:ext cx="95594" cy="82785"/>
              <a:chOff x="0" y="0"/>
              <a:chExt cx="6350000" cy="5499100"/>
            </a:xfrm>
          </p:grpSpPr>
          <p:sp>
            <p:nvSpPr>
              <p:cNvPr id="498" name="Freeform 49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499" name="Group 499"/>
            <p:cNvGrpSpPr>
              <a:grpSpLocks noChangeAspect="1"/>
            </p:cNvGrpSpPr>
            <p:nvPr/>
          </p:nvGrpSpPr>
          <p:grpSpPr>
            <a:xfrm>
              <a:off x="4870409" y="537155"/>
              <a:ext cx="95594" cy="82785"/>
              <a:chOff x="0" y="0"/>
              <a:chExt cx="6350000" cy="5499100"/>
            </a:xfrm>
          </p:grpSpPr>
          <p:sp>
            <p:nvSpPr>
              <p:cNvPr id="500" name="Freeform 50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501" name="Group 501"/>
            <p:cNvGrpSpPr>
              <a:grpSpLocks noChangeAspect="1"/>
            </p:cNvGrpSpPr>
            <p:nvPr/>
          </p:nvGrpSpPr>
          <p:grpSpPr>
            <a:xfrm>
              <a:off x="4870409" y="6917640"/>
              <a:ext cx="95594" cy="82785"/>
              <a:chOff x="0" y="0"/>
              <a:chExt cx="6350000" cy="5499100"/>
            </a:xfrm>
          </p:grpSpPr>
          <p:sp>
            <p:nvSpPr>
              <p:cNvPr id="502" name="Freeform 502"/>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503" name="Group 503"/>
            <p:cNvGrpSpPr>
              <a:grpSpLocks noChangeAspect="1"/>
            </p:cNvGrpSpPr>
            <p:nvPr/>
          </p:nvGrpSpPr>
          <p:grpSpPr>
            <a:xfrm>
              <a:off x="4870409" y="3724855"/>
              <a:ext cx="95594" cy="82785"/>
              <a:chOff x="0" y="0"/>
              <a:chExt cx="6350000" cy="5499100"/>
            </a:xfrm>
          </p:grpSpPr>
          <p:sp>
            <p:nvSpPr>
              <p:cNvPr id="504" name="Freeform 504"/>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505" name="Group 505"/>
            <p:cNvGrpSpPr>
              <a:grpSpLocks noChangeAspect="1"/>
            </p:cNvGrpSpPr>
            <p:nvPr/>
          </p:nvGrpSpPr>
          <p:grpSpPr>
            <a:xfrm>
              <a:off x="4870409" y="2155235"/>
              <a:ext cx="95594" cy="82785"/>
              <a:chOff x="0" y="0"/>
              <a:chExt cx="6350000" cy="5499100"/>
            </a:xfrm>
          </p:grpSpPr>
          <p:sp>
            <p:nvSpPr>
              <p:cNvPr id="506" name="Freeform 50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507" name="Group 507"/>
            <p:cNvGrpSpPr>
              <a:grpSpLocks noChangeAspect="1"/>
            </p:cNvGrpSpPr>
            <p:nvPr/>
          </p:nvGrpSpPr>
          <p:grpSpPr>
            <a:xfrm>
              <a:off x="4870409" y="5342935"/>
              <a:ext cx="95594" cy="82785"/>
              <a:chOff x="0" y="0"/>
              <a:chExt cx="6350000" cy="5499100"/>
            </a:xfrm>
          </p:grpSpPr>
          <p:sp>
            <p:nvSpPr>
              <p:cNvPr id="508" name="Freeform 50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509" name="Group 509"/>
            <p:cNvGrpSpPr>
              <a:grpSpLocks noChangeAspect="1"/>
            </p:cNvGrpSpPr>
            <p:nvPr/>
          </p:nvGrpSpPr>
          <p:grpSpPr>
            <a:xfrm>
              <a:off x="2162405" y="1075351"/>
              <a:ext cx="95594" cy="82785"/>
              <a:chOff x="0" y="0"/>
              <a:chExt cx="6350000" cy="5499100"/>
            </a:xfrm>
          </p:grpSpPr>
          <p:sp>
            <p:nvSpPr>
              <p:cNvPr id="510" name="Freeform 51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511" name="Group 511"/>
            <p:cNvGrpSpPr>
              <a:grpSpLocks noChangeAspect="1"/>
            </p:cNvGrpSpPr>
            <p:nvPr/>
          </p:nvGrpSpPr>
          <p:grpSpPr>
            <a:xfrm>
              <a:off x="2162405" y="4263051"/>
              <a:ext cx="95594" cy="82785"/>
              <a:chOff x="0" y="0"/>
              <a:chExt cx="6350000" cy="5499100"/>
            </a:xfrm>
          </p:grpSpPr>
          <p:sp>
            <p:nvSpPr>
              <p:cNvPr id="512" name="Freeform 512"/>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513" name="Group 513"/>
            <p:cNvGrpSpPr>
              <a:grpSpLocks noChangeAspect="1"/>
            </p:cNvGrpSpPr>
            <p:nvPr/>
          </p:nvGrpSpPr>
          <p:grpSpPr>
            <a:xfrm>
              <a:off x="2162405" y="2693431"/>
              <a:ext cx="95594" cy="82785"/>
              <a:chOff x="0" y="0"/>
              <a:chExt cx="6350000" cy="5499100"/>
            </a:xfrm>
          </p:grpSpPr>
          <p:sp>
            <p:nvSpPr>
              <p:cNvPr id="514" name="Freeform 514"/>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515" name="Group 515"/>
            <p:cNvGrpSpPr>
              <a:grpSpLocks noChangeAspect="1"/>
            </p:cNvGrpSpPr>
            <p:nvPr/>
          </p:nvGrpSpPr>
          <p:grpSpPr>
            <a:xfrm>
              <a:off x="2162405" y="5881131"/>
              <a:ext cx="95594" cy="82785"/>
              <a:chOff x="0" y="0"/>
              <a:chExt cx="6350000" cy="5499100"/>
            </a:xfrm>
          </p:grpSpPr>
          <p:sp>
            <p:nvSpPr>
              <p:cNvPr id="516" name="Freeform 51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517" name="Group 517"/>
            <p:cNvGrpSpPr>
              <a:grpSpLocks noChangeAspect="1"/>
            </p:cNvGrpSpPr>
            <p:nvPr/>
          </p:nvGrpSpPr>
          <p:grpSpPr>
            <a:xfrm>
              <a:off x="5410269" y="1075351"/>
              <a:ext cx="95594" cy="82785"/>
              <a:chOff x="0" y="0"/>
              <a:chExt cx="6350000" cy="5499100"/>
            </a:xfrm>
          </p:grpSpPr>
          <p:sp>
            <p:nvSpPr>
              <p:cNvPr id="518" name="Freeform 51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519" name="Group 519"/>
            <p:cNvGrpSpPr>
              <a:grpSpLocks noChangeAspect="1"/>
            </p:cNvGrpSpPr>
            <p:nvPr/>
          </p:nvGrpSpPr>
          <p:grpSpPr>
            <a:xfrm>
              <a:off x="5410269" y="4263051"/>
              <a:ext cx="95594" cy="82785"/>
              <a:chOff x="0" y="0"/>
              <a:chExt cx="6350000" cy="5499100"/>
            </a:xfrm>
          </p:grpSpPr>
          <p:sp>
            <p:nvSpPr>
              <p:cNvPr id="520" name="Freeform 52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521" name="Group 521"/>
            <p:cNvGrpSpPr>
              <a:grpSpLocks noChangeAspect="1"/>
            </p:cNvGrpSpPr>
            <p:nvPr/>
          </p:nvGrpSpPr>
          <p:grpSpPr>
            <a:xfrm>
              <a:off x="5410269" y="2693431"/>
              <a:ext cx="95594" cy="82785"/>
              <a:chOff x="0" y="0"/>
              <a:chExt cx="6350000" cy="5499100"/>
            </a:xfrm>
          </p:grpSpPr>
          <p:sp>
            <p:nvSpPr>
              <p:cNvPr id="522" name="Freeform 522"/>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523" name="Group 523"/>
            <p:cNvGrpSpPr>
              <a:grpSpLocks noChangeAspect="1"/>
            </p:cNvGrpSpPr>
            <p:nvPr/>
          </p:nvGrpSpPr>
          <p:grpSpPr>
            <a:xfrm>
              <a:off x="5410269" y="5881131"/>
              <a:ext cx="95594" cy="82785"/>
              <a:chOff x="0" y="0"/>
              <a:chExt cx="6350000" cy="5499100"/>
            </a:xfrm>
          </p:grpSpPr>
          <p:sp>
            <p:nvSpPr>
              <p:cNvPr id="524" name="Freeform 524"/>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525" name="Group 525"/>
            <p:cNvGrpSpPr>
              <a:grpSpLocks noChangeAspect="1"/>
            </p:cNvGrpSpPr>
            <p:nvPr/>
          </p:nvGrpSpPr>
          <p:grpSpPr>
            <a:xfrm>
              <a:off x="545144" y="1075351"/>
              <a:ext cx="95594" cy="82785"/>
              <a:chOff x="0" y="0"/>
              <a:chExt cx="6350000" cy="5499100"/>
            </a:xfrm>
          </p:grpSpPr>
          <p:sp>
            <p:nvSpPr>
              <p:cNvPr id="526" name="Freeform 52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527" name="Group 527"/>
            <p:cNvGrpSpPr>
              <a:grpSpLocks noChangeAspect="1"/>
            </p:cNvGrpSpPr>
            <p:nvPr/>
          </p:nvGrpSpPr>
          <p:grpSpPr>
            <a:xfrm>
              <a:off x="545144" y="4263051"/>
              <a:ext cx="95594" cy="82785"/>
              <a:chOff x="0" y="0"/>
              <a:chExt cx="6350000" cy="5499100"/>
            </a:xfrm>
          </p:grpSpPr>
          <p:sp>
            <p:nvSpPr>
              <p:cNvPr id="528" name="Freeform 52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529" name="Group 529"/>
            <p:cNvGrpSpPr>
              <a:grpSpLocks noChangeAspect="1"/>
            </p:cNvGrpSpPr>
            <p:nvPr/>
          </p:nvGrpSpPr>
          <p:grpSpPr>
            <a:xfrm>
              <a:off x="545144" y="2693431"/>
              <a:ext cx="95594" cy="82785"/>
              <a:chOff x="0" y="0"/>
              <a:chExt cx="6350000" cy="5499100"/>
            </a:xfrm>
          </p:grpSpPr>
          <p:sp>
            <p:nvSpPr>
              <p:cNvPr id="530" name="Freeform 53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531" name="Group 531"/>
            <p:cNvGrpSpPr>
              <a:grpSpLocks noChangeAspect="1"/>
            </p:cNvGrpSpPr>
            <p:nvPr/>
          </p:nvGrpSpPr>
          <p:grpSpPr>
            <a:xfrm>
              <a:off x="545144" y="5881131"/>
              <a:ext cx="95594" cy="82785"/>
              <a:chOff x="0" y="0"/>
              <a:chExt cx="6350000" cy="5499100"/>
            </a:xfrm>
          </p:grpSpPr>
          <p:sp>
            <p:nvSpPr>
              <p:cNvPr id="532" name="Freeform 532"/>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533" name="Group 533"/>
            <p:cNvGrpSpPr>
              <a:grpSpLocks noChangeAspect="1"/>
            </p:cNvGrpSpPr>
            <p:nvPr/>
          </p:nvGrpSpPr>
          <p:grpSpPr>
            <a:xfrm>
              <a:off x="3793009" y="1075351"/>
              <a:ext cx="95594" cy="82785"/>
              <a:chOff x="0" y="0"/>
              <a:chExt cx="6350000" cy="5499100"/>
            </a:xfrm>
          </p:grpSpPr>
          <p:sp>
            <p:nvSpPr>
              <p:cNvPr id="534" name="Freeform 534"/>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535" name="Group 535"/>
            <p:cNvGrpSpPr>
              <a:grpSpLocks noChangeAspect="1"/>
            </p:cNvGrpSpPr>
            <p:nvPr/>
          </p:nvGrpSpPr>
          <p:grpSpPr>
            <a:xfrm>
              <a:off x="3793009" y="4263051"/>
              <a:ext cx="95594" cy="82785"/>
              <a:chOff x="0" y="0"/>
              <a:chExt cx="6350000" cy="5499100"/>
            </a:xfrm>
          </p:grpSpPr>
          <p:sp>
            <p:nvSpPr>
              <p:cNvPr id="536" name="Freeform 53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537" name="Group 537"/>
            <p:cNvGrpSpPr>
              <a:grpSpLocks noChangeAspect="1"/>
            </p:cNvGrpSpPr>
            <p:nvPr/>
          </p:nvGrpSpPr>
          <p:grpSpPr>
            <a:xfrm>
              <a:off x="3793009" y="2693431"/>
              <a:ext cx="95594" cy="82785"/>
              <a:chOff x="0" y="0"/>
              <a:chExt cx="6350000" cy="5499100"/>
            </a:xfrm>
          </p:grpSpPr>
          <p:sp>
            <p:nvSpPr>
              <p:cNvPr id="538" name="Freeform 53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539" name="Group 539"/>
            <p:cNvGrpSpPr>
              <a:grpSpLocks noChangeAspect="1"/>
            </p:cNvGrpSpPr>
            <p:nvPr/>
          </p:nvGrpSpPr>
          <p:grpSpPr>
            <a:xfrm>
              <a:off x="3793009" y="5881131"/>
              <a:ext cx="95594" cy="82785"/>
              <a:chOff x="0" y="0"/>
              <a:chExt cx="6350000" cy="5499100"/>
            </a:xfrm>
          </p:grpSpPr>
          <p:sp>
            <p:nvSpPr>
              <p:cNvPr id="540" name="Freeform 54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541" name="Group 541"/>
            <p:cNvGrpSpPr>
              <a:grpSpLocks noChangeAspect="1"/>
            </p:cNvGrpSpPr>
            <p:nvPr/>
          </p:nvGrpSpPr>
          <p:grpSpPr>
            <a:xfrm>
              <a:off x="2711370" y="0"/>
              <a:ext cx="95594" cy="82785"/>
              <a:chOff x="0" y="0"/>
              <a:chExt cx="6350000" cy="5499100"/>
            </a:xfrm>
          </p:grpSpPr>
          <p:sp>
            <p:nvSpPr>
              <p:cNvPr id="542" name="Freeform 542"/>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543" name="Group 543"/>
            <p:cNvGrpSpPr>
              <a:grpSpLocks noChangeAspect="1"/>
            </p:cNvGrpSpPr>
            <p:nvPr/>
          </p:nvGrpSpPr>
          <p:grpSpPr>
            <a:xfrm>
              <a:off x="2711370" y="6380485"/>
              <a:ext cx="95594" cy="82785"/>
              <a:chOff x="0" y="0"/>
              <a:chExt cx="6350000" cy="5499100"/>
            </a:xfrm>
          </p:grpSpPr>
          <p:sp>
            <p:nvSpPr>
              <p:cNvPr id="544" name="Freeform 544"/>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545" name="Group 545"/>
            <p:cNvGrpSpPr>
              <a:grpSpLocks noChangeAspect="1"/>
            </p:cNvGrpSpPr>
            <p:nvPr/>
          </p:nvGrpSpPr>
          <p:grpSpPr>
            <a:xfrm>
              <a:off x="2711370" y="3187700"/>
              <a:ext cx="95594" cy="82785"/>
              <a:chOff x="0" y="0"/>
              <a:chExt cx="6350000" cy="5499100"/>
            </a:xfrm>
          </p:grpSpPr>
          <p:sp>
            <p:nvSpPr>
              <p:cNvPr id="546" name="Freeform 54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547" name="Group 547"/>
            <p:cNvGrpSpPr>
              <a:grpSpLocks noChangeAspect="1"/>
            </p:cNvGrpSpPr>
            <p:nvPr/>
          </p:nvGrpSpPr>
          <p:grpSpPr>
            <a:xfrm>
              <a:off x="2711370" y="1618080"/>
              <a:ext cx="95594" cy="82785"/>
              <a:chOff x="0" y="0"/>
              <a:chExt cx="6350000" cy="5499100"/>
            </a:xfrm>
          </p:grpSpPr>
          <p:sp>
            <p:nvSpPr>
              <p:cNvPr id="548" name="Freeform 54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549" name="Group 549"/>
            <p:cNvGrpSpPr>
              <a:grpSpLocks noChangeAspect="1"/>
            </p:cNvGrpSpPr>
            <p:nvPr/>
          </p:nvGrpSpPr>
          <p:grpSpPr>
            <a:xfrm>
              <a:off x="2711370" y="4805780"/>
              <a:ext cx="95594" cy="82785"/>
              <a:chOff x="0" y="0"/>
              <a:chExt cx="6350000" cy="5499100"/>
            </a:xfrm>
          </p:grpSpPr>
          <p:sp>
            <p:nvSpPr>
              <p:cNvPr id="550" name="Freeform 55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551" name="Group 551"/>
            <p:cNvGrpSpPr>
              <a:grpSpLocks noChangeAspect="1"/>
            </p:cNvGrpSpPr>
            <p:nvPr/>
          </p:nvGrpSpPr>
          <p:grpSpPr>
            <a:xfrm>
              <a:off x="5959235" y="0"/>
              <a:ext cx="95594" cy="82785"/>
              <a:chOff x="0" y="0"/>
              <a:chExt cx="6350000" cy="5499100"/>
            </a:xfrm>
          </p:grpSpPr>
          <p:sp>
            <p:nvSpPr>
              <p:cNvPr id="552" name="Freeform 552"/>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553" name="Group 553"/>
            <p:cNvGrpSpPr>
              <a:grpSpLocks noChangeAspect="1"/>
            </p:cNvGrpSpPr>
            <p:nvPr/>
          </p:nvGrpSpPr>
          <p:grpSpPr>
            <a:xfrm>
              <a:off x="5959235" y="6380485"/>
              <a:ext cx="95594" cy="82785"/>
              <a:chOff x="0" y="0"/>
              <a:chExt cx="6350000" cy="5499100"/>
            </a:xfrm>
          </p:grpSpPr>
          <p:sp>
            <p:nvSpPr>
              <p:cNvPr id="554" name="Freeform 554"/>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555" name="Group 555"/>
            <p:cNvGrpSpPr>
              <a:grpSpLocks noChangeAspect="1"/>
            </p:cNvGrpSpPr>
            <p:nvPr/>
          </p:nvGrpSpPr>
          <p:grpSpPr>
            <a:xfrm>
              <a:off x="5959235" y="3187700"/>
              <a:ext cx="95594" cy="82785"/>
              <a:chOff x="0" y="0"/>
              <a:chExt cx="6350000" cy="5499100"/>
            </a:xfrm>
          </p:grpSpPr>
          <p:sp>
            <p:nvSpPr>
              <p:cNvPr id="556" name="Freeform 55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557" name="Group 557"/>
            <p:cNvGrpSpPr>
              <a:grpSpLocks noChangeAspect="1"/>
            </p:cNvGrpSpPr>
            <p:nvPr/>
          </p:nvGrpSpPr>
          <p:grpSpPr>
            <a:xfrm>
              <a:off x="5959235" y="1618080"/>
              <a:ext cx="95594" cy="82785"/>
              <a:chOff x="0" y="0"/>
              <a:chExt cx="6350000" cy="5499100"/>
            </a:xfrm>
          </p:grpSpPr>
          <p:sp>
            <p:nvSpPr>
              <p:cNvPr id="558" name="Freeform 55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559" name="Group 559"/>
            <p:cNvGrpSpPr>
              <a:grpSpLocks noChangeAspect="1"/>
            </p:cNvGrpSpPr>
            <p:nvPr/>
          </p:nvGrpSpPr>
          <p:grpSpPr>
            <a:xfrm>
              <a:off x="5959235" y="4805780"/>
              <a:ext cx="95594" cy="82785"/>
              <a:chOff x="0" y="0"/>
              <a:chExt cx="6350000" cy="5499100"/>
            </a:xfrm>
          </p:grpSpPr>
          <p:sp>
            <p:nvSpPr>
              <p:cNvPr id="560" name="Freeform 56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561" name="Group 561"/>
            <p:cNvGrpSpPr>
              <a:grpSpLocks noChangeAspect="1"/>
            </p:cNvGrpSpPr>
            <p:nvPr/>
          </p:nvGrpSpPr>
          <p:grpSpPr>
            <a:xfrm>
              <a:off x="0" y="537155"/>
              <a:ext cx="95594" cy="82785"/>
              <a:chOff x="0" y="0"/>
              <a:chExt cx="6350000" cy="5499100"/>
            </a:xfrm>
          </p:grpSpPr>
          <p:sp>
            <p:nvSpPr>
              <p:cNvPr id="562" name="Freeform 562"/>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563" name="Group 563"/>
            <p:cNvGrpSpPr>
              <a:grpSpLocks noChangeAspect="1"/>
            </p:cNvGrpSpPr>
            <p:nvPr/>
          </p:nvGrpSpPr>
          <p:grpSpPr>
            <a:xfrm>
              <a:off x="0" y="6917640"/>
              <a:ext cx="95594" cy="82785"/>
              <a:chOff x="0" y="0"/>
              <a:chExt cx="6350000" cy="5499100"/>
            </a:xfrm>
          </p:grpSpPr>
          <p:sp>
            <p:nvSpPr>
              <p:cNvPr id="564" name="Freeform 564"/>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565" name="Group 565"/>
            <p:cNvGrpSpPr>
              <a:grpSpLocks noChangeAspect="1"/>
            </p:cNvGrpSpPr>
            <p:nvPr/>
          </p:nvGrpSpPr>
          <p:grpSpPr>
            <a:xfrm>
              <a:off x="0" y="3724855"/>
              <a:ext cx="95594" cy="82785"/>
              <a:chOff x="0" y="0"/>
              <a:chExt cx="6350000" cy="5499100"/>
            </a:xfrm>
          </p:grpSpPr>
          <p:sp>
            <p:nvSpPr>
              <p:cNvPr id="566" name="Freeform 56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567" name="Group 567"/>
            <p:cNvGrpSpPr>
              <a:grpSpLocks noChangeAspect="1"/>
            </p:cNvGrpSpPr>
            <p:nvPr/>
          </p:nvGrpSpPr>
          <p:grpSpPr>
            <a:xfrm>
              <a:off x="0" y="2155235"/>
              <a:ext cx="95594" cy="82785"/>
              <a:chOff x="0" y="0"/>
              <a:chExt cx="6350000" cy="5499100"/>
            </a:xfrm>
          </p:grpSpPr>
          <p:sp>
            <p:nvSpPr>
              <p:cNvPr id="568" name="Freeform 56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569" name="Group 569"/>
            <p:cNvGrpSpPr>
              <a:grpSpLocks noChangeAspect="1"/>
            </p:cNvGrpSpPr>
            <p:nvPr/>
          </p:nvGrpSpPr>
          <p:grpSpPr>
            <a:xfrm>
              <a:off x="0" y="5342935"/>
              <a:ext cx="95594" cy="82785"/>
              <a:chOff x="0" y="0"/>
              <a:chExt cx="6350000" cy="5499100"/>
            </a:xfrm>
          </p:grpSpPr>
          <p:sp>
            <p:nvSpPr>
              <p:cNvPr id="570" name="Freeform 57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571" name="Group 571"/>
            <p:cNvGrpSpPr>
              <a:grpSpLocks noChangeAspect="1"/>
            </p:cNvGrpSpPr>
            <p:nvPr/>
          </p:nvGrpSpPr>
          <p:grpSpPr>
            <a:xfrm>
              <a:off x="6494149" y="537155"/>
              <a:ext cx="95594" cy="82785"/>
              <a:chOff x="0" y="0"/>
              <a:chExt cx="6350000" cy="5499100"/>
            </a:xfrm>
          </p:grpSpPr>
          <p:sp>
            <p:nvSpPr>
              <p:cNvPr id="572" name="Freeform 572"/>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573" name="Group 573"/>
            <p:cNvGrpSpPr>
              <a:grpSpLocks noChangeAspect="1"/>
            </p:cNvGrpSpPr>
            <p:nvPr/>
          </p:nvGrpSpPr>
          <p:grpSpPr>
            <a:xfrm>
              <a:off x="6494149" y="6917640"/>
              <a:ext cx="95594" cy="82785"/>
              <a:chOff x="0" y="0"/>
              <a:chExt cx="6350000" cy="5499100"/>
            </a:xfrm>
          </p:grpSpPr>
          <p:sp>
            <p:nvSpPr>
              <p:cNvPr id="574" name="Freeform 574"/>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575" name="Group 575"/>
            <p:cNvGrpSpPr>
              <a:grpSpLocks noChangeAspect="1"/>
            </p:cNvGrpSpPr>
            <p:nvPr/>
          </p:nvGrpSpPr>
          <p:grpSpPr>
            <a:xfrm>
              <a:off x="6494149" y="3724855"/>
              <a:ext cx="95594" cy="82785"/>
              <a:chOff x="0" y="0"/>
              <a:chExt cx="6350000" cy="5499100"/>
            </a:xfrm>
          </p:grpSpPr>
          <p:sp>
            <p:nvSpPr>
              <p:cNvPr id="576" name="Freeform 57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577" name="Group 577"/>
            <p:cNvGrpSpPr>
              <a:grpSpLocks noChangeAspect="1"/>
            </p:cNvGrpSpPr>
            <p:nvPr/>
          </p:nvGrpSpPr>
          <p:grpSpPr>
            <a:xfrm>
              <a:off x="6494149" y="2155235"/>
              <a:ext cx="95594" cy="82785"/>
              <a:chOff x="0" y="0"/>
              <a:chExt cx="6350000" cy="5499100"/>
            </a:xfrm>
          </p:grpSpPr>
          <p:sp>
            <p:nvSpPr>
              <p:cNvPr id="578" name="Freeform 57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579" name="Group 579"/>
            <p:cNvGrpSpPr>
              <a:grpSpLocks noChangeAspect="1"/>
            </p:cNvGrpSpPr>
            <p:nvPr/>
          </p:nvGrpSpPr>
          <p:grpSpPr>
            <a:xfrm>
              <a:off x="6494149" y="5342935"/>
              <a:ext cx="95594" cy="82785"/>
              <a:chOff x="0" y="0"/>
              <a:chExt cx="6350000" cy="5499100"/>
            </a:xfrm>
          </p:grpSpPr>
          <p:sp>
            <p:nvSpPr>
              <p:cNvPr id="580" name="Freeform 58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581" name="Group 581"/>
            <p:cNvGrpSpPr>
              <a:grpSpLocks noChangeAspect="1"/>
            </p:cNvGrpSpPr>
            <p:nvPr/>
          </p:nvGrpSpPr>
          <p:grpSpPr>
            <a:xfrm>
              <a:off x="3247865" y="537155"/>
              <a:ext cx="95594" cy="82785"/>
              <a:chOff x="0" y="0"/>
              <a:chExt cx="6350000" cy="5499100"/>
            </a:xfrm>
          </p:grpSpPr>
          <p:sp>
            <p:nvSpPr>
              <p:cNvPr id="582" name="Freeform 582"/>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583" name="Group 583"/>
            <p:cNvGrpSpPr>
              <a:grpSpLocks noChangeAspect="1"/>
            </p:cNvGrpSpPr>
            <p:nvPr/>
          </p:nvGrpSpPr>
          <p:grpSpPr>
            <a:xfrm>
              <a:off x="3247865" y="6917640"/>
              <a:ext cx="95594" cy="82785"/>
              <a:chOff x="0" y="0"/>
              <a:chExt cx="6350000" cy="5499100"/>
            </a:xfrm>
          </p:grpSpPr>
          <p:sp>
            <p:nvSpPr>
              <p:cNvPr id="584" name="Freeform 584"/>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585" name="Group 585"/>
            <p:cNvGrpSpPr>
              <a:grpSpLocks noChangeAspect="1"/>
            </p:cNvGrpSpPr>
            <p:nvPr/>
          </p:nvGrpSpPr>
          <p:grpSpPr>
            <a:xfrm>
              <a:off x="3247865" y="3724855"/>
              <a:ext cx="95594" cy="82785"/>
              <a:chOff x="0" y="0"/>
              <a:chExt cx="6350000" cy="5499100"/>
            </a:xfrm>
          </p:grpSpPr>
          <p:sp>
            <p:nvSpPr>
              <p:cNvPr id="586" name="Freeform 58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587" name="Group 587"/>
            <p:cNvGrpSpPr>
              <a:grpSpLocks noChangeAspect="1"/>
            </p:cNvGrpSpPr>
            <p:nvPr/>
          </p:nvGrpSpPr>
          <p:grpSpPr>
            <a:xfrm>
              <a:off x="3247865" y="2155235"/>
              <a:ext cx="95594" cy="82785"/>
              <a:chOff x="0" y="0"/>
              <a:chExt cx="6350000" cy="5499100"/>
            </a:xfrm>
          </p:grpSpPr>
          <p:sp>
            <p:nvSpPr>
              <p:cNvPr id="588" name="Freeform 58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589" name="Group 589"/>
            <p:cNvGrpSpPr>
              <a:grpSpLocks noChangeAspect="1"/>
            </p:cNvGrpSpPr>
            <p:nvPr/>
          </p:nvGrpSpPr>
          <p:grpSpPr>
            <a:xfrm>
              <a:off x="3247865" y="5342935"/>
              <a:ext cx="95594" cy="82785"/>
              <a:chOff x="0" y="0"/>
              <a:chExt cx="6350000" cy="5499100"/>
            </a:xfrm>
          </p:grpSpPr>
          <p:sp>
            <p:nvSpPr>
              <p:cNvPr id="590" name="Freeform 59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pic>
        <p:nvPicPr>
          <p:cNvPr id="591" name="Picture 591"/>
          <p:cNvPicPr>
            <a:picLocks noChangeAspect="1"/>
          </p:cNvPicPr>
          <p:nvPr/>
        </p:nvPicPr>
        <p:blipFill>
          <a:blip r:embed="rId3"/>
          <a:srcRect/>
          <a:stretch>
            <a:fillRect/>
          </a:stretch>
        </p:blipFill>
        <p:spPr>
          <a:xfrm>
            <a:off x="1266825" y="1121130"/>
            <a:ext cx="4643505" cy="3095670"/>
          </a:xfrm>
          <a:prstGeom prst="rect">
            <a:avLst/>
          </a:prstGeom>
        </p:spPr>
      </p:pic>
      <p:grpSp>
        <p:nvGrpSpPr>
          <p:cNvPr id="592" name="Group 592"/>
          <p:cNvGrpSpPr/>
          <p:nvPr/>
        </p:nvGrpSpPr>
        <p:grpSpPr>
          <a:xfrm>
            <a:off x="7515024" y="6743700"/>
            <a:ext cx="10391976" cy="2553982"/>
            <a:chOff x="-76751" y="-28575"/>
            <a:chExt cx="10897151" cy="3405310"/>
          </a:xfrm>
        </p:grpSpPr>
        <p:sp>
          <p:nvSpPr>
            <p:cNvPr id="593" name="TextBox 593"/>
            <p:cNvSpPr txBox="1"/>
            <p:nvPr/>
          </p:nvSpPr>
          <p:spPr>
            <a:xfrm>
              <a:off x="-76751" y="-28575"/>
              <a:ext cx="10897151" cy="1607278"/>
            </a:xfrm>
            <a:prstGeom prst="rect">
              <a:avLst/>
            </a:prstGeom>
          </p:spPr>
          <p:txBody>
            <a:bodyPr wrap="square" lIns="0" tIns="0" rIns="0" bIns="0" rtlCol="0" anchor="t">
              <a:spAutoFit/>
            </a:bodyPr>
            <a:lstStyle/>
            <a:p>
              <a:pPr algn="r">
                <a:lnSpc>
                  <a:spcPts val="9375"/>
                </a:lnSpc>
              </a:pPr>
              <a:r>
                <a:rPr lang="fr-FR" sz="7500" dirty="0">
                  <a:solidFill>
                    <a:srgbClr val="FEBA3D"/>
                  </a:solidFill>
                  <a:latin typeface="League Spartan Bold"/>
                </a:rPr>
                <a:t>Utilisez les résultats.</a:t>
              </a:r>
            </a:p>
          </p:txBody>
        </p:sp>
        <p:sp>
          <p:nvSpPr>
            <p:cNvPr id="594" name="TextBox 594"/>
            <p:cNvSpPr txBox="1"/>
            <p:nvPr/>
          </p:nvSpPr>
          <p:spPr>
            <a:xfrm>
              <a:off x="0" y="2856458"/>
              <a:ext cx="10820400" cy="520277"/>
            </a:xfrm>
            <a:prstGeom prst="rect">
              <a:avLst/>
            </a:prstGeom>
          </p:spPr>
          <p:txBody>
            <a:bodyPr lIns="0" tIns="0" rIns="0" bIns="0" rtlCol="0" anchor="t">
              <a:spAutoFit/>
            </a:bodyPr>
            <a:lstStyle/>
            <a:p>
              <a:pPr algn="r">
                <a:lnSpc>
                  <a:spcPts val="3125"/>
                </a:lnSpc>
              </a:pPr>
              <a:endParaRPr/>
            </a:p>
          </p:txBody>
        </p:sp>
      </p:gr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grpSp>
        <p:nvGrpSpPr>
          <p:cNvPr id="2" name="Group 2"/>
          <p:cNvGrpSpPr/>
          <p:nvPr/>
        </p:nvGrpSpPr>
        <p:grpSpPr>
          <a:xfrm>
            <a:off x="1266825" y="1121130"/>
            <a:ext cx="5351165" cy="8044740"/>
            <a:chOff x="0" y="0"/>
            <a:chExt cx="7134887" cy="10726320"/>
          </a:xfrm>
        </p:grpSpPr>
        <p:grpSp>
          <p:nvGrpSpPr>
            <p:cNvPr id="3" name="Group 3"/>
            <p:cNvGrpSpPr/>
            <p:nvPr/>
          </p:nvGrpSpPr>
          <p:grpSpPr>
            <a:xfrm>
              <a:off x="6405" y="9568185"/>
              <a:ext cx="82785" cy="82785"/>
              <a:chOff x="0" y="0"/>
              <a:chExt cx="6350000" cy="6350000"/>
            </a:xfrm>
          </p:grpSpPr>
          <p:sp>
            <p:nvSpPr>
              <p:cNvPr id="4" name="Freeform 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5" name="Group 5"/>
            <p:cNvGrpSpPr/>
            <p:nvPr/>
          </p:nvGrpSpPr>
          <p:grpSpPr>
            <a:xfrm>
              <a:off x="6405" y="7998564"/>
              <a:ext cx="82785" cy="82785"/>
              <a:chOff x="0" y="0"/>
              <a:chExt cx="6350000" cy="6350000"/>
            </a:xfrm>
          </p:grpSpPr>
          <p:sp>
            <p:nvSpPr>
              <p:cNvPr id="6" name="Freeform 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7" name="Group 7"/>
            <p:cNvGrpSpPr/>
            <p:nvPr/>
          </p:nvGrpSpPr>
          <p:grpSpPr>
            <a:xfrm>
              <a:off x="6500554" y="9568185"/>
              <a:ext cx="82785" cy="82785"/>
              <a:chOff x="0" y="0"/>
              <a:chExt cx="6350000" cy="6350000"/>
            </a:xfrm>
          </p:grpSpPr>
          <p:sp>
            <p:nvSpPr>
              <p:cNvPr id="8" name="Freeform 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9" name="Group 9"/>
            <p:cNvGrpSpPr/>
            <p:nvPr/>
          </p:nvGrpSpPr>
          <p:grpSpPr>
            <a:xfrm>
              <a:off x="6500554" y="7998564"/>
              <a:ext cx="82785" cy="82785"/>
              <a:chOff x="0" y="0"/>
              <a:chExt cx="6350000" cy="6350000"/>
            </a:xfrm>
          </p:grpSpPr>
          <p:sp>
            <p:nvSpPr>
              <p:cNvPr id="10" name="Freeform 1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11" name="Group 11"/>
            <p:cNvGrpSpPr/>
            <p:nvPr/>
          </p:nvGrpSpPr>
          <p:grpSpPr>
            <a:xfrm>
              <a:off x="3254270" y="9568185"/>
              <a:ext cx="82785" cy="82785"/>
              <a:chOff x="0" y="0"/>
              <a:chExt cx="6350000" cy="6350000"/>
            </a:xfrm>
          </p:grpSpPr>
          <p:sp>
            <p:nvSpPr>
              <p:cNvPr id="12" name="Freeform 1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13" name="Group 13"/>
            <p:cNvGrpSpPr/>
            <p:nvPr/>
          </p:nvGrpSpPr>
          <p:grpSpPr>
            <a:xfrm>
              <a:off x="3254270" y="7998564"/>
              <a:ext cx="82785" cy="82785"/>
              <a:chOff x="0" y="0"/>
              <a:chExt cx="6350000" cy="6350000"/>
            </a:xfrm>
          </p:grpSpPr>
          <p:sp>
            <p:nvSpPr>
              <p:cNvPr id="14" name="Freeform 1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15" name="Group 15"/>
            <p:cNvGrpSpPr/>
            <p:nvPr/>
          </p:nvGrpSpPr>
          <p:grpSpPr>
            <a:xfrm>
              <a:off x="545066" y="10105340"/>
              <a:ext cx="82785" cy="82785"/>
              <a:chOff x="0" y="0"/>
              <a:chExt cx="6350000" cy="6350000"/>
            </a:xfrm>
          </p:grpSpPr>
          <p:sp>
            <p:nvSpPr>
              <p:cNvPr id="16" name="Freeform 1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17" name="Group 17"/>
            <p:cNvGrpSpPr/>
            <p:nvPr/>
          </p:nvGrpSpPr>
          <p:grpSpPr>
            <a:xfrm>
              <a:off x="545066" y="8535719"/>
              <a:ext cx="82785" cy="82785"/>
              <a:chOff x="0" y="0"/>
              <a:chExt cx="6350000" cy="6350000"/>
            </a:xfrm>
          </p:grpSpPr>
          <p:sp>
            <p:nvSpPr>
              <p:cNvPr id="18" name="Freeform 1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19" name="Group 19"/>
            <p:cNvGrpSpPr/>
            <p:nvPr/>
          </p:nvGrpSpPr>
          <p:grpSpPr>
            <a:xfrm>
              <a:off x="7039214" y="537155"/>
              <a:ext cx="82785" cy="82785"/>
              <a:chOff x="0" y="0"/>
              <a:chExt cx="6350000" cy="6350000"/>
            </a:xfrm>
          </p:grpSpPr>
          <p:sp>
            <p:nvSpPr>
              <p:cNvPr id="20" name="Freeform 2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21" name="Group 21"/>
            <p:cNvGrpSpPr/>
            <p:nvPr/>
          </p:nvGrpSpPr>
          <p:grpSpPr>
            <a:xfrm>
              <a:off x="7039214" y="6917640"/>
              <a:ext cx="82785" cy="82785"/>
              <a:chOff x="0" y="0"/>
              <a:chExt cx="6350000" cy="6350000"/>
            </a:xfrm>
          </p:grpSpPr>
          <p:sp>
            <p:nvSpPr>
              <p:cNvPr id="22" name="Freeform 2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23" name="Group 23"/>
            <p:cNvGrpSpPr/>
            <p:nvPr/>
          </p:nvGrpSpPr>
          <p:grpSpPr>
            <a:xfrm>
              <a:off x="7039214" y="3724855"/>
              <a:ext cx="82785" cy="82785"/>
              <a:chOff x="0" y="0"/>
              <a:chExt cx="6350000" cy="6350000"/>
            </a:xfrm>
          </p:grpSpPr>
          <p:sp>
            <p:nvSpPr>
              <p:cNvPr id="24" name="Freeform 2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25" name="Group 25"/>
            <p:cNvGrpSpPr/>
            <p:nvPr/>
          </p:nvGrpSpPr>
          <p:grpSpPr>
            <a:xfrm>
              <a:off x="7039214" y="10105340"/>
              <a:ext cx="82785" cy="82785"/>
              <a:chOff x="0" y="0"/>
              <a:chExt cx="6350000" cy="6350000"/>
            </a:xfrm>
          </p:grpSpPr>
          <p:sp>
            <p:nvSpPr>
              <p:cNvPr id="26" name="Freeform 2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27" name="Group 27"/>
            <p:cNvGrpSpPr/>
            <p:nvPr/>
          </p:nvGrpSpPr>
          <p:grpSpPr>
            <a:xfrm>
              <a:off x="7039214" y="2155235"/>
              <a:ext cx="82785" cy="82785"/>
              <a:chOff x="0" y="0"/>
              <a:chExt cx="6350000" cy="6350000"/>
            </a:xfrm>
          </p:grpSpPr>
          <p:sp>
            <p:nvSpPr>
              <p:cNvPr id="28" name="Freeform 2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29" name="Group 29"/>
            <p:cNvGrpSpPr/>
            <p:nvPr/>
          </p:nvGrpSpPr>
          <p:grpSpPr>
            <a:xfrm>
              <a:off x="7039214" y="8535719"/>
              <a:ext cx="82785" cy="82785"/>
              <a:chOff x="0" y="0"/>
              <a:chExt cx="6350000" cy="6350000"/>
            </a:xfrm>
          </p:grpSpPr>
          <p:sp>
            <p:nvSpPr>
              <p:cNvPr id="30" name="Freeform 3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31" name="Group 31"/>
            <p:cNvGrpSpPr/>
            <p:nvPr/>
          </p:nvGrpSpPr>
          <p:grpSpPr>
            <a:xfrm>
              <a:off x="7039214" y="5342935"/>
              <a:ext cx="82785" cy="82785"/>
              <a:chOff x="0" y="0"/>
              <a:chExt cx="6350000" cy="6350000"/>
            </a:xfrm>
          </p:grpSpPr>
          <p:sp>
            <p:nvSpPr>
              <p:cNvPr id="32" name="Freeform 3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33" name="Group 33"/>
            <p:cNvGrpSpPr/>
            <p:nvPr/>
          </p:nvGrpSpPr>
          <p:grpSpPr>
            <a:xfrm>
              <a:off x="3792930" y="10105340"/>
              <a:ext cx="82785" cy="82785"/>
              <a:chOff x="0" y="0"/>
              <a:chExt cx="6350000" cy="6350000"/>
            </a:xfrm>
          </p:grpSpPr>
          <p:sp>
            <p:nvSpPr>
              <p:cNvPr id="34" name="Freeform 3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35" name="Group 35"/>
            <p:cNvGrpSpPr/>
            <p:nvPr/>
          </p:nvGrpSpPr>
          <p:grpSpPr>
            <a:xfrm>
              <a:off x="3792930" y="8535719"/>
              <a:ext cx="82785" cy="82785"/>
              <a:chOff x="0" y="0"/>
              <a:chExt cx="6350000" cy="6350000"/>
            </a:xfrm>
          </p:grpSpPr>
          <p:sp>
            <p:nvSpPr>
              <p:cNvPr id="36" name="Freeform 3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37" name="Group 37"/>
            <p:cNvGrpSpPr/>
            <p:nvPr/>
          </p:nvGrpSpPr>
          <p:grpSpPr>
            <a:xfrm>
              <a:off x="1084926" y="7455836"/>
              <a:ext cx="82785" cy="82785"/>
              <a:chOff x="0" y="0"/>
              <a:chExt cx="6350000" cy="6350000"/>
            </a:xfrm>
          </p:grpSpPr>
          <p:sp>
            <p:nvSpPr>
              <p:cNvPr id="38" name="Freeform 3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39" name="Group 39"/>
            <p:cNvGrpSpPr/>
            <p:nvPr/>
          </p:nvGrpSpPr>
          <p:grpSpPr>
            <a:xfrm>
              <a:off x="1084926" y="10643536"/>
              <a:ext cx="82785" cy="82785"/>
              <a:chOff x="0" y="0"/>
              <a:chExt cx="6350000" cy="6350000"/>
            </a:xfrm>
          </p:grpSpPr>
          <p:sp>
            <p:nvSpPr>
              <p:cNvPr id="40" name="Freeform 4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41" name="Group 41"/>
            <p:cNvGrpSpPr/>
            <p:nvPr/>
          </p:nvGrpSpPr>
          <p:grpSpPr>
            <a:xfrm>
              <a:off x="1084926" y="9073915"/>
              <a:ext cx="82785" cy="82785"/>
              <a:chOff x="0" y="0"/>
              <a:chExt cx="6350000" cy="6350000"/>
            </a:xfrm>
          </p:grpSpPr>
          <p:sp>
            <p:nvSpPr>
              <p:cNvPr id="42" name="Freeform 4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43" name="Group 43"/>
            <p:cNvGrpSpPr/>
            <p:nvPr/>
          </p:nvGrpSpPr>
          <p:grpSpPr>
            <a:xfrm>
              <a:off x="4332791" y="7455836"/>
              <a:ext cx="82785" cy="82785"/>
              <a:chOff x="0" y="0"/>
              <a:chExt cx="6350000" cy="6350000"/>
            </a:xfrm>
          </p:grpSpPr>
          <p:sp>
            <p:nvSpPr>
              <p:cNvPr id="44" name="Freeform 4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45" name="Group 45"/>
            <p:cNvGrpSpPr/>
            <p:nvPr/>
          </p:nvGrpSpPr>
          <p:grpSpPr>
            <a:xfrm>
              <a:off x="4332791" y="10643536"/>
              <a:ext cx="82785" cy="82785"/>
              <a:chOff x="0" y="0"/>
              <a:chExt cx="6350000" cy="6350000"/>
            </a:xfrm>
          </p:grpSpPr>
          <p:sp>
            <p:nvSpPr>
              <p:cNvPr id="46" name="Freeform 4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47" name="Group 47"/>
            <p:cNvGrpSpPr/>
            <p:nvPr/>
          </p:nvGrpSpPr>
          <p:grpSpPr>
            <a:xfrm>
              <a:off x="4332791" y="9073915"/>
              <a:ext cx="82785" cy="82785"/>
              <a:chOff x="0" y="0"/>
              <a:chExt cx="6350000" cy="6350000"/>
            </a:xfrm>
          </p:grpSpPr>
          <p:sp>
            <p:nvSpPr>
              <p:cNvPr id="48" name="Freeform 4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49" name="Group 49"/>
            <p:cNvGrpSpPr/>
            <p:nvPr/>
          </p:nvGrpSpPr>
          <p:grpSpPr>
            <a:xfrm>
              <a:off x="1633891" y="9568185"/>
              <a:ext cx="82785" cy="82785"/>
              <a:chOff x="0" y="0"/>
              <a:chExt cx="6350000" cy="6350000"/>
            </a:xfrm>
          </p:grpSpPr>
          <p:sp>
            <p:nvSpPr>
              <p:cNvPr id="50" name="Freeform 5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51" name="Group 51"/>
            <p:cNvGrpSpPr/>
            <p:nvPr/>
          </p:nvGrpSpPr>
          <p:grpSpPr>
            <a:xfrm>
              <a:off x="1633891" y="7998564"/>
              <a:ext cx="82785" cy="82785"/>
              <a:chOff x="0" y="0"/>
              <a:chExt cx="6350000" cy="6350000"/>
            </a:xfrm>
          </p:grpSpPr>
          <p:sp>
            <p:nvSpPr>
              <p:cNvPr id="52" name="Freeform 5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53" name="Group 53"/>
            <p:cNvGrpSpPr/>
            <p:nvPr/>
          </p:nvGrpSpPr>
          <p:grpSpPr>
            <a:xfrm>
              <a:off x="4881756" y="9568185"/>
              <a:ext cx="82785" cy="82785"/>
              <a:chOff x="0" y="0"/>
              <a:chExt cx="6350000" cy="6350000"/>
            </a:xfrm>
          </p:grpSpPr>
          <p:sp>
            <p:nvSpPr>
              <p:cNvPr id="54" name="Freeform 5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55" name="Group 55"/>
            <p:cNvGrpSpPr/>
            <p:nvPr/>
          </p:nvGrpSpPr>
          <p:grpSpPr>
            <a:xfrm>
              <a:off x="4881756" y="7998564"/>
              <a:ext cx="82785" cy="82785"/>
              <a:chOff x="0" y="0"/>
              <a:chExt cx="6350000" cy="6350000"/>
            </a:xfrm>
          </p:grpSpPr>
          <p:sp>
            <p:nvSpPr>
              <p:cNvPr id="56" name="Freeform 5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57" name="Group 57"/>
            <p:cNvGrpSpPr/>
            <p:nvPr/>
          </p:nvGrpSpPr>
          <p:grpSpPr>
            <a:xfrm>
              <a:off x="2172552" y="10105340"/>
              <a:ext cx="82785" cy="82785"/>
              <a:chOff x="0" y="0"/>
              <a:chExt cx="6350000" cy="6350000"/>
            </a:xfrm>
          </p:grpSpPr>
          <p:sp>
            <p:nvSpPr>
              <p:cNvPr id="58" name="Freeform 5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59" name="Group 59"/>
            <p:cNvGrpSpPr/>
            <p:nvPr/>
          </p:nvGrpSpPr>
          <p:grpSpPr>
            <a:xfrm>
              <a:off x="2172552" y="8535719"/>
              <a:ext cx="82785" cy="82785"/>
              <a:chOff x="0" y="0"/>
              <a:chExt cx="6350000" cy="6350000"/>
            </a:xfrm>
          </p:grpSpPr>
          <p:sp>
            <p:nvSpPr>
              <p:cNvPr id="60" name="Freeform 6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61" name="Group 61"/>
            <p:cNvGrpSpPr/>
            <p:nvPr/>
          </p:nvGrpSpPr>
          <p:grpSpPr>
            <a:xfrm>
              <a:off x="5420417" y="10105340"/>
              <a:ext cx="82785" cy="82785"/>
              <a:chOff x="0" y="0"/>
              <a:chExt cx="6350000" cy="6350000"/>
            </a:xfrm>
          </p:grpSpPr>
          <p:sp>
            <p:nvSpPr>
              <p:cNvPr id="62" name="Freeform 6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63" name="Group 63"/>
            <p:cNvGrpSpPr/>
            <p:nvPr/>
          </p:nvGrpSpPr>
          <p:grpSpPr>
            <a:xfrm>
              <a:off x="5420417" y="8535719"/>
              <a:ext cx="82785" cy="82785"/>
              <a:chOff x="0" y="0"/>
              <a:chExt cx="6350000" cy="6350000"/>
            </a:xfrm>
          </p:grpSpPr>
          <p:sp>
            <p:nvSpPr>
              <p:cNvPr id="64" name="Freeform 6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65" name="Group 65"/>
            <p:cNvGrpSpPr/>
            <p:nvPr/>
          </p:nvGrpSpPr>
          <p:grpSpPr>
            <a:xfrm>
              <a:off x="2712413" y="7455836"/>
              <a:ext cx="82785" cy="82785"/>
              <a:chOff x="0" y="0"/>
              <a:chExt cx="6350000" cy="6350000"/>
            </a:xfrm>
          </p:grpSpPr>
          <p:sp>
            <p:nvSpPr>
              <p:cNvPr id="66" name="Freeform 6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67" name="Group 67"/>
            <p:cNvGrpSpPr/>
            <p:nvPr/>
          </p:nvGrpSpPr>
          <p:grpSpPr>
            <a:xfrm>
              <a:off x="2712413" y="10643536"/>
              <a:ext cx="82785" cy="82785"/>
              <a:chOff x="0" y="0"/>
              <a:chExt cx="6350000" cy="6350000"/>
            </a:xfrm>
          </p:grpSpPr>
          <p:sp>
            <p:nvSpPr>
              <p:cNvPr id="68" name="Freeform 6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69" name="Group 69"/>
            <p:cNvGrpSpPr/>
            <p:nvPr/>
          </p:nvGrpSpPr>
          <p:grpSpPr>
            <a:xfrm>
              <a:off x="2712413" y="9073915"/>
              <a:ext cx="82785" cy="82785"/>
              <a:chOff x="0" y="0"/>
              <a:chExt cx="6350000" cy="6350000"/>
            </a:xfrm>
          </p:grpSpPr>
          <p:sp>
            <p:nvSpPr>
              <p:cNvPr id="70" name="Freeform 7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71" name="Group 71"/>
            <p:cNvGrpSpPr/>
            <p:nvPr/>
          </p:nvGrpSpPr>
          <p:grpSpPr>
            <a:xfrm>
              <a:off x="5960278" y="7455836"/>
              <a:ext cx="82785" cy="82785"/>
              <a:chOff x="0" y="0"/>
              <a:chExt cx="6350000" cy="6350000"/>
            </a:xfrm>
          </p:grpSpPr>
          <p:sp>
            <p:nvSpPr>
              <p:cNvPr id="72" name="Freeform 7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73" name="Group 73"/>
            <p:cNvGrpSpPr/>
            <p:nvPr/>
          </p:nvGrpSpPr>
          <p:grpSpPr>
            <a:xfrm>
              <a:off x="5960278" y="10643536"/>
              <a:ext cx="82785" cy="82785"/>
              <a:chOff x="0" y="0"/>
              <a:chExt cx="6350000" cy="6350000"/>
            </a:xfrm>
          </p:grpSpPr>
          <p:sp>
            <p:nvSpPr>
              <p:cNvPr id="74" name="Freeform 7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75" name="Group 75"/>
            <p:cNvGrpSpPr/>
            <p:nvPr/>
          </p:nvGrpSpPr>
          <p:grpSpPr>
            <a:xfrm>
              <a:off x="5960278" y="9073915"/>
              <a:ext cx="82785" cy="82785"/>
              <a:chOff x="0" y="0"/>
              <a:chExt cx="6350000" cy="6350000"/>
            </a:xfrm>
          </p:grpSpPr>
          <p:sp>
            <p:nvSpPr>
              <p:cNvPr id="76" name="Freeform 7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77" name="Group 77"/>
            <p:cNvGrpSpPr/>
            <p:nvPr/>
          </p:nvGrpSpPr>
          <p:grpSpPr>
            <a:xfrm>
              <a:off x="545144" y="9568185"/>
              <a:ext cx="82785" cy="82785"/>
              <a:chOff x="0" y="0"/>
              <a:chExt cx="1913890" cy="1913890"/>
            </a:xfrm>
          </p:grpSpPr>
          <p:sp>
            <p:nvSpPr>
              <p:cNvPr id="78" name="Freeform 78"/>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79" name="Group 79"/>
            <p:cNvGrpSpPr/>
            <p:nvPr/>
          </p:nvGrpSpPr>
          <p:grpSpPr>
            <a:xfrm>
              <a:off x="545144" y="7998564"/>
              <a:ext cx="82785" cy="82785"/>
              <a:chOff x="0" y="0"/>
              <a:chExt cx="1913890" cy="1913890"/>
            </a:xfrm>
          </p:grpSpPr>
          <p:sp>
            <p:nvSpPr>
              <p:cNvPr id="80" name="Freeform 8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81" name="Group 81"/>
            <p:cNvGrpSpPr/>
            <p:nvPr/>
          </p:nvGrpSpPr>
          <p:grpSpPr>
            <a:xfrm>
              <a:off x="7039293" y="0"/>
              <a:ext cx="82785" cy="82785"/>
              <a:chOff x="0" y="0"/>
              <a:chExt cx="1913890" cy="1913890"/>
            </a:xfrm>
          </p:grpSpPr>
          <p:sp>
            <p:nvSpPr>
              <p:cNvPr id="82" name="Freeform 82"/>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83" name="Group 83"/>
            <p:cNvGrpSpPr/>
            <p:nvPr/>
          </p:nvGrpSpPr>
          <p:grpSpPr>
            <a:xfrm>
              <a:off x="7039293" y="6380485"/>
              <a:ext cx="82785" cy="82785"/>
              <a:chOff x="0" y="0"/>
              <a:chExt cx="1913890" cy="1913890"/>
            </a:xfrm>
          </p:grpSpPr>
          <p:sp>
            <p:nvSpPr>
              <p:cNvPr id="84" name="Freeform 84"/>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85" name="Group 85"/>
            <p:cNvGrpSpPr/>
            <p:nvPr/>
          </p:nvGrpSpPr>
          <p:grpSpPr>
            <a:xfrm>
              <a:off x="7039293" y="3187700"/>
              <a:ext cx="82785" cy="82785"/>
              <a:chOff x="0" y="0"/>
              <a:chExt cx="1913890" cy="1913890"/>
            </a:xfrm>
          </p:grpSpPr>
          <p:sp>
            <p:nvSpPr>
              <p:cNvPr id="86" name="Freeform 86"/>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87" name="Group 87"/>
            <p:cNvGrpSpPr/>
            <p:nvPr/>
          </p:nvGrpSpPr>
          <p:grpSpPr>
            <a:xfrm>
              <a:off x="7039293" y="9568185"/>
              <a:ext cx="82785" cy="82785"/>
              <a:chOff x="0" y="0"/>
              <a:chExt cx="1913890" cy="1913890"/>
            </a:xfrm>
          </p:grpSpPr>
          <p:sp>
            <p:nvSpPr>
              <p:cNvPr id="88" name="Freeform 88"/>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89" name="Group 89"/>
            <p:cNvGrpSpPr/>
            <p:nvPr/>
          </p:nvGrpSpPr>
          <p:grpSpPr>
            <a:xfrm>
              <a:off x="7039293" y="1618080"/>
              <a:ext cx="82785" cy="82785"/>
              <a:chOff x="0" y="0"/>
              <a:chExt cx="1913890" cy="1913890"/>
            </a:xfrm>
          </p:grpSpPr>
          <p:sp>
            <p:nvSpPr>
              <p:cNvPr id="90" name="Freeform 9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91" name="Group 91"/>
            <p:cNvGrpSpPr/>
            <p:nvPr/>
          </p:nvGrpSpPr>
          <p:grpSpPr>
            <a:xfrm>
              <a:off x="7039293" y="7998564"/>
              <a:ext cx="82785" cy="82785"/>
              <a:chOff x="0" y="0"/>
              <a:chExt cx="1913890" cy="1913890"/>
            </a:xfrm>
          </p:grpSpPr>
          <p:sp>
            <p:nvSpPr>
              <p:cNvPr id="92" name="Freeform 92"/>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93" name="Group 93"/>
            <p:cNvGrpSpPr/>
            <p:nvPr/>
          </p:nvGrpSpPr>
          <p:grpSpPr>
            <a:xfrm>
              <a:off x="7039293" y="4805780"/>
              <a:ext cx="82785" cy="82785"/>
              <a:chOff x="0" y="0"/>
              <a:chExt cx="1913890" cy="1913890"/>
            </a:xfrm>
          </p:grpSpPr>
          <p:sp>
            <p:nvSpPr>
              <p:cNvPr id="94" name="Freeform 94"/>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95" name="Group 95"/>
            <p:cNvGrpSpPr/>
            <p:nvPr/>
          </p:nvGrpSpPr>
          <p:grpSpPr>
            <a:xfrm>
              <a:off x="3793009" y="9568185"/>
              <a:ext cx="82785" cy="82785"/>
              <a:chOff x="0" y="0"/>
              <a:chExt cx="1913890" cy="1913890"/>
            </a:xfrm>
          </p:grpSpPr>
          <p:sp>
            <p:nvSpPr>
              <p:cNvPr id="96" name="Freeform 96"/>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97" name="Group 97"/>
            <p:cNvGrpSpPr/>
            <p:nvPr/>
          </p:nvGrpSpPr>
          <p:grpSpPr>
            <a:xfrm>
              <a:off x="3793009" y="7998564"/>
              <a:ext cx="82785" cy="82785"/>
              <a:chOff x="0" y="0"/>
              <a:chExt cx="1913890" cy="1913890"/>
            </a:xfrm>
          </p:grpSpPr>
          <p:sp>
            <p:nvSpPr>
              <p:cNvPr id="98" name="Freeform 98"/>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99" name="Group 99"/>
            <p:cNvGrpSpPr/>
            <p:nvPr/>
          </p:nvGrpSpPr>
          <p:grpSpPr>
            <a:xfrm>
              <a:off x="1083805" y="10105340"/>
              <a:ext cx="82785" cy="82785"/>
              <a:chOff x="0" y="0"/>
              <a:chExt cx="1913890" cy="1913890"/>
            </a:xfrm>
          </p:grpSpPr>
          <p:sp>
            <p:nvSpPr>
              <p:cNvPr id="100" name="Freeform 10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101" name="Group 101"/>
            <p:cNvGrpSpPr/>
            <p:nvPr/>
          </p:nvGrpSpPr>
          <p:grpSpPr>
            <a:xfrm>
              <a:off x="1083805" y="8535719"/>
              <a:ext cx="82785" cy="82785"/>
              <a:chOff x="0" y="0"/>
              <a:chExt cx="1913890" cy="1913890"/>
            </a:xfrm>
          </p:grpSpPr>
          <p:sp>
            <p:nvSpPr>
              <p:cNvPr id="102" name="Freeform 102"/>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103" name="Group 103"/>
            <p:cNvGrpSpPr/>
            <p:nvPr/>
          </p:nvGrpSpPr>
          <p:grpSpPr>
            <a:xfrm>
              <a:off x="4331670" y="10105340"/>
              <a:ext cx="82785" cy="82785"/>
              <a:chOff x="0" y="0"/>
              <a:chExt cx="1913890" cy="1913890"/>
            </a:xfrm>
          </p:grpSpPr>
          <p:sp>
            <p:nvSpPr>
              <p:cNvPr id="104" name="Freeform 104"/>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105" name="Group 105"/>
            <p:cNvGrpSpPr/>
            <p:nvPr/>
          </p:nvGrpSpPr>
          <p:grpSpPr>
            <a:xfrm>
              <a:off x="4331670" y="8535719"/>
              <a:ext cx="82785" cy="82785"/>
              <a:chOff x="0" y="0"/>
              <a:chExt cx="1913890" cy="1913890"/>
            </a:xfrm>
          </p:grpSpPr>
          <p:sp>
            <p:nvSpPr>
              <p:cNvPr id="106" name="Freeform 106"/>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107" name="Group 107"/>
            <p:cNvGrpSpPr/>
            <p:nvPr/>
          </p:nvGrpSpPr>
          <p:grpSpPr>
            <a:xfrm>
              <a:off x="1623665" y="7455836"/>
              <a:ext cx="82785" cy="82785"/>
              <a:chOff x="0" y="0"/>
              <a:chExt cx="1913890" cy="1913890"/>
            </a:xfrm>
          </p:grpSpPr>
          <p:sp>
            <p:nvSpPr>
              <p:cNvPr id="108" name="Freeform 108"/>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109" name="Group 109"/>
            <p:cNvGrpSpPr/>
            <p:nvPr/>
          </p:nvGrpSpPr>
          <p:grpSpPr>
            <a:xfrm>
              <a:off x="1623665" y="10643536"/>
              <a:ext cx="82785" cy="82785"/>
              <a:chOff x="0" y="0"/>
              <a:chExt cx="1913890" cy="1913890"/>
            </a:xfrm>
          </p:grpSpPr>
          <p:sp>
            <p:nvSpPr>
              <p:cNvPr id="110" name="Freeform 11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111" name="Group 111"/>
            <p:cNvGrpSpPr/>
            <p:nvPr/>
          </p:nvGrpSpPr>
          <p:grpSpPr>
            <a:xfrm>
              <a:off x="1623665" y="9073915"/>
              <a:ext cx="82785" cy="82785"/>
              <a:chOff x="0" y="0"/>
              <a:chExt cx="1913890" cy="1913890"/>
            </a:xfrm>
          </p:grpSpPr>
          <p:sp>
            <p:nvSpPr>
              <p:cNvPr id="112" name="Freeform 112"/>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113" name="Group 113"/>
            <p:cNvGrpSpPr/>
            <p:nvPr/>
          </p:nvGrpSpPr>
          <p:grpSpPr>
            <a:xfrm>
              <a:off x="4871530" y="7455836"/>
              <a:ext cx="82785" cy="82785"/>
              <a:chOff x="0" y="0"/>
              <a:chExt cx="1913890" cy="1913890"/>
            </a:xfrm>
          </p:grpSpPr>
          <p:sp>
            <p:nvSpPr>
              <p:cNvPr id="114" name="Freeform 114"/>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115" name="Group 115"/>
            <p:cNvGrpSpPr/>
            <p:nvPr/>
          </p:nvGrpSpPr>
          <p:grpSpPr>
            <a:xfrm>
              <a:off x="4871530" y="10643536"/>
              <a:ext cx="82785" cy="82785"/>
              <a:chOff x="0" y="0"/>
              <a:chExt cx="1913890" cy="1913890"/>
            </a:xfrm>
          </p:grpSpPr>
          <p:sp>
            <p:nvSpPr>
              <p:cNvPr id="116" name="Freeform 116"/>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117" name="Group 117"/>
            <p:cNvGrpSpPr/>
            <p:nvPr/>
          </p:nvGrpSpPr>
          <p:grpSpPr>
            <a:xfrm>
              <a:off x="4871530" y="9073915"/>
              <a:ext cx="82785" cy="82785"/>
              <a:chOff x="0" y="0"/>
              <a:chExt cx="1913890" cy="1913890"/>
            </a:xfrm>
          </p:grpSpPr>
          <p:sp>
            <p:nvSpPr>
              <p:cNvPr id="118" name="Freeform 118"/>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119" name="Group 119"/>
            <p:cNvGrpSpPr/>
            <p:nvPr/>
          </p:nvGrpSpPr>
          <p:grpSpPr>
            <a:xfrm>
              <a:off x="6405" y="7455836"/>
              <a:ext cx="82785" cy="82785"/>
              <a:chOff x="0" y="0"/>
              <a:chExt cx="1913890" cy="1913890"/>
            </a:xfrm>
          </p:grpSpPr>
          <p:sp>
            <p:nvSpPr>
              <p:cNvPr id="120" name="Freeform 12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121" name="Group 121"/>
            <p:cNvGrpSpPr/>
            <p:nvPr/>
          </p:nvGrpSpPr>
          <p:grpSpPr>
            <a:xfrm>
              <a:off x="6405" y="10643536"/>
              <a:ext cx="82785" cy="82785"/>
              <a:chOff x="0" y="0"/>
              <a:chExt cx="1913890" cy="1913890"/>
            </a:xfrm>
          </p:grpSpPr>
          <p:sp>
            <p:nvSpPr>
              <p:cNvPr id="122" name="Freeform 122"/>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123" name="Group 123"/>
            <p:cNvGrpSpPr/>
            <p:nvPr/>
          </p:nvGrpSpPr>
          <p:grpSpPr>
            <a:xfrm>
              <a:off x="6405" y="9073915"/>
              <a:ext cx="82785" cy="82785"/>
              <a:chOff x="0" y="0"/>
              <a:chExt cx="1913890" cy="1913890"/>
            </a:xfrm>
          </p:grpSpPr>
          <p:sp>
            <p:nvSpPr>
              <p:cNvPr id="124" name="Freeform 124"/>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125" name="Group 125"/>
            <p:cNvGrpSpPr/>
            <p:nvPr/>
          </p:nvGrpSpPr>
          <p:grpSpPr>
            <a:xfrm>
              <a:off x="6500554" y="7455836"/>
              <a:ext cx="82785" cy="82785"/>
              <a:chOff x="0" y="0"/>
              <a:chExt cx="1913890" cy="1913890"/>
            </a:xfrm>
          </p:grpSpPr>
          <p:sp>
            <p:nvSpPr>
              <p:cNvPr id="126" name="Freeform 126"/>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127" name="Group 127"/>
            <p:cNvGrpSpPr/>
            <p:nvPr/>
          </p:nvGrpSpPr>
          <p:grpSpPr>
            <a:xfrm>
              <a:off x="6500554" y="10643536"/>
              <a:ext cx="82785" cy="82785"/>
              <a:chOff x="0" y="0"/>
              <a:chExt cx="1913890" cy="1913890"/>
            </a:xfrm>
          </p:grpSpPr>
          <p:sp>
            <p:nvSpPr>
              <p:cNvPr id="128" name="Freeform 128"/>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129" name="Group 129"/>
            <p:cNvGrpSpPr/>
            <p:nvPr/>
          </p:nvGrpSpPr>
          <p:grpSpPr>
            <a:xfrm>
              <a:off x="6500554" y="9073915"/>
              <a:ext cx="82785" cy="82785"/>
              <a:chOff x="0" y="0"/>
              <a:chExt cx="1913890" cy="1913890"/>
            </a:xfrm>
          </p:grpSpPr>
          <p:sp>
            <p:nvSpPr>
              <p:cNvPr id="130" name="Freeform 13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131" name="Group 131"/>
            <p:cNvGrpSpPr/>
            <p:nvPr/>
          </p:nvGrpSpPr>
          <p:grpSpPr>
            <a:xfrm>
              <a:off x="3254270" y="7455836"/>
              <a:ext cx="82785" cy="82785"/>
              <a:chOff x="0" y="0"/>
              <a:chExt cx="1913890" cy="1913890"/>
            </a:xfrm>
          </p:grpSpPr>
          <p:sp>
            <p:nvSpPr>
              <p:cNvPr id="132" name="Freeform 132"/>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133" name="Group 133"/>
            <p:cNvGrpSpPr/>
            <p:nvPr/>
          </p:nvGrpSpPr>
          <p:grpSpPr>
            <a:xfrm>
              <a:off x="3254270" y="10643536"/>
              <a:ext cx="82785" cy="82785"/>
              <a:chOff x="0" y="0"/>
              <a:chExt cx="1913890" cy="1913890"/>
            </a:xfrm>
          </p:grpSpPr>
          <p:sp>
            <p:nvSpPr>
              <p:cNvPr id="134" name="Freeform 134"/>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135" name="Group 135"/>
            <p:cNvGrpSpPr/>
            <p:nvPr/>
          </p:nvGrpSpPr>
          <p:grpSpPr>
            <a:xfrm>
              <a:off x="3254270" y="9073915"/>
              <a:ext cx="82785" cy="82785"/>
              <a:chOff x="0" y="0"/>
              <a:chExt cx="1913890" cy="1913890"/>
            </a:xfrm>
          </p:grpSpPr>
          <p:sp>
            <p:nvSpPr>
              <p:cNvPr id="136" name="Freeform 136"/>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137" name="Group 137"/>
            <p:cNvGrpSpPr/>
            <p:nvPr/>
          </p:nvGrpSpPr>
          <p:grpSpPr>
            <a:xfrm>
              <a:off x="2172630" y="9568185"/>
              <a:ext cx="82785" cy="82785"/>
              <a:chOff x="0" y="0"/>
              <a:chExt cx="1913890" cy="1913890"/>
            </a:xfrm>
          </p:grpSpPr>
          <p:sp>
            <p:nvSpPr>
              <p:cNvPr id="138" name="Freeform 138"/>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139" name="Group 139"/>
            <p:cNvGrpSpPr/>
            <p:nvPr/>
          </p:nvGrpSpPr>
          <p:grpSpPr>
            <a:xfrm>
              <a:off x="2172630" y="7998564"/>
              <a:ext cx="82785" cy="82785"/>
              <a:chOff x="0" y="0"/>
              <a:chExt cx="1913890" cy="1913890"/>
            </a:xfrm>
          </p:grpSpPr>
          <p:sp>
            <p:nvSpPr>
              <p:cNvPr id="140" name="Freeform 14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141" name="Group 141"/>
            <p:cNvGrpSpPr/>
            <p:nvPr/>
          </p:nvGrpSpPr>
          <p:grpSpPr>
            <a:xfrm>
              <a:off x="5420495" y="9568185"/>
              <a:ext cx="82785" cy="82785"/>
              <a:chOff x="0" y="0"/>
              <a:chExt cx="1913890" cy="1913890"/>
            </a:xfrm>
          </p:grpSpPr>
          <p:sp>
            <p:nvSpPr>
              <p:cNvPr id="142" name="Freeform 142"/>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143" name="Group 143"/>
            <p:cNvGrpSpPr/>
            <p:nvPr/>
          </p:nvGrpSpPr>
          <p:grpSpPr>
            <a:xfrm>
              <a:off x="5420495" y="7998564"/>
              <a:ext cx="82785" cy="82785"/>
              <a:chOff x="0" y="0"/>
              <a:chExt cx="1913890" cy="1913890"/>
            </a:xfrm>
          </p:grpSpPr>
          <p:sp>
            <p:nvSpPr>
              <p:cNvPr id="144" name="Freeform 144"/>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145" name="Group 145"/>
            <p:cNvGrpSpPr/>
            <p:nvPr/>
          </p:nvGrpSpPr>
          <p:grpSpPr>
            <a:xfrm>
              <a:off x="2711291" y="10105340"/>
              <a:ext cx="82785" cy="82785"/>
              <a:chOff x="0" y="0"/>
              <a:chExt cx="1913890" cy="1913890"/>
            </a:xfrm>
          </p:grpSpPr>
          <p:sp>
            <p:nvSpPr>
              <p:cNvPr id="146" name="Freeform 146"/>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147" name="Group 147"/>
            <p:cNvGrpSpPr/>
            <p:nvPr/>
          </p:nvGrpSpPr>
          <p:grpSpPr>
            <a:xfrm>
              <a:off x="2711291" y="8535719"/>
              <a:ext cx="82785" cy="82785"/>
              <a:chOff x="0" y="0"/>
              <a:chExt cx="1913890" cy="1913890"/>
            </a:xfrm>
          </p:grpSpPr>
          <p:sp>
            <p:nvSpPr>
              <p:cNvPr id="148" name="Freeform 148"/>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149" name="Group 149"/>
            <p:cNvGrpSpPr/>
            <p:nvPr/>
          </p:nvGrpSpPr>
          <p:grpSpPr>
            <a:xfrm>
              <a:off x="5959156" y="10105340"/>
              <a:ext cx="82785" cy="82785"/>
              <a:chOff x="0" y="0"/>
              <a:chExt cx="1913890" cy="1913890"/>
            </a:xfrm>
          </p:grpSpPr>
          <p:sp>
            <p:nvSpPr>
              <p:cNvPr id="150" name="Freeform 15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151" name="Group 151"/>
            <p:cNvGrpSpPr/>
            <p:nvPr/>
          </p:nvGrpSpPr>
          <p:grpSpPr>
            <a:xfrm>
              <a:off x="5959156" y="8535719"/>
              <a:ext cx="82785" cy="82785"/>
              <a:chOff x="0" y="0"/>
              <a:chExt cx="1913890" cy="1913890"/>
            </a:xfrm>
          </p:grpSpPr>
          <p:sp>
            <p:nvSpPr>
              <p:cNvPr id="152" name="Freeform 152"/>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153" name="Group 153"/>
            <p:cNvGrpSpPr>
              <a:grpSpLocks noChangeAspect="1"/>
            </p:cNvGrpSpPr>
            <p:nvPr/>
          </p:nvGrpSpPr>
          <p:grpSpPr>
            <a:xfrm>
              <a:off x="1083883" y="9568185"/>
              <a:ext cx="95594" cy="82785"/>
              <a:chOff x="0" y="0"/>
              <a:chExt cx="6350000" cy="5499100"/>
            </a:xfrm>
          </p:grpSpPr>
          <p:sp>
            <p:nvSpPr>
              <p:cNvPr id="154" name="Freeform 154"/>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155" name="Group 155"/>
            <p:cNvGrpSpPr>
              <a:grpSpLocks noChangeAspect="1"/>
            </p:cNvGrpSpPr>
            <p:nvPr/>
          </p:nvGrpSpPr>
          <p:grpSpPr>
            <a:xfrm>
              <a:off x="1083883" y="7998564"/>
              <a:ext cx="95594" cy="82785"/>
              <a:chOff x="0" y="0"/>
              <a:chExt cx="6350000" cy="5499100"/>
            </a:xfrm>
          </p:grpSpPr>
          <p:sp>
            <p:nvSpPr>
              <p:cNvPr id="156" name="Freeform 15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157" name="Group 157"/>
            <p:cNvGrpSpPr>
              <a:grpSpLocks noChangeAspect="1"/>
            </p:cNvGrpSpPr>
            <p:nvPr/>
          </p:nvGrpSpPr>
          <p:grpSpPr>
            <a:xfrm>
              <a:off x="4331748" y="9568185"/>
              <a:ext cx="95594" cy="82785"/>
              <a:chOff x="0" y="0"/>
              <a:chExt cx="6350000" cy="5499100"/>
            </a:xfrm>
          </p:grpSpPr>
          <p:sp>
            <p:nvSpPr>
              <p:cNvPr id="158" name="Freeform 15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159" name="Group 159"/>
            <p:cNvGrpSpPr>
              <a:grpSpLocks noChangeAspect="1"/>
            </p:cNvGrpSpPr>
            <p:nvPr/>
          </p:nvGrpSpPr>
          <p:grpSpPr>
            <a:xfrm>
              <a:off x="4331748" y="7998564"/>
              <a:ext cx="95594" cy="82785"/>
              <a:chOff x="0" y="0"/>
              <a:chExt cx="6350000" cy="5499100"/>
            </a:xfrm>
          </p:grpSpPr>
          <p:sp>
            <p:nvSpPr>
              <p:cNvPr id="160" name="Freeform 16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161" name="Group 161"/>
            <p:cNvGrpSpPr>
              <a:grpSpLocks noChangeAspect="1"/>
            </p:cNvGrpSpPr>
            <p:nvPr/>
          </p:nvGrpSpPr>
          <p:grpSpPr>
            <a:xfrm>
              <a:off x="1622544" y="10105340"/>
              <a:ext cx="95594" cy="82785"/>
              <a:chOff x="0" y="0"/>
              <a:chExt cx="6350000" cy="5499100"/>
            </a:xfrm>
          </p:grpSpPr>
          <p:sp>
            <p:nvSpPr>
              <p:cNvPr id="162" name="Freeform 162"/>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163" name="Group 163"/>
            <p:cNvGrpSpPr>
              <a:grpSpLocks noChangeAspect="1"/>
            </p:cNvGrpSpPr>
            <p:nvPr/>
          </p:nvGrpSpPr>
          <p:grpSpPr>
            <a:xfrm>
              <a:off x="1622544" y="8535719"/>
              <a:ext cx="95594" cy="82785"/>
              <a:chOff x="0" y="0"/>
              <a:chExt cx="6350000" cy="5499100"/>
            </a:xfrm>
          </p:grpSpPr>
          <p:sp>
            <p:nvSpPr>
              <p:cNvPr id="164" name="Freeform 164"/>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165" name="Group 165"/>
            <p:cNvGrpSpPr>
              <a:grpSpLocks noChangeAspect="1"/>
            </p:cNvGrpSpPr>
            <p:nvPr/>
          </p:nvGrpSpPr>
          <p:grpSpPr>
            <a:xfrm>
              <a:off x="4870409" y="10105340"/>
              <a:ext cx="95594" cy="82785"/>
              <a:chOff x="0" y="0"/>
              <a:chExt cx="6350000" cy="5499100"/>
            </a:xfrm>
          </p:grpSpPr>
          <p:sp>
            <p:nvSpPr>
              <p:cNvPr id="166" name="Freeform 16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167" name="Group 167"/>
            <p:cNvGrpSpPr>
              <a:grpSpLocks noChangeAspect="1"/>
            </p:cNvGrpSpPr>
            <p:nvPr/>
          </p:nvGrpSpPr>
          <p:grpSpPr>
            <a:xfrm>
              <a:off x="4870409" y="8535719"/>
              <a:ext cx="95594" cy="82785"/>
              <a:chOff x="0" y="0"/>
              <a:chExt cx="6350000" cy="5499100"/>
            </a:xfrm>
          </p:grpSpPr>
          <p:sp>
            <p:nvSpPr>
              <p:cNvPr id="168" name="Freeform 16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169" name="Group 169"/>
            <p:cNvGrpSpPr>
              <a:grpSpLocks noChangeAspect="1"/>
            </p:cNvGrpSpPr>
            <p:nvPr/>
          </p:nvGrpSpPr>
          <p:grpSpPr>
            <a:xfrm>
              <a:off x="2162405" y="7455836"/>
              <a:ext cx="95594" cy="82785"/>
              <a:chOff x="0" y="0"/>
              <a:chExt cx="6350000" cy="5499100"/>
            </a:xfrm>
          </p:grpSpPr>
          <p:sp>
            <p:nvSpPr>
              <p:cNvPr id="170" name="Freeform 17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171" name="Group 171"/>
            <p:cNvGrpSpPr>
              <a:grpSpLocks noChangeAspect="1"/>
            </p:cNvGrpSpPr>
            <p:nvPr/>
          </p:nvGrpSpPr>
          <p:grpSpPr>
            <a:xfrm>
              <a:off x="2162405" y="10643536"/>
              <a:ext cx="95594" cy="82785"/>
              <a:chOff x="0" y="0"/>
              <a:chExt cx="6350000" cy="5499100"/>
            </a:xfrm>
          </p:grpSpPr>
          <p:sp>
            <p:nvSpPr>
              <p:cNvPr id="172" name="Freeform 172"/>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173" name="Group 173"/>
            <p:cNvGrpSpPr>
              <a:grpSpLocks noChangeAspect="1"/>
            </p:cNvGrpSpPr>
            <p:nvPr/>
          </p:nvGrpSpPr>
          <p:grpSpPr>
            <a:xfrm>
              <a:off x="2162405" y="9073915"/>
              <a:ext cx="95594" cy="82785"/>
              <a:chOff x="0" y="0"/>
              <a:chExt cx="6350000" cy="5499100"/>
            </a:xfrm>
          </p:grpSpPr>
          <p:sp>
            <p:nvSpPr>
              <p:cNvPr id="174" name="Freeform 174"/>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175" name="Group 175"/>
            <p:cNvGrpSpPr>
              <a:grpSpLocks noChangeAspect="1"/>
            </p:cNvGrpSpPr>
            <p:nvPr/>
          </p:nvGrpSpPr>
          <p:grpSpPr>
            <a:xfrm>
              <a:off x="5410269" y="7455836"/>
              <a:ext cx="95594" cy="82785"/>
              <a:chOff x="0" y="0"/>
              <a:chExt cx="6350000" cy="5499100"/>
            </a:xfrm>
          </p:grpSpPr>
          <p:sp>
            <p:nvSpPr>
              <p:cNvPr id="176" name="Freeform 17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177" name="Group 177"/>
            <p:cNvGrpSpPr>
              <a:grpSpLocks noChangeAspect="1"/>
            </p:cNvGrpSpPr>
            <p:nvPr/>
          </p:nvGrpSpPr>
          <p:grpSpPr>
            <a:xfrm>
              <a:off x="5410269" y="10643536"/>
              <a:ext cx="95594" cy="82785"/>
              <a:chOff x="0" y="0"/>
              <a:chExt cx="6350000" cy="5499100"/>
            </a:xfrm>
          </p:grpSpPr>
          <p:sp>
            <p:nvSpPr>
              <p:cNvPr id="178" name="Freeform 17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179" name="Group 179"/>
            <p:cNvGrpSpPr>
              <a:grpSpLocks noChangeAspect="1"/>
            </p:cNvGrpSpPr>
            <p:nvPr/>
          </p:nvGrpSpPr>
          <p:grpSpPr>
            <a:xfrm>
              <a:off x="5410269" y="9073915"/>
              <a:ext cx="95594" cy="82785"/>
              <a:chOff x="0" y="0"/>
              <a:chExt cx="6350000" cy="5499100"/>
            </a:xfrm>
          </p:grpSpPr>
          <p:sp>
            <p:nvSpPr>
              <p:cNvPr id="180" name="Freeform 18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181" name="Group 181"/>
            <p:cNvGrpSpPr>
              <a:grpSpLocks noChangeAspect="1"/>
            </p:cNvGrpSpPr>
            <p:nvPr/>
          </p:nvGrpSpPr>
          <p:grpSpPr>
            <a:xfrm>
              <a:off x="545144" y="7455836"/>
              <a:ext cx="95594" cy="82785"/>
              <a:chOff x="0" y="0"/>
              <a:chExt cx="6350000" cy="5499100"/>
            </a:xfrm>
          </p:grpSpPr>
          <p:sp>
            <p:nvSpPr>
              <p:cNvPr id="182" name="Freeform 182"/>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183" name="Group 183"/>
            <p:cNvGrpSpPr>
              <a:grpSpLocks noChangeAspect="1"/>
            </p:cNvGrpSpPr>
            <p:nvPr/>
          </p:nvGrpSpPr>
          <p:grpSpPr>
            <a:xfrm>
              <a:off x="545144" y="10643536"/>
              <a:ext cx="95594" cy="82785"/>
              <a:chOff x="0" y="0"/>
              <a:chExt cx="6350000" cy="5499100"/>
            </a:xfrm>
          </p:grpSpPr>
          <p:sp>
            <p:nvSpPr>
              <p:cNvPr id="184" name="Freeform 184"/>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185" name="Group 185"/>
            <p:cNvGrpSpPr>
              <a:grpSpLocks noChangeAspect="1"/>
            </p:cNvGrpSpPr>
            <p:nvPr/>
          </p:nvGrpSpPr>
          <p:grpSpPr>
            <a:xfrm>
              <a:off x="545144" y="9073915"/>
              <a:ext cx="95594" cy="82785"/>
              <a:chOff x="0" y="0"/>
              <a:chExt cx="6350000" cy="5499100"/>
            </a:xfrm>
          </p:grpSpPr>
          <p:sp>
            <p:nvSpPr>
              <p:cNvPr id="186" name="Freeform 18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187" name="Group 187"/>
            <p:cNvGrpSpPr>
              <a:grpSpLocks noChangeAspect="1"/>
            </p:cNvGrpSpPr>
            <p:nvPr/>
          </p:nvGrpSpPr>
          <p:grpSpPr>
            <a:xfrm>
              <a:off x="7039293" y="1075351"/>
              <a:ext cx="95594" cy="82785"/>
              <a:chOff x="0" y="0"/>
              <a:chExt cx="6350000" cy="5499100"/>
            </a:xfrm>
          </p:grpSpPr>
          <p:sp>
            <p:nvSpPr>
              <p:cNvPr id="188" name="Freeform 18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189" name="Group 189"/>
            <p:cNvGrpSpPr>
              <a:grpSpLocks noChangeAspect="1"/>
            </p:cNvGrpSpPr>
            <p:nvPr/>
          </p:nvGrpSpPr>
          <p:grpSpPr>
            <a:xfrm>
              <a:off x="7039293" y="7455836"/>
              <a:ext cx="95594" cy="82785"/>
              <a:chOff x="0" y="0"/>
              <a:chExt cx="6350000" cy="5499100"/>
            </a:xfrm>
          </p:grpSpPr>
          <p:sp>
            <p:nvSpPr>
              <p:cNvPr id="190" name="Freeform 19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191" name="Group 191"/>
            <p:cNvGrpSpPr>
              <a:grpSpLocks noChangeAspect="1"/>
            </p:cNvGrpSpPr>
            <p:nvPr/>
          </p:nvGrpSpPr>
          <p:grpSpPr>
            <a:xfrm>
              <a:off x="7039293" y="4263051"/>
              <a:ext cx="95594" cy="82785"/>
              <a:chOff x="0" y="0"/>
              <a:chExt cx="6350000" cy="5499100"/>
            </a:xfrm>
          </p:grpSpPr>
          <p:sp>
            <p:nvSpPr>
              <p:cNvPr id="192" name="Freeform 192"/>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193" name="Group 193"/>
            <p:cNvGrpSpPr>
              <a:grpSpLocks noChangeAspect="1"/>
            </p:cNvGrpSpPr>
            <p:nvPr/>
          </p:nvGrpSpPr>
          <p:grpSpPr>
            <a:xfrm>
              <a:off x="7039293" y="10643536"/>
              <a:ext cx="95594" cy="82785"/>
              <a:chOff x="0" y="0"/>
              <a:chExt cx="6350000" cy="5499100"/>
            </a:xfrm>
          </p:grpSpPr>
          <p:sp>
            <p:nvSpPr>
              <p:cNvPr id="194" name="Freeform 194"/>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195" name="Group 195"/>
            <p:cNvGrpSpPr>
              <a:grpSpLocks noChangeAspect="1"/>
            </p:cNvGrpSpPr>
            <p:nvPr/>
          </p:nvGrpSpPr>
          <p:grpSpPr>
            <a:xfrm>
              <a:off x="7039293" y="2693431"/>
              <a:ext cx="95594" cy="82785"/>
              <a:chOff x="0" y="0"/>
              <a:chExt cx="6350000" cy="5499100"/>
            </a:xfrm>
          </p:grpSpPr>
          <p:sp>
            <p:nvSpPr>
              <p:cNvPr id="196" name="Freeform 19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197" name="Group 197"/>
            <p:cNvGrpSpPr>
              <a:grpSpLocks noChangeAspect="1"/>
            </p:cNvGrpSpPr>
            <p:nvPr/>
          </p:nvGrpSpPr>
          <p:grpSpPr>
            <a:xfrm>
              <a:off x="7039293" y="9073915"/>
              <a:ext cx="95594" cy="82785"/>
              <a:chOff x="0" y="0"/>
              <a:chExt cx="6350000" cy="5499100"/>
            </a:xfrm>
          </p:grpSpPr>
          <p:sp>
            <p:nvSpPr>
              <p:cNvPr id="198" name="Freeform 19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199" name="Group 199"/>
            <p:cNvGrpSpPr>
              <a:grpSpLocks noChangeAspect="1"/>
            </p:cNvGrpSpPr>
            <p:nvPr/>
          </p:nvGrpSpPr>
          <p:grpSpPr>
            <a:xfrm>
              <a:off x="7039293" y="5881131"/>
              <a:ext cx="95594" cy="82785"/>
              <a:chOff x="0" y="0"/>
              <a:chExt cx="6350000" cy="5499100"/>
            </a:xfrm>
          </p:grpSpPr>
          <p:sp>
            <p:nvSpPr>
              <p:cNvPr id="200" name="Freeform 20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201" name="Group 201"/>
            <p:cNvGrpSpPr>
              <a:grpSpLocks noChangeAspect="1"/>
            </p:cNvGrpSpPr>
            <p:nvPr/>
          </p:nvGrpSpPr>
          <p:grpSpPr>
            <a:xfrm>
              <a:off x="3793009" y="7455836"/>
              <a:ext cx="95594" cy="82785"/>
              <a:chOff x="0" y="0"/>
              <a:chExt cx="6350000" cy="5499100"/>
            </a:xfrm>
          </p:grpSpPr>
          <p:sp>
            <p:nvSpPr>
              <p:cNvPr id="202" name="Freeform 202"/>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203" name="Group 203"/>
            <p:cNvGrpSpPr>
              <a:grpSpLocks noChangeAspect="1"/>
            </p:cNvGrpSpPr>
            <p:nvPr/>
          </p:nvGrpSpPr>
          <p:grpSpPr>
            <a:xfrm>
              <a:off x="3793009" y="10643536"/>
              <a:ext cx="95594" cy="82785"/>
              <a:chOff x="0" y="0"/>
              <a:chExt cx="6350000" cy="5499100"/>
            </a:xfrm>
          </p:grpSpPr>
          <p:sp>
            <p:nvSpPr>
              <p:cNvPr id="204" name="Freeform 204"/>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205" name="Group 205"/>
            <p:cNvGrpSpPr>
              <a:grpSpLocks noChangeAspect="1"/>
            </p:cNvGrpSpPr>
            <p:nvPr/>
          </p:nvGrpSpPr>
          <p:grpSpPr>
            <a:xfrm>
              <a:off x="3793009" y="9073915"/>
              <a:ext cx="95594" cy="82785"/>
              <a:chOff x="0" y="0"/>
              <a:chExt cx="6350000" cy="5499100"/>
            </a:xfrm>
          </p:grpSpPr>
          <p:sp>
            <p:nvSpPr>
              <p:cNvPr id="206" name="Freeform 20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207" name="Group 207"/>
            <p:cNvGrpSpPr>
              <a:grpSpLocks noChangeAspect="1"/>
            </p:cNvGrpSpPr>
            <p:nvPr/>
          </p:nvGrpSpPr>
          <p:grpSpPr>
            <a:xfrm>
              <a:off x="2711370" y="9568185"/>
              <a:ext cx="95594" cy="82785"/>
              <a:chOff x="0" y="0"/>
              <a:chExt cx="6350000" cy="5499100"/>
            </a:xfrm>
          </p:grpSpPr>
          <p:sp>
            <p:nvSpPr>
              <p:cNvPr id="208" name="Freeform 20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209" name="Group 209"/>
            <p:cNvGrpSpPr>
              <a:grpSpLocks noChangeAspect="1"/>
            </p:cNvGrpSpPr>
            <p:nvPr/>
          </p:nvGrpSpPr>
          <p:grpSpPr>
            <a:xfrm>
              <a:off x="2711370" y="7998564"/>
              <a:ext cx="95594" cy="82785"/>
              <a:chOff x="0" y="0"/>
              <a:chExt cx="6350000" cy="5499100"/>
            </a:xfrm>
          </p:grpSpPr>
          <p:sp>
            <p:nvSpPr>
              <p:cNvPr id="210" name="Freeform 21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211" name="Group 211"/>
            <p:cNvGrpSpPr>
              <a:grpSpLocks noChangeAspect="1"/>
            </p:cNvGrpSpPr>
            <p:nvPr/>
          </p:nvGrpSpPr>
          <p:grpSpPr>
            <a:xfrm>
              <a:off x="5959235" y="9568185"/>
              <a:ext cx="95594" cy="82785"/>
              <a:chOff x="0" y="0"/>
              <a:chExt cx="6350000" cy="5499100"/>
            </a:xfrm>
          </p:grpSpPr>
          <p:sp>
            <p:nvSpPr>
              <p:cNvPr id="212" name="Freeform 212"/>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213" name="Group 213"/>
            <p:cNvGrpSpPr>
              <a:grpSpLocks noChangeAspect="1"/>
            </p:cNvGrpSpPr>
            <p:nvPr/>
          </p:nvGrpSpPr>
          <p:grpSpPr>
            <a:xfrm>
              <a:off x="5959235" y="7998564"/>
              <a:ext cx="95594" cy="82785"/>
              <a:chOff x="0" y="0"/>
              <a:chExt cx="6350000" cy="5499100"/>
            </a:xfrm>
          </p:grpSpPr>
          <p:sp>
            <p:nvSpPr>
              <p:cNvPr id="214" name="Freeform 214"/>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215" name="Group 215"/>
            <p:cNvGrpSpPr>
              <a:grpSpLocks noChangeAspect="1"/>
            </p:cNvGrpSpPr>
            <p:nvPr/>
          </p:nvGrpSpPr>
          <p:grpSpPr>
            <a:xfrm>
              <a:off x="0" y="10105340"/>
              <a:ext cx="95594" cy="82785"/>
              <a:chOff x="0" y="0"/>
              <a:chExt cx="6350000" cy="5499100"/>
            </a:xfrm>
          </p:grpSpPr>
          <p:sp>
            <p:nvSpPr>
              <p:cNvPr id="216" name="Freeform 21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217" name="Group 217"/>
            <p:cNvGrpSpPr>
              <a:grpSpLocks noChangeAspect="1"/>
            </p:cNvGrpSpPr>
            <p:nvPr/>
          </p:nvGrpSpPr>
          <p:grpSpPr>
            <a:xfrm>
              <a:off x="0" y="8535719"/>
              <a:ext cx="95594" cy="82785"/>
              <a:chOff x="0" y="0"/>
              <a:chExt cx="6350000" cy="5499100"/>
            </a:xfrm>
          </p:grpSpPr>
          <p:sp>
            <p:nvSpPr>
              <p:cNvPr id="218" name="Freeform 21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219" name="Group 219"/>
            <p:cNvGrpSpPr>
              <a:grpSpLocks noChangeAspect="1"/>
            </p:cNvGrpSpPr>
            <p:nvPr/>
          </p:nvGrpSpPr>
          <p:grpSpPr>
            <a:xfrm>
              <a:off x="6494149" y="10105340"/>
              <a:ext cx="95594" cy="82785"/>
              <a:chOff x="0" y="0"/>
              <a:chExt cx="6350000" cy="5499100"/>
            </a:xfrm>
          </p:grpSpPr>
          <p:sp>
            <p:nvSpPr>
              <p:cNvPr id="220" name="Freeform 22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221" name="Group 221"/>
            <p:cNvGrpSpPr>
              <a:grpSpLocks noChangeAspect="1"/>
            </p:cNvGrpSpPr>
            <p:nvPr/>
          </p:nvGrpSpPr>
          <p:grpSpPr>
            <a:xfrm>
              <a:off x="6494149" y="8535719"/>
              <a:ext cx="95594" cy="82785"/>
              <a:chOff x="0" y="0"/>
              <a:chExt cx="6350000" cy="5499100"/>
            </a:xfrm>
          </p:grpSpPr>
          <p:sp>
            <p:nvSpPr>
              <p:cNvPr id="222" name="Freeform 222"/>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223" name="Group 223"/>
            <p:cNvGrpSpPr>
              <a:grpSpLocks noChangeAspect="1"/>
            </p:cNvGrpSpPr>
            <p:nvPr/>
          </p:nvGrpSpPr>
          <p:grpSpPr>
            <a:xfrm>
              <a:off x="3247865" y="10105340"/>
              <a:ext cx="95594" cy="82785"/>
              <a:chOff x="0" y="0"/>
              <a:chExt cx="6350000" cy="5499100"/>
            </a:xfrm>
          </p:grpSpPr>
          <p:sp>
            <p:nvSpPr>
              <p:cNvPr id="224" name="Freeform 224"/>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225" name="Group 225"/>
            <p:cNvGrpSpPr>
              <a:grpSpLocks noChangeAspect="1"/>
            </p:cNvGrpSpPr>
            <p:nvPr/>
          </p:nvGrpSpPr>
          <p:grpSpPr>
            <a:xfrm>
              <a:off x="3247865" y="8535719"/>
              <a:ext cx="95594" cy="82785"/>
              <a:chOff x="0" y="0"/>
              <a:chExt cx="6350000" cy="5499100"/>
            </a:xfrm>
          </p:grpSpPr>
          <p:sp>
            <p:nvSpPr>
              <p:cNvPr id="226" name="Freeform 22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227" name="Group 227"/>
            <p:cNvGrpSpPr/>
            <p:nvPr/>
          </p:nvGrpSpPr>
          <p:grpSpPr>
            <a:xfrm>
              <a:off x="6405" y="0"/>
              <a:ext cx="82785" cy="82785"/>
              <a:chOff x="0" y="0"/>
              <a:chExt cx="6350000" cy="6350000"/>
            </a:xfrm>
          </p:grpSpPr>
          <p:sp>
            <p:nvSpPr>
              <p:cNvPr id="228" name="Freeform 22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229" name="Group 229"/>
            <p:cNvGrpSpPr/>
            <p:nvPr/>
          </p:nvGrpSpPr>
          <p:grpSpPr>
            <a:xfrm>
              <a:off x="6405" y="6380485"/>
              <a:ext cx="82785" cy="82785"/>
              <a:chOff x="0" y="0"/>
              <a:chExt cx="6350000" cy="6350000"/>
            </a:xfrm>
          </p:grpSpPr>
          <p:sp>
            <p:nvSpPr>
              <p:cNvPr id="230" name="Freeform 23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231" name="Group 231"/>
            <p:cNvGrpSpPr/>
            <p:nvPr/>
          </p:nvGrpSpPr>
          <p:grpSpPr>
            <a:xfrm>
              <a:off x="6405" y="3187700"/>
              <a:ext cx="82785" cy="82785"/>
              <a:chOff x="0" y="0"/>
              <a:chExt cx="6350000" cy="6350000"/>
            </a:xfrm>
          </p:grpSpPr>
          <p:sp>
            <p:nvSpPr>
              <p:cNvPr id="232" name="Freeform 23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233" name="Group 233"/>
            <p:cNvGrpSpPr/>
            <p:nvPr/>
          </p:nvGrpSpPr>
          <p:grpSpPr>
            <a:xfrm>
              <a:off x="6405" y="1618080"/>
              <a:ext cx="82785" cy="82785"/>
              <a:chOff x="0" y="0"/>
              <a:chExt cx="6350000" cy="6350000"/>
            </a:xfrm>
          </p:grpSpPr>
          <p:sp>
            <p:nvSpPr>
              <p:cNvPr id="234" name="Freeform 23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235" name="Group 235"/>
            <p:cNvGrpSpPr/>
            <p:nvPr/>
          </p:nvGrpSpPr>
          <p:grpSpPr>
            <a:xfrm>
              <a:off x="6405" y="4805780"/>
              <a:ext cx="82785" cy="82785"/>
              <a:chOff x="0" y="0"/>
              <a:chExt cx="6350000" cy="6350000"/>
            </a:xfrm>
          </p:grpSpPr>
          <p:sp>
            <p:nvSpPr>
              <p:cNvPr id="236" name="Freeform 23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237" name="Group 237"/>
            <p:cNvGrpSpPr/>
            <p:nvPr/>
          </p:nvGrpSpPr>
          <p:grpSpPr>
            <a:xfrm>
              <a:off x="6500554" y="0"/>
              <a:ext cx="82785" cy="82785"/>
              <a:chOff x="0" y="0"/>
              <a:chExt cx="6350000" cy="6350000"/>
            </a:xfrm>
          </p:grpSpPr>
          <p:sp>
            <p:nvSpPr>
              <p:cNvPr id="238" name="Freeform 23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239" name="Group 239"/>
            <p:cNvGrpSpPr/>
            <p:nvPr/>
          </p:nvGrpSpPr>
          <p:grpSpPr>
            <a:xfrm>
              <a:off x="6500554" y="6380485"/>
              <a:ext cx="82785" cy="82785"/>
              <a:chOff x="0" y="0"/>
              <a:chExt cx="6350000" cy="6350000"/>
            </a:xfrm>
          </p:grpSpPr>
          <p:sp>
            <p:nvSpPr>
              <p:cNvPr id="240" name="Freeform 24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241" name="Group 241"/>
            <p:cNvGrpSpPr/>
            <p:nvPr/>
          </p:nvGrpSpPr>
          <p:grpSpPr>
            <a:xfrm>
              <a:off x="6500554" y="3187700"/>
              <a:ext cx="82785" cy="82785"/>
              <a:chOff x="0" y="0"/>
              <a:chExt cx="6350000" cy="6350000"/>
            </a:xfrm>
          </p:grpSpPr>
          <p:sp>
            <p:nvSpPr>
              <p:cNvPr id="242" name="Freeform 24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243" name="Group 243"/>
            <p:cNvGrpSpPr/>
            <p:nvPr/>
          </p:nvGrpSpPr>
          <p:grpSpPr>
            <a:xfrm>
              <a:off x="6500554" y="1618080"/>
              <a:ext cx="82785" cy="82785"/>
              <a:chOff x="0" y="0"/>
              <a:chExt cx="6350000" cy="6350000"/>
            </a:xfrm>
          </p:grpSpPr>
          <p:sp>
            <p:nvSpPr>
              <p:cNvPr id="244" name="Freeform 24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245" name="Group 245"/>
            <p:cNvGrpSpPr/>
            <p:nvPr/>
          </p:nvGrpSpPr>
          <p:grpSpPr>
            <a:xfrm>
              <a:off x="6500554" y="4805780"/>
              <a:ext cx="82785" cy="82785"/>
              <a:chOff x="0" y="0"/>
              <a:chExt cx="6350000" cy="6350000"/>
            </a:xfrm>
          </p:grpSpPr>
          <p:sp>
            <p:nvSpPr>
              <p:cNvPr id="246" name="Freeform 24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247" name="Group 247"/>
            <p:cNvGrpSpPr/>
            <p:nvPr/>
          </p:nvGrpSpPr>
          <p:grpSpPr>
            <a:xfrm>
              <a:off x="3254270" y="0"/>
              <a:ext cx="82785" cy="82785"/>
              <a:chOff x="0" y="0"/>
              <a:chExt cx="6350000" cy="6350000"/>
            </a:xfrm>
          </p:grpSpPr>
          <p:sp>
            <p:nvSpPr>
              <p:cNvPr id="248" name="Freeform 24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249" name="Group 249"/>
            <p:cNvGrpSpPr/>
            <p:nvPr/>
          </p:nvGrpSpPr>
          <p:grpSpPr>
            <a:xfrm>
              <a:off x="3254270" y="6380485"/>
              <a:ext cx="82785" cy="82785"/>
              <a:chOff x="0" y="0"/>
              <a:chExt cx="6350000" cy="6350000"/>
            </a:xfrm>
          </p:grpSpPr>
          <p:sp>
            <p:nvSpPr>
              <p:cNvPr id="250" name="Freeform 25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251" name="Group 251"/>
            <p:cNvGrpSpPr/>
            <p:nvPr/>
          </p:nvGrpSpPr>
          <p:grpSpPr>
            <a:xfrm>
              <a:off x="3254270" y="3187700"/>
              <a:ext cx="82785" cy="82785"/>
              <a:chOff x="0" y="0"/>
              <a:chExt cx="6350000" cy="6350000"/>
            </a:xfrm>
          </p:grpSpPr>
          <p:sp>
            <p:nvSpPr>
              <p:cNvPr id="252" name="Freeform 25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253" name="Group 253"/>
            <p:cNvGrpSpPr/>
            <p:nvPr/>
          </p:nvGrpSpPr>
          <p:grpSpPr>
            <a:xfrm>
              <a:off x="3254270" y="1618080"/>
              <a:ext cx="82785" cy="82785"/>
              <a:chOff x="0" y="0"/>
              <a:chExt cx="6350000" cy="6350000"/>
            </a:xfrm>
          </p:grpSpPr>
          <p:sp>
            <p:nvSpPr>
              <p:cNvPr id="254" name="Freeform 25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255" name="Group 255"/>
            <p:cNvGrpSpPr/>
            <p:nvPr/>
          </p:nvGrpSpPr>
          <p:grpSpPr>
            <a:xfrm>
              <a:off x="3254270" y="4805780"/>
              <a:ext cx="82785" cy="82785"/>
              <a:chOff x="0" y="0"/>
              <a:chExt cx="6350000" cy="6350000"/>
            </a:xfrm>
          </p:grpSpPr>
          <p:sp>
            <p:nvSpPr>
              <p:cNvPr id="256" name="Freeform 25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257" name="Group 257"/>
            <p:cNvGrpSpPr/>
            <p:nvPr/>
          </p:nvGrpSpPr>
          <p:grpSpPr>
            <a:xfrm>
              <a:off x="545066" y="537155"/>
              <a:ext cx="82785" cy="82785"/>
              <a:chOff x="0" y="0"/>
              <a:chExt cx="6350000" cy="6350000"/>
            </a:xfrm>
          </p:grpSpPr>
          <p:sp>
            <p:nvSpPr>
              <p:cNvPr id="258" name="Freeform 25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259" name="Group 259"/>
            <p:cNvGrpSpPr/>
            <p:nvPr/>
          </p:nvGrpSpPr>
          <p:grpSpPr>
            <a:xfrm>
              <a:off x="545066" y="6917640"/>
              <a:ext cx="82785" cy="82785"/>
              <a:chOff x="0" y="0"/>
              <a:chExt cx="6350000" cy="6350000"/>
            </a:xfrm>
          </p:grpSpPr>
          <p:sp>
            <p:nvSpPr>
              <p:cNvPr id="260" name="Freeform 26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261" name="Group 261"/>
            <p:cNvGrpSpPr/>
            <p:nvPr/>
          </p:nvGrpSpPr>
          <p:grpSpPr>
            <a:xfrm>
              <a:off x="545066" y="3724855"/>
              <a:ext cx="82785" cy="82785"/>
              <a:chOff x="0" y="0"/>
              <a:chExt cx="6350000" cy="6350000"/>
            </a:xfrm>
          </p:grpSpPr>
          <p:sp>
            <p:nvSpPr>
              <p:cNvPr id="262" name="Freeform 26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263" name="Group 263"/>
            <p:cNvGrpSpPr/>
            <p:nvPr/>
          </p:nvGrpSpPr>
          <p:grpSpPr>
            <a:xfrm>
              <a:off x="545066" y="2155235"/>
              <a:ext cx="82785" cy="82785"/>
              <a:chOff x="0" y="0"/>
              <a:chExt cx="6350000" cy="6350000"/>
            </a:xfrm>
          </p:grpSpPr>
          <p:sp>
            <p:nvSpPr>
              <p:cNvPr id="264" name="Freeform 26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265" name="Group 265"/>
            <p:cNvGrpSpPr/>
            <p:nvPr/>
          </p:nvGrpSpPr>
          <p:grpSpPr>
            <a:xfrm>
              <a:off x="545066" y="5342935"/>
              <a:ext cx="82785" cy="82785"/>
              <a:chOff x="0" y="0"/>
              <a:chExt cx="6350000" cy="6350000"/>
            </a:xfrm>
          </p:grpSpPr>
          <p:sp>
            <p:nvSpPr>
              <p:cNvPr id="266" name="Freeform 26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267" name="Group 267"/>
            <p:cNvGrpSpPr/>
            <p:nvPr/>
          </p:nvGrpSpPr>
          <p:grpSpPr>
            <a:xfrm>
              <a:off x="3792930" y="537155"/>
              <a:ext cx="82785" cy="82785"/>
              <a:chOff x="0" y="0"/>
              <a:chExt cx="6350000" cy="6350000"/>
            </a:xfrm>
          </p:grpSpPr>
          <p:sp>
            <p:nvSpPr>
              <p:cNvPr id="268" name="Freeform 26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269" name="Group 269"/>
            <p:cNvGrpSpPr/>
            <p:nvPr/>
          </p:nvGrpSpPr>
          <p:grpSpPr>
            <a:xfrm>
              <a:off x="3792930" y="6917640"/>
              <a:ext cx="82785" cy="82785"/>
              <a:chOff x="0" y="0"/>
              <a:chExt cx="6350000" cy="6350000"/>
            </a:xfrm>
          </p:grpSpPr>
          <p:sp>
            <p:nvSpPr>
              <p:cNvPr id="270" name="Freeform 27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271" name="Group 271"/>
            <p:cNvGrpSpPr/>
            <p:nvPr/>
          </p:nvGrpSpPr>
          <p:grpSpPr>
            <a:xfrm>
              <a:off x="3792930" y="3724855"/>
              <a:ext cx="82785" cy="82785"/>
              <a:chOff x="0" y="0"/>
              <a:chExt cx="6350000" cy="6350000"/>
            </a:xfrm>
          </p:grpSpPr>
          <p:sp>
            <p:nvSpPr>
              <p:cNvPr id="272" name="Freeform 27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273" name="Group 273"/>
            <p:cNvGrpSpPr/>
            <p:nvPr/>
          </p:nvGrpSpPr>
          <p:grpSpPr>
            <a:xfrm>
              <a:off x="3792930" y="2155235"/>
              <a:ext cx="82785" cy="82785"/>
              <a:chOff x="0" y="0"/>
              <a:chExt cx="6350000" cy="6350000"/>
            </a:xfrm>
          </p:grpSpPr>
          <p:sp>
            <p:nvSpPr>
              <p:cNvPr id="274" name="Freeform 27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275" name="Group 275"/>
            <p:cNvGrpSpPr/>
            <p:nvPr/>
          </p:nvGrpSpPr>
          <p:grpSpPr>
            <a:xfrm>
              <a:off x="3792930" y="5342935"/>
              <a:ext cx="82785" cy="82785"/>
              <a:chOff x="0" y="0"/>
              <a:chExt cx="6350000" cy="6350000"/>
            </a:xfrm>
          </p:grpSpPr>
          <p:sp>
            <p:nvSpPr>
              <p:cNvPr id="276" name="Freeform 27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277" name="Group 277"/>
            <p:cNvGrpSpPr/>
            <p:nvPr/>
          </p:nvGrpSpPr>
          <p:grpSpPr>
            <a:xfrm>
              <a:off x="1084926" y="1075351"/>
              <a:ext cx="82785" cy="82785"/>
              <a:chOff x="0" y="0"/>
              <a:chExt cx="6350000" cy="6350000"/>
            </a:xfrm>
          </p:grpSpPr>
          <p:sp>
            <p:nvSpPr>
              <p:cNvPr id="278" name="Freeform 27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279" name="Group 279"/>
            <p:cNvGrpSpPr/>
            <p:nvPr/>
          </p:nvGrpSpPr>
          <p:grpSpPr>
            <a:xfrm>
              <a:off x="1084926" y="4263051"/>
              <a:ext cx="82785" cy="82785"/>
              <a:chOff x="0" y="0"/>
              <a:chExt cx="6350000" cy="6350000"/>
            </a:xfrm>
          </p:grpSpPr>
          <p:sp>
            <p:nvSpPr>
              <p:cNvPr id="280" name="Freeform 28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281" name="Group 281"/>
            <p:cNvGrpSpPr/>
            <p:nvPr/>
          </p:nvGrpSpPr>
          <p:grpSpPr>
            <a:xfrm>
              <a:off x="1084926" y="2693431"/>
              <a:ext cx="82785" cy="82785"/>
              <a:chOff x="0" y="0"/>
              <a:chExt cx="6350000" cy="6350000"/>
            </a:xfrm>
          </p:grpSpPr>
          <p:sp>
            <p:nvSpPr>
              <p:cNvPr id="282" name="Freeform 28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283" name="Group 283"/>
            <p:cNvGrpSpPr/>
            <p:nvPr/>
          </p:nvGrpSpPr>
          <p:grpSpPr>
            <a:xfrm>
              <a:off x="1084926" y="5881131"/>
              <a:ext cx="82785" cy="82785"/>
              <a:chOff x="0" y="0"/>
              <a:chExt cx="6350000" cy="6350000"/>
            </a:xfrm>
          </p:grpSpPr>
          <p:sp>
            <p:nvSpPr>
              <p:cNvPr id="284" name="Freeform 28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285" name="Group 285"/>
            <p:cNvGrpSpPr/>
            <p:nvPr/>
          </p:nvGrpSpPr>
          <p:grpSpPr>
            <a:xfrm>
              <a:off x="4332791" y="1075351"/>
              <a:ext cx="82785" cy="82785"/>
              <a:chOff x="0" y="0"/>
              <a:chExt cx="6350000" cy="6350000"/>
            </a:xfrm>
          </p:grpSpPr>
          <p:sp>
            <p:nvSpPr>
              <p:cNvPr id="286" name="Freeform 28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287" name="Group 287"/>
            <p:cNvGrpSpPr/>
            <p:nvPr/>
          </p:nvGrpSpPr>
          <p:grpSpPr>
            <a:xfrm>
              <a:off x="4332791" y="4263051"/>
              <a:ext cx="82785" cy="82785"/>
              <a:chOff x="0" y="0"/>
              <a:chExt cx="6350000" cy="6350000"/>
            </a:xfrm>
          </p:grpSpPr>
          <p:sp>
            <p:nvSpPr>
              <p:cNvPr id="288" name="Freeform 28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289" name="Group 289"/>
            <p:cNvGrpSpPr/>
            <p:nvPr/>
          </p:nvGrpSpPr>
          <p:grpSpPr>
            <a:xfrm>
              <a:off x="4332791" y="2693431"/>
              <a:ext cx="82785" cy="82785"/>
              <a:chOff x="0" y="0"/>
              <a:chExt cx="6350000" cy="6350000"/>
            </a:xfrm>
          </p:grpSpPr>
          <p:sp>
            <p:nvSpPr>
              <p:cNvPr id="290" name="Freeform 29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291" name="Group 291"/>
            <p:cNvGrpSpPr/>
            <p:nvPr/>
          </p:nvGrpSpPr>
          <p:grpSpPr>
            <a:xfrm>
              <a:off x="4332791" y="5881131"/>
              <a:ext cx="82785" cy="82785"/>
              <a:chOff x="0" y="0"/>
              <a:chExt cx="6350000" cy="6350000"/>
            </a:xfrm>
          </p:grpSpPr>
          <p:sp>
            <p:nvSpPr>
              <p:cNvPr id="292" name="Freeform 29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293" name="Group 293"/>
            <p:cNvGrpSpPr/>
            <p:nvPr/>
          </p:nvGrpSpPr>
          <p:grpSpPr>
            <a:xfrm>
              <a:off x="1633891" y="0"/>
              <a:ext cx="82785" cy="82785"/>
              <a:chOff x="0" y="0"/>
              <a:chExt cx="6350000" cy="6350000"/>
            </a:xfrm>
          </p:grpSpPr>
          <p:sp>
            <p:nvSpPr>
              <p:cNvPr id="294" name="Freeform 29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295" name="Group 295"/>
            <p:cNvGrpSpPr/>
            <p:nvPr/>
          </p:nvGrpSpPr>
          <p:grpSpPr>
            <a:xfrm>
              <a:off x="1633891" y="6380485"/>
              <a:ext cx="82785" cy="82785"/>
              <a:chOff x="0" y="0"/>
              <a:chExt cx="6350000" cy="6350000"/>
            </a:xfrm>
          </p:grpSpPr>
          <p:sp>
            <p:nvSpPr>
              <p:cNvPr id="296" name="Freeform 29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297" name="Group 297"/>
            <p:cNvGrpSpPr/>
            <p:nvPr/>
          </p:nvGrpSpPr>
          <p:grpSpPr>
            <a:xfrm>
              <a:off x="1633891" y="3187700"/>
              <a:ext cx="82785" cy="82785"/>
              <a:chOff x="0" y="0"/>
              <a:chExt cx="6350000" cy="6350000"/>
            </a:xfrm>
          </p:grpSpPr>
          <p:sp>
            <p:nvSpPr>
              <p:cNvPr id="298" name="Freeform 29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299" name="Group 299"/>
            <p:cNvGrpSpPr/>
            <p:nvPr/>
          </p:nvGrpSpPr>
          <p:grpSpPr>
            <a:xfrm>
              <a:off x="1633891" y="1618080"/>
              <a:ext cx="82785" cy="82785"/>
              <a:chOff x="0" y="0"/>
              <a:chExt cx="6350000" cy="6350000"/>
            </a:xfrm>
          </p:grpSpPr>
          <p:sp>
            <p:nvSpPr>
              <p:cNvPr id="300" name="Freeform 30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301" name="Group 301"/>
            <p:cNvGrpSpPr/>
            <p:nvPr/>
          </p:nvGrpSpPr>
          <p:grpSpPr>
            <a:xfrm>
              <a:off x="1633891" y="4805780"/>
              <a:ext cx="82785" cy="82785"/>
              <a:chOff x="0" y="0"/>
              <a:chExt cx="6350000" cy="6350000"/>
            </a:xfrm>
          </p:grpSpPr>
          <p:sp>
            <p:nvSpPr>
              <p:cNvPr id="302" name="Freeform 30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303" name="Group 303"/>
            <p:cNvGrpSpPr/>
            <p:nvPr/>
          </p:nvGrpSpPr>
          <p:grpSpPr>
            <a:xfrm>
              <a:off x="4881756" y="0"/>
              <a:ext cx="82785" cy="82785"/>
              <a:chOff x="0" y="0"/>
              <a:chExt cx="6350000" cy="6350000"/>
            </a:xfrm>
          </p:grpSpPr>
          <p:sp>
            <p:nvSpPr>
              <p:cNvPr id="304" name="Freeform 30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305" name="Group 305"/>
            <p:cNvGrpSpPr/>
            <p:nvPr/>
          </p:nvGrpSpPr>
          <p:grpSpPr>
            <a:xfrm>
              <a:off x="4881756" y="6380485"/>
              <a:ext cx="82785" cy="82785"/>
              <a:chOff x="0" y="0"/>
              <a:chExt cx="6350000" cy="6350000"/>
            </a:xfrm>
          </p:grpSpPr>
          <p:sp>
            <p:nvSpPr>
              <p:cNvPr id="306" name="Freeform 30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307" name="Group 307"/>
            <p:cNvGrpSpPr/>
            <p:nvPr/>
          </p:nvGrpSpPr>
          <p:grpSpPr>
            <a:xfrm>
              <a:off x="4881756" y="3187700"/>
              <a:ext cx="82785" cy="82785"/>
              <a:chOff x="0" y="0"/>
              <a:chExt cx="6350000" cy="6350000"/>
            </a:xfrm>
          </p:grpSpPr>
          <p:sp>
            <p:nvSpPr>
              <p:cNvPr id="308" name="Freeform 30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309" name="Group 309"/>
            <p:cNvGrpSpPr/>
            <p:nvPr/>
          </p:nvGrpSpPr>
          <p:grpSpPr>
            <a:xfrm>
              <a:off x="4881756" y="1618080"/>
              <a:ext cx="82785" cy="82785"/>
              <a:chOff x="0" y="0"/>
              <a:chExt cx="6350000" cy="6350000"/>
            </a:xfrm>
          </p:grpSpPr>
          <p:sp>
            <p:nvSpPr>
              <p:cNvPr id="310" name="Freeform 31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311" name="Group 311"/>
            <p:cNvGrpSpPr/>
            <p:nvPr/>
          </p:nvGrpSpPr>
          <p:grpSpPr>
            <a:xfrm>
              <a:off x="4881756" y="4805780"/>
              <a:ext cx="82785" cy="82785"/>
              <a:chOff x="0" y="0"/>
              <a:chExt cx="6350000" cy="6350000"/>
            </a:xfrm>
          </p:grpSpPr>
          <p:sp>
            <p:nvSpPr>
              <p:cNvPr id="312" name="Freeform 31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313" name="Group 313"/>
            <p:cNvGrpSpPr/>
            <p:nvPr/>
          </p:nvGrpSpPr>
          <p:grpSpPr>
            <a:xfrm>
              <a:off x="2172552" y="537155"/>
              <a:ext cx="82785" cy="82785"/>
              <a:chOff x="0" y="0"/>
              <a:chExt cx="6350000" cy="6350000"/>
            </a:xfrm>
          </p:grpSpPr>
          <p:sp>
            <p:nvSpPr>
              <p:cNvPr id="314" name="Freeform 31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315" name="Group 315"/>
            <p:cNvGrpSpPr/>
            <p:nvPr/>
          </p:nvGrpSpPr>
          <p:grpSpPr>
            <a:xfrm>
              <a:off x="2172552" y="6917640"/>
              <a:ext cx="82785" cy="82785"/>
              <a:chOff x="0" y="0"/>
              <a:chExt cx="6350000" cy="6350000"/>
            </a:xfrm>
          </p:grpSpPr>
          <p:sp>
            <p:nvSpPr>
              <p:cNvPr id="316" name="Freeform 31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317" name="Group 317"/>
            <p:cNvGrpSpPr/>
            <p:nvPr/>
          </p:nvGrpSpPr>
          <p:grpSpPr>
            <a:xfrm>
              <a:off x="2172552" y="3724855"/>
              <a:ext cx="82785" cy="82785"/>
              <a:chOff x="0" y="0"/>
              <a:chExt cx="6350000" cy="6350000"/>
            </a:xfrm>
          </p:grpSpPr>
          <p:sp>
            <p:nvSpPr>
              <p:cNvPr id="318" name="Freeform 31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319" name="Group 319"/>
            <p:cNvGrpSpPr/>
            <p:nvPr/>
          </p:nvGrpSpPr>
          <p:grpSpPr>
            <a:xfrm>
              <a:off x="2172552" y="2155235"/>
              <a:ext cx="82785" cy="82785"/>
              <a:chOff x="0" y="0"/>
              <a:chExt cx="6350000" cy="6350000"/>
            </a:xfrm>
          </p:grpSpPr>
          <p:sp>
            <p:nvSpPr>
              <p:cNvPr id="320" name="Freeform 32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321" name="Group 321"/>
            <p:cNvGrpSpPr/>
            <p:nvPr/>
          </p:nvGrpSpPr>
          <p:grpSpPr>
            <a:xfrm>
              <a:off x="2172552" y="5342935"/>
              <a:ext cx="82785" cy="82785"/>
              <a:chOff x="0" y="0"/>
              <a:chExt cx="6350000" cy="6350000"/>
            </a:xfrm>
          </p:grpSpPr>
          <p:sp>
            <p:nvSpPr>
              <p:cNvPr id="322" name="Freeform 32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323" name="Group 323"/>
            <p:cNvGrpSpPr/>
            <p:nvPr/>
          </p:nvGrpSpPr>
          <p:grpSpPr>
            <a:xfrm>
              <a:off x="5420417" y="537155"/>
              <a:ext cx="82785" cy="82785"/>
              <a:chOff x="0" y="0"/>
              <a:chExt cx="6350000" cy="6350000"/>
            </a:xfrm>
          </p:grpSpPr>
          <p:sp>
            <p:nvSpPr>
              <p:cNvPr id="324" name="Freeform 32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325" name="Group 325"/>
            <p:cNvGrpSpPr/>
            <p:nvPr/>
          </p:nvGrpSpPr>
          <p:grpSpPr>
            <a:xfrm>
              <a:off x="5420417" y="6917640"/>
              <a:ext cx="82785" cy="82785"/>
              <a:chOff x="0" y="0"/>
              <a:chExt cx="6350000" cy="6350000"/>
            </a:xfrm>
          </p:grpSpPr>
          <p:sp>
            <p:nvSpPr>
              <p:cNvPr id="326" name="Freeform 32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327" name="Group 327"/>
            <p:cNvGrpSpPr/>
            <p:nvPr/>
          </p:nvGrpSpPr>
          <p:grpSpPr>
            <a:xfrm>
              <a:off x="5420417" y="3724855"/>
              <a:ext cx="82785" cy="82785"/>
              <a:chOff x="0" y="0"/>
              <a:chExt cx="6350000" cy="6350000"/>
            </a:xfrm>
          </p:grpSpPr>
          <p:sp>
            <p:nvSpPr>
              <p:cNvPr id="328" name="Freeform 32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329" name="Group 329"/>
            <p:cNvGrpSpPr/>
            <p:nvPr/>
          </p:nvGrpSpPr>
          <p:grpSpPr>
            <a:xfrm>
              <a:off x="5420417" y="2155235"/>
              <a:ext cx="82785" cy="82785"/>
              <a:chOff x="0" y="0"/>
              <a:chExt cx="6350000" cy="6350000"/>
            </a:xfrm>
          </p:grpSpPr>
          <p:sp>
            <p:nvSpPr>
              <p:cNvPr id="330" name="Freeform 33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331" name="Group 331"/>
            <p:cNvGrpSpPr/>
            <p:nvPr/>
          </p:nvGrpSpPr>
          <p:grpSpPr>
            <a:xfrm>
              <a:off x="5420417" y="5342935"/>
              <a:ext cx="82785" cy="82785"/>
              <a:chOff x="0" y="0"/>
              <a:chExt cx="6350000" cy="6350000"/>
            </a:xfrm>
          </p:grpSpPr>
          <p:sp>
            <p:nvSpPr>
              <p:cNvPr id="332" name="Freeform 33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333" name="Group 333"/>
            <p:cNvGrpSpPr/>
            <p:nvPr/>
          </p:nvGrpSpPr>
          <p:grpSpPr>
            <a:xfrm>
              <a:off x="2712413" y="1075351"/>
              <a:ext cx="82785" cy="82785"/>
              <a:chOff x="0" y="0"/>
              <a:chExt cx="6350000" cy="6350000"/>
            </a:xfrm>
          </p:grpSpPr>
          <p:sp>
            <p:nvSpPr>
              <p:cNvPr id="334" name="Freeform 33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335" name="Group 335"/>
            <p:cNvGrpSpPr/>
            <p:nvPr/>
          </p:nvGrpSpPr>
          <p:grpSpPr>
            <a:xfrm>
              <a:off x="2712413" y="4263051"/>
              <a:ext cx="82785" cy="82785"/>
              <a:chOff x="0" y="0"/>
              <a:chExt cx="6350000" cy="6350000"/>
            </a:xfrm>
          </p:grpSpPr>
          <p:sp>
            <p:nvSpPr>
              <p:cNvPr id="336" name="Freeform 33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337" name="Group 337"/>
            <p:cNvGrpSpPr/>
            <p:nvPr/>
          </p:nvGrpSpPr>
          <p:grpSpPr>
            <a:xfrm>
              <a:off x="2712413" y="2693431"/>
              <a:ext cx="82785" cy="82785"/>
              <a:chOff x="0" y="0"/>
              <a:chExt cx="6350000" cy="6350000"/>
            </a:xfrm>
          </p:grpSpPr>
          <p:sp>
            <p:nvSpPr>
              <p:cNvPr id="338" name="Freeform 33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339" name="Group 339"/>
            <p:cNvGrpSpPr/>
            <p:nvPr/>
          </p:nvGrpSpPr>
          <p:grpSpPr>
            <a:xfrm>
              <a:off x="2712413" y="5881131"/>
              <a:ext cx="82785" cy="82785"/>
              <a:chOff x="0" y="0"/>
              <a:chExt cx="6350000" cy="6350000"/>
            </a:xfrm>
          </p:grpSpPr>
          <p:sp>
            <p:nvSpPr>
              <p:cNvPr id="340" name="Freeform 34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341" name="Group 341"/>
            <p:cNvGrpSpPr/>
            <p:nvPr/>
          </p:nvGrpSpPr>
          <p:grpSpPr>
            <a:xfrm>
              <a:off x="5960278" y="1075351"/>
              <a:ext cx="82785" cy="82785"/>
              <a:chOff x="0" y="0"/>
              <a:chExt cx="6350000" cy="6350000"/>
            </a:xfrm>
          </p:grpSpPr>
          <p:sp>
            <p:nvSpPr>
              <p:cNvPr id="342" name="Freeform 34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343" name="Group 343"/>
            <p:cNvGrpSpPr/>
            <p:nvPr/>
          </p:nvGrpSpPr>
          <p:grpSpPr>
            <a:xfrm>
              <a:off x="5960278" y="4263051"/>
              <a:ext cx="82785" cy="82785"/>
              <a:chOff x="0" y="0"/>
              <a:chExt cx="6350000" cy="6350000"/>
            </a:xfrm>
          </p:grpSpPr>
          <p:sp>
            <p:nvSpPr>
              <p:cNvPr id="344" name="Freeform 34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345" name="Group 345"/>
            <p:cNvGrpSpPr/>
            <p:nvPr/>
          </p:nvGrpSpPr>
          <p:grpSpPr>
            <a:xfrm>
              <a:off x="5960278" y="2693431"/>
              <a:ext cx="82785" cy="82785"/>
              <a:chOff x="0" y="0"/>
              <a:chExt cx="6350000" cy="6350000"/>
            </a:xfrm>
          </p:grpSpPr>
          <p:sp>
            <p:nvSpPr>
              <p:cNvPr id="346" name="Freeform 34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347" name="Group 347"/>
            <p:cNvGrpSpPr/>
            <p:nvPr/>
          </p:nvGrpSpPr>
          <p:grpSpPr>
            <a:xfrm>
              <a:off x="5960278" y="5881131"/>
              <a:ext cx="82785" cy="82785"/>
              <a:chOff x="0" y="0"/>
              <a:chExt cx="6350000" cy="6350000"/>
            </a:xfrm>
          </p:grpSpPr>
          <p:sp>
            <p:nvSpPr>
              <p:cNvPr id="348" name="Freeform 34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349" name="Group 349"/>
            <p:cNvGrpSpPr/>
            <p:nvPr/>
          </p:nvGrpSpPr>
          <p:grpSpPr>
            <a:xfrm>
              <a:off x="545144" y="0"/>
              <a:ext cx="82785" cy="82785"/>
              <a:chOff x="0" y="0"/>
              <a:chExt cx="1913890" cy="1913890"/>
            </a:xfrm>
          </p:grpSpPr>
          <p:sp>
            <p:nvSpPr>
              <p:cNvPr id="350" name="Freeform 35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351" name="Group 351"/>
            <p:cNvGrpSpPr/>
            <p:nvPr/>
          </p:nvGrpSpPr>
          <p:grpSpPr>
            <a:xfrm>
              <a:off x="545144" y="6380485"/>
              <a:ext cx="82785" cy="82785"/>
              <a:chOff x="0" y="0"/>
              <a:chExt cx="1913890" cy="1913890"/>
            </a:xfrm>
          </p:grpSpPr>
          <p:sp>
            <p:nvSpPr>
              <p:cNvPr id="352" name="Freeform 352"/>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353" name="Group 353"/>
            <p:cNvGrpSpPr/>
            <p:nvPr/>
          </p:nvGrpSpPr>
          <p:grpSpPr>
            <a:xfrm>
              <a:off x="545144" y="3187700"/>
              <a:ext cx="82785" cy="82785"/>
              <a:chOff x="0" y="0"/>
              <a:chExt cx="1913890" cy="1913890"/>
            </a:xfrm>
          </p:grpSpPr>
          <p:sp>
            <p:nvSpPr>
              <p:cNvPr id="354" name="Freeform 354"/>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355" name="Group 355"/>
            <p:cNvGrpSpPr/>
            <p:nvPr/>
          </p:nvGrpSpPr>
          <p:grpSpPr>
            <a:xfrm>
              <a:off x="545144" y="1618080"/>
              <a:ext cx="82785" cy="82785"/>
              <a:chOff x="0" y="0"/>
              <a:chExt cx="1913890" cy="1913890"/>
            </a:xfrm>
          </p:grpSpPr>
          <p:sp>
            <p:nvSpPr>
              <p:cNvPr id="356" name="Freeform 356"/>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357" name="Group 357"/>
            <p:cNvGrpSpPr/>
            <p:nvPr/>
          </p:nvGrpSpPr>
          <p:grpSpPr>
            <a:xfrm>
              <a:off x="545144" y="4805780"/>
              <a:ext cx="82785" cy="82785"/>
              <a:chOff x="0" y="0"/>
              <a:chExt cx="1913890" cy="1913890"/>
            </a:xfrm>
          </p:grpSpPr>
          <p:sp>
            <p:nvSpPr>
              <p:cNvPr id="358" name="Freeform 358"/>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359" name="Group 359"/>
            <p:cNvGrpSpPr/>
            <p:nvPr/>
          </p:nvGrpSpPr>
          <p:grpSpPr>
            <a:xfrm>
              <a:off x="3793009" y="0"/>
              <a:ext cx="82785" cy="82785"/>
              <a:chOff x="0" y="0"/>
              <a:chExt cx="1913890" cy="1913890"/>
            </a:xfrm>
          </p:grpSpPr>
          <p:sp>
            <p:nvSpPr>
              <p:cNvPr id="360" name="Freeform 36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361" name="Group 361"/>
            <p:cNvGrpSpPr/>
            <p:nvPr/>
          </p:nvGrpSpPr>
          <p:grpSpPr>
            <a:xfrm>
              <a:off x="3793009" y="6380485"/>
              <a:ext cx="82785" cy="82785"/>
              <a:chOff x="0" y="0"/>
              <a:chExt cx="1913890" cy="1913890"/>
            </a:xfrm>
          </p:grpSpPr>
          <p:sp>
            <p:nvSpPr>
              <p:cNvPr id="362" name="Freeform 362"/>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363" name="Group 363"/>
            <p:cNvGrpSpPr/>
            <p:nvPr/>
          </p:nvGrpSpPr>
          <p:grpSpPr>
            <a:xfrm>
              <a:off x="3793009" y="3187700"/>
              <a:ext cx="82785" cy="82785"/>
              <a:chOff x="0" y="0"/>
              <a:chExt cx="1913890" cy="1913890"/>
            </a:xfrm>
          </p:grpSpPr>
          <p:sp>
            <p:nvSpPr>
              <p:cNvPr id="364" name="Freeform 364"/>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365" name="Group 365"/>
            <p:cNvGrpSpPr/>
            <p:nvPr/>
          </p:nvGrpSpPr>
          <p:grpSpPr>
            <a:xfrm>
              <a:off x="3793009" y="1618080"/>
              <a:ext cx="82785" cy="82785"/>
              <a:chOff x="0" y="0"/>
              <a:chExt cx="1913890" cy="1913890"/>
            </a:xfrm>
          </p:grpSpPr>
          <p:sp>
            <p:nvSpPr>
              <p:cNvPr id="366" name="Freeform 366"/>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367" name="Group 367"/>
            <p:cNvGrpSpPr/>
            <p:nvPr/>
          </p:nvGrpSpPr>
          <p:grpSpPr>
            <a:xfrm>
              <a:off x="3793009" y="4805780"/>
              <a:ext cx="82785" cy="82785"/>
              <a:chOff x="0" y="0"/>
              <a:chExt cx="1913890" cy="1913890"/>
            </a:xfrm>
          </p:grpSpPr>
          <p:sp>
            <p:nvSpPr>
              <p:cNvPr id="368" name="Freeform 368"/>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369" name="Group 369"/>
            <p:cNvGrpSpPr/>
            <p:nvPr/>
          </p:nvGrpSpPr>
          <p:grpSpPr>
            <a:xfrm>
              <a:off x="1083805" y="537155"/>
              <a:ext cx="82785" cy="82785"/>
              <a:chOff x="0" y="0"/>
              <a:chExt cx="1913890" cy="1913890"/>
            </a:xfrm>
          </p:grpSpPr>
          <p:sp>
            <p:nvSpPr>
              <p:cNvPr id="370" name="Freeform 37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371" name="Group 371"/>
            <p:cNvGrpSpPr/>
            <p:nvPr/>
          </p:nvGrpSpPr>
          <p:grpSpPr>
            <a:xfrm>
              <a:off x="1083805" y="6917640"/>
              <a:ext cx="82785" cy="82785"/>
              <a:chOff x="0" y="0"/>
              <a:chExt cx="1913890" cy="1913890"/>
            </a:xfrm>
          </p:grpSpPr>
          <p:sp>
            <p:nvSpPr>
              <p:cNvPr id="372" name="Freeform 372"/>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373" name="Group 373"/>
            <p:cNvGrpSpPr/>
            <p:nvPr/>
          </p:nvGrpSpPr>
          <p:grpSpPr>
            <a:xfrm>
              <a:off x="1083805" y="3724855"/>
              <a:ext cx="82785" cy="82785"/>
              <a:chOff x="0" y="0"/>
              <a:chExt cx="1913890" cy="1913890"/>
            </a:xfrm>
          </p:grpSpPr>
          <p:sp>
            <p:nvSpPr>
              <p:cNvPr id="374" name="Freeform 374"/>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375" name="Group 375"/>
            <p:cNvGrpSpPr/>
            <p:nvPr/>
          </p:nvGrpSpPr>
          <p:grpSpPr>
            <a:xfrm>
              <a:off x="1083805" y="2155235"/>
              <a:ext cx="82785" cy="82785"/>
              <a:chOff x="0" y="0"/>
              <a:chExt cx="1913890" cy="1913890"/>
            </a:xfrm>
          </p:grpSpPr>
          <p:sp>
            <p:nvSpPr>
              <p:cNvPr id="376" name="Freeform 376"/>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377" name="Group 377"/>
            <p:cNvGrpSpPr/>
            <p:nvPr/>
          </p:nvGrpSpPr>
          <p:grpSpPr>
            <a:xfrm>
              <a:off x="1083805" y="5342935"/>
              <a:ext cx="82785" cy="82785"/>
              <a:chOff x="0" y="0"/>
              <a:chExt cx="1913890" cy="1913890"/>
            </a:xfrm>
          </p:grpSpPr>
          <p:sp>
            <p:nvSpPr>
              <p:cNvPr id="378" name="Freeform 378"/>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379" name="Group 379"/>
            <p:cNvGrpSpPr/>
            <p:nvPr/>
          </p:nvGrpSpPr>
          <p:grpSpPr>
            <a:xfrm>
              <a:off x="4331670" y="537155"/>
              <a:ext cx="82785" cy="82785"/>
              <a:chOff x="0" y="0"/>
              <a:chExt cx="1913890" cy="1913890"/>
            </a:xfrm>
          </p:grpSpPr>
          <p:sp>
            <p:nvSpPr>
              <p:cNvPr id="380" name="Freeform 38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381" name="Group 381"/>
            <p:cNvGrpSpPr/>
            <p:nvPr/>
          </p:nvGrpSpPr>
          <p:grpSpPr>
            <a:xfrm>
              <a:off x="4331670" y="6917640"/>
              <a:ext cx="82785" cy="82785"/>
              <a:chOff x="0" y="0"/>
              <a:chExt cx="1913890" cy="1913890"/>
            </a:xfrm>
          </p:grpSpPr>
          <p:sp>
            <p:nvSpPr>
              <p:cNvPr id="382" name="Freeform 382"/>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383" name="Group 383"/>
            <p:cNvGrpSpPr/>
            <p:nvPr/>
          </p:nvGrpSpPr>
          <p:grpSpPr>
            <a:xfrm>
              <a:off x="4331670" y="3724855"/>
              <a:ext cx="82785" cy="82785"/>
              <a:chOff x="0" y="0"/>
              <a:chExt cx="1913890" cy="1913890"/>
            </a:xfrm>
          </p:grpSpPr>
          <p:sp>
            <p:nvSpPr>
              <p:cNvPr id="384" name="Freeform 384"/>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385" name="Group 385"/>
            <p:cNvGrpSpPr/>
            <p:nvPr/>
          </p:nvGrpSpPr>
          <p:grpSpPr>
            <a:xfrm>
              <a:off x="4331670" y="2155235"/>
              <a:ext cx="82785" cy="82785"/>
              <a:chOff x="0" y="0"/>
              <a:chExt cx="1913890" cy="1913890"/>
            </a:xfrm>
          </p:grpSpPr>
          <p:sp>
            <p:nvSpPr>
              <p:cNvPr id="386" name="Freeform 386"/>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387" name="Group 387"/>
            <p:cNvGrpSpPr/>
            <p:nvPr/>
          </p:nvGrpSpPr>
          <p:grpSpPr>
            <a:xfrm>
              <a:off x="4331670" y="5342935"/>
              <a:ext cx="82785" cy="82785"/>
              <a:chOff x="0" y="0"/>
              <a:chExt cx="1913890" cy="1913890"/>
            </a:xfrm>
          </p:grpSpPr>
          <p:sp>
            <p:nvSpPr>
              <p:cNvPr id="388" name="Freeform 388"/>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389" name="Group 389"/>
            <p:cNvGrpSpPr/>
            <p:nvPr/>
          </p:nvGrpSpPr>
          <p:grpSpPr>
            <a:xfrm>
              <a:off x="1623665" y="1075351"/>
              <a:ext cx="82785" cy="82785"/>
              <a:chOff x="0" y="0"/>
              <a:chExt cx="1913890" cy="1913890"/>
            </a:xfrm>
          </p:grpSpPr>
          <p:sp>
            <p:nvSpPr>
              <p:cNvPr id="390" name="Freeform 39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391" name="Group 391"/>
            <p:cNvGrpSpPr/>
            <p:nvPr/>
          </p:nvGrpSpPr>
          <p:grpSpPr>
            <a:xfrm>
              <a:off x="1623665" y="4263051"/>
              <a:ext cx="82785" cy="82785"/>
              <a:chOff x="0" y="0"/>
              <a:chExt cx="1913890" cy="1913890"/>
            </a:xfrm>
          </p:grpSpPr>
          <p:sp>
            <p:nvSpPr>
              <p:cNvPr id="392" name="Freeform 392"/>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393" name="Group 393"/>
            <p:cNvGrpSpPr/>
            <p:nvPr/>
          </p:nvGrpSpPr>
          <p:grpSpPr>
            <a:xfrm>
              <a:off x="1623665" y="2693431"/>
              <a:ext cx="82785" cy="82785"/>
              <a:chOff x="0" y="0"/>
              <a:chExt cx="1913890" cy="1913890"/>
            </a:xfrm>
          </p:grpSpPr>
          <p:sp>
            <p:nvSpPr>
              <p:cNvPr id="394" name="Freeform 394"/>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395" name="Group 395"/>
            <p:cNvGrpSpPr/>
            <p:nvPr/>
          </p:nvGrpSpPr>
          <p:grpSpPr>
            <a:xfrm>
              <a:off x="1623665" y="5881131"/>
              <a:ext cx="82785" cy="82785"/>
              <a:chOff x="0" y="0"/>
              <a:chExt cx="1913890" cy="1913890"/>
            </a:xfrm>
          </p:grpSpPr>
          <p:sp>
            <p:nvSpPr>
              <p:cNvPr id="396" name="Freeform 396"/>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397" name="Group 397"/>
            <p:cNvGrpSpPr/>
            <p:nvPr/>
          </p:nvGrpSpPr>
          <p:grpSpPr>
            <a:xfrm>
              <a:off x="4871530" y="1075351"/>
              <a:ext cx="82785" cy="82785"/>
              <a:chOff x="0" y="0"/>
              <a:chExt cx="1913890" cy="1913890"/>
            </a:xfrm>
          </p:grpSpPr>
          <p:sp>
            <p:nvSpPr>
              <p:cNvPr id="398" name="Freeform 398"/>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399" name="Group 399"/>
            <p:cNvGrpSpPr/>
            <p:nvPr/>
          </p:nvGrpSpPr>
          <p:grpSpPr>
            <a:xfrm>
              <a:off x="4871530" y="4263051"/>
              <a:ext cx="82785" cy="82785"/>
              <a:chOff x="0" y="0"/>
              <a:chExt cx="1913890" cy="1913890"/>
            </a:xfrm>
          </p:grpSpPr>
          <p:sp>
            <p:nvSpPr>
              <p:cNvPr id="400" name="Freeform 40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401" name="Group 401"/>
            <p:cNvGrpSpPr/>
            <p:nvPr/>
          </p:nvGrpSpPr>
          <p:grpSpPr>
            <a:xfrm>
              <a:off x="4871530" y="2693431"/>
              <a:ext cx="82785" cy="82785"/>
              <a:chOff x="0" y="0"/>
              <a:chExt cx="1913890" cy="1913890"/>
            </a:xfrm>
          </p:grpSpPr>
          <p:sp>
            <p:nvSpPr>
              <p:cNvPr id="402" name="Freeform 402"/>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403" name="Group 403"/>
            <p:cNvGrpSpPr/>
            <p:nvPr/>
          </p:nvGrpSpPr>
          <p:grpSpPr>
            <a:xfrm>
              <a:off x="4871530" y="5881131"/>
              <a:ext cx="82785" cy="82785"/>
              <a:chOff x="0" y="0"/>
              <a:chExt cx="1913890" cy="1913890"/>
            </a:xfrm>
          </p:grpSpPr>
          <p:sp>
            <p:nvSpPr>
              <p:cNvPr id="404" name="Freeform 404"/>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405" name="Group 405"/>
            <p:cNvGrpSpPr/>
            <p:nvPr/>
          </p:nvGrpSpPr>
          <p:grpSpPr>
            <a:xfrm>
              <a:off x="6405" y="1075351"/>
              <a:ext cx="82785" cy="82785"/>
              <a:chOff x="0" y="0"/>
              <a:chExt cx="1913890" cy="1913890"/>
            </a:xfrm>
          </p:grpSpPr>
          <p:sp>
            <p:nvSpPr>
              <p:cNvPr id="406" name="Freeform 406"/>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407" name="Group 407"/>
            <p:cNvGrpSpPr/>
            <p:nvPr/>
          </p:nvGrpSpPr>
          <p:grpSpPr>
            <a:xfrm>
              <a:off x="6405" y="4263051"/>
              <a:ext cx="82785" cy="82785"/>
              <a:chOff x="0" y="0"/>
              <a:chExt cx="1913890" cy="1913890"/>
            </a:xfrm>
          </p:grpSpPr>
          <p:sp>
            <p:nvSpPr>
              <p:cNvPr id="408" name="Freeform 408"/>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409" name="Group 409"/>
            <p:cNvGrpSpPr/>
            <p:nvPr/>
          </p:nvGrpSpPr>
          <p:grpSpPr>
            <a:xfrm>
              <a:off x="6405" y="2693431"/>
              <a:ext cx="82785" cy="82785"/>
              <a:chOff x="0" y="0"/>
              <a:chExt cx="1913890" cy="1913890"/>
            </a:xfrm>
          </p:grpSpPr>
          <p:sp>
            <p:nvSpPr>
              <p:cNvPr id="410" name="Freeform 41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411" name="Group 411"/>
            <p:cNvGrpSpPr/>
            <p:nvPr/>
          </p:nvGrpSpPr>
          <p:grpSpPr>
            <a:xfrm>
              <a:off x="6405" y="5881131"/>
              <a:ext cx="82785" cy="82785"/>
              <a:chOff x="0" y="0"/>
              <a:chExt cx="1913890" cy="1913890"/>
            </a:xfrm>
          </p:grpSpPr>
          <p:sp>
            <p:nvSpPr>
              <p:cNvPr id="412" name="Freeform 412"/>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413" name="Group 413"/>
            <p:cNvGrpSpPr/>
            <p:nvPr/>
          </p:nvGrpSpPr>
          <p:grpSpPr>
            <a:xfrm>
              <a:off x="6500554" y="1075351"/>
              <a:ext cx="82785" cy="82785"/>
              <a:chOff x="0" y="0"/>
              <a:chExt cx="1913890" cy="1913890"/>
            </a:xfrm>
          </p:grpSpPr>
          <p:sp>
            <p:nvSpPr>
              <p:cNvPr id="414" name="Freeform 414"/>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415" name="Group 415"/>
            <p:cNvGrpSpPr/>
            <p:nvPr/>
          </p:nvGrpSpPr>
          <p:grpSpPr>
            <a:xfrm>
              <a:off x="6500554" y="4263051"/>
              <a:ext cx="82785" cy="82785"/>
              <a:chOff x="0" y="0"/>
              <a:chExt cx="1913890" cy="1913890"/>
            </a:xfrm>
          </p:grpSpPr>
          <p:sp>
            <p:nvSpPr>
              <p:cNvPr id="416" name="Freeform 416"/>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417" name="Group 417"/>
            <p:cNvGrpSpPr/>
            <p:nvPr/>
          </p:nvGrpSpPr>
          <p:grpSpPr>
            <a:xfrm>
              <a:off x="6500554" y="2693431"/>
              <a:ext cx="82785" cy="82785"/>
              <a:chOff x="0" y="0"/>
              <a:chExt cx="1913890" cy="1913890"/>
            </a:xfrm>
          </p:grpSpPr>
          <p:sp>
            <p:nvSpPr>
              <p:cNvPr id="418" name="Freeform 418"/>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419" name="Group 419"/>
            <p:cNvGrpSpPr/>
            <p:nvPr/>
          </p:nvGrpSpPr>
          <p:grpSpPr>
            <a:xfrm>
              <a:off x="6500554" y="5881131"/>
              <a:ext cx="82785" cy="82785"/>
              <a:chOff x="0" y="0"/>
              <a:chExt cx="1913890" cy="1913890"/>
            </a:xfrm>
          </p:grpSpPr>
          <p:sp>
            <p:nvSpPr>
              <p:cNvPr id="420" name="Freeform 42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421" name="Group 421"/>
            <p:cNvGrpSpPr/>
            <p:nvPr/>
          </p:nvGrpSpPr>
          <p:grpSpPr>
            <a:xfrm>
              <a:off x="3254270" y="1075351"/>
              <a:ext cx="82785" cy="82785"/>
              <a:chOff x="0" y="0"/>
              <a:chExt cx="1913890" cy="1913890"/>
            </a:xfrm>
          </p:grpSpPr>
          <p:sp>
            <p:nvSpPr>
              <p:cNvPr id="422" name="Freeform 422"/>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423" name="Group 423"/>
            <p:cNvGrpSpPr/>
            <p:nvPr/>
          </p:nvGrpSpPr>
          <p:grpSpPr>
            <a:xfrm>
              <a:off x="3254270" y="4263051"/>
              <a:ext cx="82785" cy="82785"/>
              <a:chOff x="0" y="0"/>
              <a:chExt cx="1913890" cy="1913890"/>
            </a:xfrm>
          </p:grpSpPr>
          <p:sp>
            <p:nvSpPr>
              <p:cNvPr id="424" name="Freeform 424"/>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425" name="Group 425"/>
            <p:cNvGrpSpPr/>
            <p:nvPr/>
          </p:nvGrpSpPr>
          <p:grpSpPr>
            <a:xfrm>
              <a:off x="3254270" y="2693431"/>
              <a:ext cx="82785" cy="82785"/>
              <a:chOff x="0" y="0"/>
              <a:chExt cx="1913890" cy="1913890"/>
            </a:xfrm>
          </p:grpSpPr>
          <p:sp>
            <p:nvSpPr>
              <p:cNvPr id="426" name="Freeform 426"/>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427" name="Group 427"/>
            <p:cNvGrpSpPr/>
            <p:nvPr/>
          </p:nvGrpSpPr>
          <p:grpSpPr>
            <a:xfrm>
              <a:off x="3254270" y="5881131"/>
              <a:ext cx="82785" cy="82785"/>
              <a:chOff x="0" y="0"/>
              <a:chExt cx="1913890" cy="1913890"/>
            </a:xfrm>
          </p:grpSpPr>
          <p:sp>
            <p:nvSpPr>
              <p:cNvPr id="428" name="Freeform 428"/>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429" name="Group 429"/>
            <p:cNvGrpSpPr/>
            <p:nvPr/>
          </p:nvGrpSpPr>
          <p:grpSpPr>
            <a:xfrm>
              <a:off x="2172630" y="0"/>
              <a:ext cx="82785" cy="82785"/>
              <a:chOff x="0" y="0"/>
              <a:chExt cx="1913890" cy="1913890"/>
            </a:xfrm>
          </p:grpSpPr>
          <p:sp>
            <p:nvSpPr>
              <p:cNvPr id="430" name="Freeform 43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431" name="Group 431"/>
            <p:cNvGrpSpPr/>
            <p:nvPr/>
          </p:nvGrpSpPr>
          <p:grpSpPr>
            <a:xfrm>
              <a:off x="2172630" y="6380485"/>
              <a:ext cx="82785" cy="82785"/>
              <a:chOff x="0" y="0"/>
              <a:chExt cx="1913890" cy="1913890"/>
            </a:xfrm>
          </p:grpSpPr>
          <p:sp>
            <p:nvSpPr>
              <p:cNvPr id="432" name="Freeform 432"/>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433" name="Group 433"/>
            <p:cNvGrpSpPr/>
            <p:nvPr/>
          </p:nvGrpSpPr>
          <p:grpSpPr>
            <a:xfrm>
              <a:off x="2172630" y="3187700"/>
              <a:ext cx="82785" cy="82785"/>
              <a:chOff x="0" y="0"/>
              <a:chExt cx="1913890" cy="1913890"/>
            </a:xfrm>
          </p:grpSpPr>
          <p:sp>
            <p:nvSpPr>
              <p:cNvPr id="434" name="Freeform 434"/>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435" name="Group 435"/>
            <p:cNvGrpSpPr/>
            <p:nvPr/>
          </p:nvGrpSpPr>
          <p:grpSpPr>
            <a:xfrm>
              <a:off x="2172630" y="1618080"/>
              <a:ext cx="82785" cy="82785"/>
              <a:chOff x="0" y="0"/>
              <a:chExt cx="1913890" cy="1913890"/>
            </a:xfrm>
          </p:grpSpPr>
          <p:sp>
            <p:nvSpPr>
              <p:cNvPr id="436" name="Freeform 436"/>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437" name="Group 437"/>
            <p:cNvGrpSpPr/>
            <p:nvPr/>
          </p:nvGrpSpPr>
          <p:grpSpPr>
            <a:xfrm>
              <a:off x="2172630" y="4805780"/>
              <a:ext cx="82785" cy="82785"/>
              <a:chOff x="0" y="0"/>
              <a:chExt cx="1913890" cy="1913890"/>
            </a:xfrm>
          </p:grpSpPr>
          <p:sp>
            <p:nvSpPr>
              <p:cNvPr id="438" name="Freeform 438"/>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439" name="Group 439"/>
            <p:cNvGrpSpPr/>
            <p:nvPr/>
          </p:nvGrpSpPr>
          <p:grpSpPr>
            <a:xfrm>
              <a:off x="5420495" y="0"/>
              <a:ext cx="82785" cy="82785"/>
              <a:chOff x="0" y="0"/>
              <a:chExt cx="1913890" cy="1913890"/>
            </a:xfrm>
          </p:grpSpPr>
          <p:sp>
            <p:nvSpPr>
              <p:cNvPr id="440" name="Freeform 44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441" name="Group 441"/>
            <p:cNvGrpSpPr/>
            <p:nvPr/>
          </p:nvGrpSpPr>
          <p:grpSpPr>
            <a:xfrm>
              <a:off x="5420495" y="6380485"/>
              <a:ext cx="82785" cy="82785"/>
              <a:chOff x="0" y="0"/>
              <a:chExt cx="1913890" cy="1913890"/>
            </a:xfrm>
          </p:grpSpPr>
          <p:sp>
            <p:nvSpPr>
              <p:cNvPr id="442" name="Freeform 442"/>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443" name="Group 443"/>
            <p:cNvGrpSpPr/>
            <p:nvPr/>
          </p:nvGrpSpPr>
          <p:grpSpPr>
            <a:xfrm>
              <a:off x="5420495" y="3187700"/>
              <a:ext cx="82785" cy="82785"/>
              <a:chOff x="0" y="0"/>
              <a:chExt cx="1913890" cy="1913890"/>
            </a:xfrm>
          </p:grpSpPr>
          <p:sp>
            <p:nvSpPr>
              <p:cNvPr id="444" name="Freeform 444"/>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445" name="Group 445"/>
            <p:cNvGrpSpPr/>
            <p:nvPr/>
          </p:nvGrpSpPr>
          <p:grpSpPr>
            <a:xfrm>
              <a:off x="5420495" y="1618080"/>
              <a:ext cx="82785" cy="82785"/>
              <a:chOff x="0" y="0"/>
              <a:chExt cx="1913890" cy="1913890"/>
            </a:xfrm>
          </p:grpSpPr>
          <p:sp>
            <p:nvSpPr>
              <p:cNvPr id="446" name="Freeform 446"/>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447" name="Group 447"/>
            <p:cNvGrpSpPr/>
            <p:nvPr/>
          </p:nvGrpSpPr>
          <p:grpSpPr>
            <a:xfrm>
              <a:off x="5420495" y="4805780"/>
              <a:ext cx="82785" cy="82785"/>
              <a:chOff x="0" y="0"/>
              <a:chExt cx="1913890" cy="1913890"/>
            </a:xfrm>
          </p:grpSpPr>
          <p:sp>
            <p:nvSpPr>
              <p:cNvPr id="448" name="Freeform 448"/>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449" name="Group 449"/>
            <p:cNvGrpSpPr/>
            <p:nvPr/>
          </p:nvGrpSpPr>
          <p:grpSpPr>
            <a:xfrm>
              <a:off x="2711291" y="537155"/>
              <a:ext cx="82785" cy="82785"/>
              <a:chOff x="0" y="0"/>
              <a:chExt cx="1913890" cy="1913890"/>
            </a:xfrm>
          </p:grpSpPr>
          <p:sp>
            <p:nvSpPr>
              <p:cNvPr id="450" name="Freeform 45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451" name="Group 451"/>
            <p:cNvGrpSpPr/>
            <p:nvPr/>
          </p:nvGrpSpPr>
          <p:grpSpPr>
            <a:xfrm>
              <a:off x="2711291" y="6917640"/>
              <a:ext cx="82785" cy="82785"/>
              <a:chOff x="0" y="0"/>
              <a:chExt cx="1913890" cy="1913890"/>
            </a:xfrm>
          </p:grpSpPr>
          <p:sp>
            <p:nvSpPr>
              <p:cNvPr id="452" name="Freeform 452"/>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453" name="Group 453"/>
            <p:cNvGrpSpPr/>
            <p:nvPr/>
          </p:nvGrpSpPr>
          <p:grpSpPr>
            <a:xfrm>
              <a:off x="2711291" y="3724855"/>
              <a:ext cx="82785" cy="82785"/>
              <a:chOff x="0" y="0"/>
              <a:chExt cx="1913890" cy="1913890"/>
            </a:xfrm>
          </p:grpSpPr>
          <p:sp>
            <p:nvSpPr>
              <p:cNvPr id="454" name="Freeform 454"/>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455" name="Group 455"/>
            <p:cNvGrpSpPr/>
            <p:nvPr/>
          </p:nvGrpSpPr>
          <p:grpSpPr>
            <a:xfrm>
              <a:off x="2711291" y="2155235"/>
              <a:ext cx="82785" cy="82785"/>
              <a:chOff x="0" y="0"/>
              <a:chExt cx="1913890" cy="1913890"/>
            </a:xfrm>
          </p:grpSpPr>
          <p:sp>
            <p:nvSpPr>
              <p:cNvPr id="456" name="Freeform 456"/>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457" name="Group 457"/>
            <p:cNvGrpSpPr/>
            <p:nvPr/>
          </p:nvGrpSpPr>
          <p:grpSpPr>
            <a:xfrm>
              <a:off x="2711291" y="5342935"/>
              <a:ext cx="82785" cy="82785"/>
              <a:chOff x="0" y="0"/>
              <a:chExt cx="1913890" cy="1913890"/>
            </a:xfrm>
          </p:grpSpPr>
          <p:sp>
            <p:nvSpPr>
              <p:cNvPr id="458" name="Freeform 458"/>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459" name="Group 459"/>
            <p:cNvGrpSpPr/>
            <p:nvPr/>
          </p:nvGrpSpPr>
          <p:grpSpPr>
            <a:xfrm>
              <a:off x="5959156" y="537155"/>
              <a:ext cx="82785" cy="82785"/>
              <a:chOff x="0" y="0"/>
              <a:chExt cx="1913890" cy="1913890"/>
            </a:xfrm>
          </p:grpSpPr>
          <p:sp>
            <p:nvSpPr>
              <p:cNvPr id="460" name="Freeform 46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461" name="Group 461"/>
            <p:cNvGrpSpPr/>
            <p:nvPr/>
          </p:nvGrpSpPr>
          <p:grpSpPr>
            <a:xfrm>
              <a:off x="5959156" y="6917640"/>
              <a:ext cx="82785" cy="82785"/>
              <a:chOff x="0" y="0"/>
              <a:chExt cx="1913890" cy="1913890"/>
            </a:xfrm>
          </p:grpSpPr>
          <p:sp>
            <p:nvSpPr>
              <p:cNvPr id="462" name="Freeform 462"/>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463" name="Group 463"/>
            <p:cNvGrpSpPr/>
            <p:nvPr/>
          </p:nvGrpSpPr>
          <p:grpSpPr>
            <a:xfrm>
              <a:off x="5959156" y="3724855"/>
              <a:ext cx="82785" cy="82785"/>
              <a:chOff x="0" y="0"/>
              <a:chExt cx="1913890" cy="1913890"/>
            </a:xfrm>
          </p:grpSpPr>
          <p:sp>
            <p:nvSpPr>
              <p:cNvPr id="464" name="Freeform 464"/>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465" name="Group 465"/>
            <p:cNvGrpSpPr/>
            <p:nvPr/>
          </p:nvGrpSpPr>
          <p:grpSpPr>
            <a:xfrm>
              <a:off x="5959156" y="2155235"/>
              <a:ext cx="82785" cy="82785"/>
              <a:chOff x="0" y="0"/>
              <a:chExt cx="1913890" cy="1913890"/>
            </a:xfrm>
          </p:grpSpPr>
          <p:sp>
            <p:nvSpPr>
              <p:cNvPr id="466" name="Freeform 466"/>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467" name="Group 467"/>
            <p:cNvGrpSpPr/>
            <p:nvPr/>
          </p:nvGrpSpPr>
          <p:grpSpPr>
            <a:xfrm>
              <a:off x="5959156" y="5342935"/>
              <a:ext cx="82785" cy="82785"/>
              <a:chOff x="0" y="0"/>
              <a:chExt cx="1913890" cy="1913890"/>
            </a:xfrm>
          </p:grpSpPr>
          <p:sp>
            <p:nvSpPr>
              <p:cNvPr id="468" name="Freeform 468"/>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469" name="Group 469"/>
            <p:cNvGrpSpPr>
              <a:grpSpLocks noChangeAspect="1"/>
            </p:cNvGrpSpPr>
            <p:nvPr/>
          </p:nvGrpSpPr>
          <p:grpSpPr>
            <a:xfrm>
              <a:off x="1083883" y="0"/>
              <a:ext cx="95594" cy="82785"/>
              <a:chOff x="0" y="0"/>
              <a:chExt cx="6350000" cy="5499100"/>
            </a:xfrm>
          </p:grpSpPr>
          <p:sp>
            <p:nvSpPr>
              <p:cNvPr id="470" name="Freeform 47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471" name="Group 471"/>
            <p:cNvGrpSpPr>
              <a:grpSpLocks noChangeAspect="1"/>
            </p:cNvGrpSpPr>
            <p:nvPr/>
          </p:nvGrpSpPr>
          <p:grpSpPr>
            <a:xfrm>
              <a:off x="1083883" y="6380485"/>
              <a:ext cx="95594" cy="82785"/>
              <a:chOff x="0" y="0"/>
              <a:chExt cx="6350000" cy="5499100"/>
            </a:xfrm>
          </p:grpSpPr>
          <p:sp>
            <p:nvSpPr>
              <p:cNvPr id="472" name="Freeform 472"/>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473" name="Group 473"/>
            <p:cNvGrpSpPr>
              <a:grpSpLocks noChangeAspect="1"/>
            </p:cNvGrpSpPr>
            <p:nvPr/>
          </p:nvGrpSpPr>
          <p:grpSpPr>
            <a:xfrm>
              <a:off x="1083883" y="3187700"/>
              <a:ext cx="95594" cy="82785"/>
              <a:chOff x="0" y="0"/>
              <a:chExt cx="6350000" cy="5499100"/>
            </a:xfrm>
          </p:grpSpPr>
          <p:sp>
            <p:nvSpPr>
              <p:cNvPr id="474" name="Freeform 474"/>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475" name="Group 475"/>
            <p:cNvGrpSpPr>
              <a:grpSpLocks noChangeAspect="1"/>
            </p:cNvGrpSpPr>
            <p:nvPr/>
          </p:nvGrpSpPr>
          <p:grpSpPr>
            <a:xfrm>
              <a:off x="1083883" y="1618080"/>
              <a:ext cx="95594" cy="82785"/>
              <a:chOff x="0" y="0"/>
              <a:chExt cx="6350000" cy="5499100"/>
            </a:xfrm>
          </p:grpSpPr>
          <p:sp>
            <p:nvSpPr>
              <p:cNvPr id="476" name="Freeform 47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477" name="Group 477"/>
            <p:cNvGrpSpPr>
              <a:grpSpLocks noChangeAspect="1"/>
            </p:cNvGrpSpPr>
            <p:nvPr/>
          </p:nvGrpSpPr>
          <p:grpSpPr>
            <a:xfrm>
              <a:off x="1083883" y="4805780"/>
              <a:ext cx="95594" cy="82785"/>
              <a:chOff x="0" y="0"/>
              <a:chExt cx="6350000" cy="5499100"/>
            </a:xfrm>
          </p:grpSpPr>
          <p:sp>
            <p:nvSpPr>
              <p:cNvPr id="478" name="Freeform 47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479" name="Group 479"/>
            <p:cNvGrpSpPr>
              <a:grpSpLocks noChangeAspect="1"/>
            </p:cNvGrpSpPr>
            <p:nvPr/>
          </p:nvGrpSpPr>
          <p:grpSpPr>
            <a:xfrm>
              <a:off x="4331748" y="0"/>
              <a:ext cx="95594" cy="82785"/>
              <a:chOff x="0" y="0"/>
              <a:chExt cx="6350000" cy="5499100"/>
            </a:xfrm>
          </p:grpSpPr>
          <p:sp>
            <p:nvSpPr>
              <p:cNvPr id="480" name="Freeform 48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481" name="Group 481"/>
            <p:cNvGrpSpPr>
              <a:grpSpLocks noChangeAspect="1"/>
            </p:cNvGrpSpPr>
            <p:nvPr/>
          </p:nvGrpSpPr>
          <p:grpSpPr>
            <a:xfrm>
              <a:off x="4331748" y="6380485"/>
              <a:ext cx="95594" cy="82785"/>
              <a:chOff x="0" y="0"/>
              <a:chExt cx="6350000" cy="5499100"/>
            </a:xfrm>
          </p:grpSpPr>
          <p:sp>
            <p:nvSpPr>
              <p:cNvPr id="482" name="Freeform 482"/>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483" name="Group 483"/>
            <p:cNvGrpSpPr>
              <a:grpSpLocks noChangeAspect="1"/>
            </p:cNvGrpSpPr>
            <p:nvPr/>
          </p:nvGrpSpPr>
          <p:grpSpPr>
            <a:xfrm>
              <a:off x="4331748" y="3187700"/>
              <a:ext cx="95594" cy="82785"/>
              <a:chOff x="0" y="0"/>
              <a:chExt cx="6350000" cy="5499100"/>
            </a:xfrm>
          </p:grpSpPr>
          <p:sp>
            <p:nvSpPr>
              <p:cNvPr id="484" name="Freeform 484"/>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485" name="Group 485"/>
            <p:cNvGrpSpPr>
              <a:grpSpLocks noChangeAspect="1"/>
            </p:cNvGrpSpPr>
            <p:nvPr/>
          </p:nvGrpSpPr>
          <p:grpSpPr>
            <a:xfrm>
              <a:off x="4331748" y="1618080"/>
              <a:ext cx="95594" cy="82785"/>
              <a:chOff x="0" y="0"/>
              <a:chExt cx="6350000" cy="5499100"/>
            </a:xfrm>
          </p:grpSpPr>
          <p:sp>
            <p:nvSpPr>
              <p:cNvPr id="486" name="Freeform 48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487" name="Group 487"/>
            <p:cNvGrpSpPr>
              <a:grpSpLocks noChangeAspect="1"/>
            </p:cNvGrpSpPr>
            <p:nvPr/>
          </p:nvGrpSpPr>
          <p:grpSpPr>
            <a:xfrm>
              <a:off x="4331748" y="4805780"/>
              <a:ext cx="95594" cy="82785"/>
              <a:chOff x="0" y="0"/>
              <a:chExt cx="6350000" cy="5499100"/>
            </a:xfrm>
          </p:grpSpPr>
          <p:sp>
            <p:nvSpPr>
              <p:cNvPr id="488" name="Freeform 48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489" name="Group 489"/>
            <p:cNvGrpSpPr>
              <a:grpSpLocks noChangeAspect="1"/>
            </p:cNvGrpSpPr>
            <p:nvPr/>
          </p:nvGrpSpPr>
          <p:grpSpPr>
            <a:xfrm>
              <a:off x="1622544" y="537155"/>
              <a:ext cx="95594" cy="82785"/>
              <a:chOff x="0" y="0"/>
              <a:chExt cx="6350000" cy="5499100"/>
            </a:xfrm>
          </p:grpSpPr>
          <p:sp>
            <p:nvSpPr>
              <p:cNvPr id="490" name="Freeform 49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491" name="Group 491"/>
            <p:cNvGrpSpPr>
              <a:grpSpLocks noChangeAspect="1"/>
            </p:cNvGrpSpPr>
            <p:nvPr/>
          </p:nvGrpSpPr>
          <p:grpSpPr>
            <a:xfrm>
              <a:off x="1622544" y="6917640"/>
              <a:ext cx="95594" cy="82785"/>
              <a:chOff x="0" y="0"/>
              <a:chExt cx="6350000" cy="5499100"/>
            </a:xfrm>
          </p:grpSpPr>
          <p:sp>
            <p:nvSpPr>
              <p:cNvPr id="492" name="Freeform 492"/>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493" name="Group 493"/>
            <p:cNvGrpSpPr>
              <a:grpSpLocks noChangeAspect="1"/>
            </p:cNvGrpSpPr>
            <p:nvPr/>
          </p:nvGrpSpPr>
          <p:grpSpPr>
            <a:xfrm>
              <a:off x="1622544" y="3724855"/>
              <a:ext cx="95594" cy="82785"/>
              <a:chOff x="0" y="0"/>
              <a:chExt cx="6350000" cy="5499100"/>
            </a:xfrm>
          </p:grpSpPr>
          <p:sp>
            <p:nvSpPr>
              <p:cNvPr id="494" name="Freeform 494"/>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495" name="Group 495"/>
            <p:cNvGrpSpPr>
              <a:grpSpLocks noChangeAspect="1"/>
            </p:cNvGrpSpPr>
            <p:nvPr/>
          </p:nvGrpSpPr>
          <p:grpSpPr>
            <a:xfrm>
              <a:off x="1622544" y="2155235"/>
              <a:ext cx="95594" cy="82785"/>
              <a:chOff x="0" y="0"/>
              <a:chExt cx="6350000" cy="5499100"/>
            </a:xfrm>
          </p:grpSpPr>
          <p:sp>
            <p:nvSpPr>
              <p:cNvPr id="496" name="Freeform 49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497" name="Group 497"/>
            <p:cNvGrpSpPr>
              <a:grpSpLocks noChangeAspect="1"/>
            </p:cNvGrpSpPr>
            <p:nvPr/>
          </p:nvGrpSpPr>
          <p:grpSpPr>
            <a:xfrm>
              <a:off x="1622544" y="5342935"/>
              <a:ext cx="95594" cy="82785"/>
              <a:chOff x="0" y="0"/>
              <a:chExt cx="6350000" cy="5499100"/>
            </a:xfrm>
          </p:grpSpPr>
          <p:sp>
            <p:nvSpPr>
              <p:cNvPr id="498" name="Freeform 49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499" name="Group 499"/>
            <p:cNvGrpSpPr>
              <a:grpSpLocks noChangeAspect="1"/>
            </p:cNvGrpSpPr>
            <p:nvPr/>
          </p:nvGrpSpPr>
          <p:grpSpPr>
            <a:xfrm>
              <a:off x="4870409" y="537155"/>
              <a:ext cx="95594" cy="82785"/>
              <a:chOff x="0" y="0"/>
              <a:chExt cx="6350000" cy="5499100"/>
            </a:xfrm>
          </p:grpSpPr>
          <p:sp>
            <p:nvSpPr>
              <p:cNvPr id="500" name="Freeform 50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501" name="Group 501"/>
            <p:cNvGrpSpPr>
              <a:grpSpLocks noChangeAspect="1"/>
            </p:cNvGrpSpPr>
            <p:nvPr/>
          </p:nvGrpSpPr>
          <p:grpSpPr>
            <a:xfrm>
              <a:off x="4870409" y="6917640"/>
              <a:ext cx="95594" cy="82785"/>
              <a:chOff x="0" y="0"/>
              <a:chExt cx="6350000" cy="5499100"/>
            </a:xfrm>
          </p:grpSpPr>
          <p:sp>
            <p:nvSpPr>
              <p:cNvPr id="502" name="Freeform 502"/>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503" name="Group 503"/>
            <p:cNvGrpSpPr>
              <a:grpSpLocks noChangeAspect="1"/>
            </p:cNvGrpSpPr>
            <p:nvPr/>
          </p:nvGrpSpPr>
          <p:grpSpPr>
            <a:xfrm>
              <a:off x="4870409" y="3724855"/>
              <a:ext cx="95594" cy="82785"/>
              <a:chOff x="0" y="0"/>
              <a:chExt cx="6350000" cy="5499100"/>
            </a:xfrm>
          </p:grpSpPr>
          <p:sp>
            <p:nvSpPr>
              <p:cNvPr id="504" name="Freeform 504"/>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505" name="Group 505"/>
            <p:cNvGrpSpPr>
              <a:grpSpLocks noChangeAspect="1"/>
            </p:cNvGrpSpPr>
            <p:nvPr/>
          </p:nvGrpSpPr>
          <p:grpSpPr>
            <a:xfrm>
              <a:off x="4870409" y="2155235"/>
              <a:ext cx="95594" cy="82785"/>
              <a:chOff x="0" y="0"/>
              <a:chExt cx="6350000" cy="5499100"/>
            </a:xfrm>
          </p:grpSpPr>
          <p:sp>
            <p:nvSpPr>
              <p:cNvPr id="506" name="Freeform 50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507" name="Group 507"/>
            <p:cNvGrpSpPr>
              <a:grpSpLocks noChangeAspect="1"/>
            </p:cNvGrpSpPr>
            <p:nvPr/>
          </p:nvGrpSpPr>
          <p:grpSpPr>
            <a:xfrm>
              <a:off x="4870409" y="5342935"/>
              <a:ext cx="95594" cy="82785"/>
              <a:chOff x="0" y="0"/>
              <a:chExt cx="6350000" cy="5499100"/>
            </a:xfrm>
          </p:grpSpPr>
          <p:sp>
            <p:nvSpPr>
              <p:cNvPr id="508" name="Freeform 50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509" name="Group 509"/>
            <p:cNvGrpSpPr>
              <a:grpSpLocks noChangeAspect="1"/>
            </p:cNvGrpSpPr>
            <p:nvPr/>
          </p:nvGrpSpPr>
          <p:grpSpPr>
            <a:xfrm>
              <a:off x="2162405" y="1075351"/>
              <a:ext cx="95594" cy="82785"/>
              <a:chOff x="0" y="0"/>
              <a:chExt cx="6350000" cy="5499100"/>
            </a:xfrm>
          </p:grpSpPr>
          <p:sp>
            <p:nvSpPr>
              <p:cNvPr id="510" name="Freeform 51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511" name="Group 511"/>
            <p:cNvGrpSpPr>
              <a:grpSpLocks noChangeAspect="1"/>
            </p:cNvGrpSpPr>
            <p:nvPr/>
          </p:nvGrpSpPr>
          <p:grpSpPr>
            <a:xfrm>
              <a:off x="2162405" y="4263051"/>
              <a:ext cx="95594" cy="82785"/>
              <a:chOff x="0" y="0"/>
              <a:chExt cx="6350000" cy="5499100"/>
            </a:xfrm>
          </p:grpSpPr>
          <p:sp>
            <p:nvSpPr>
              <p:cNvPr id="512" name="Freeform 512"/>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513" name="Group 513"/>
            <p:cNvGrpSpPr>
              <a:grpSpLocks noChangeAspect="1"/>
            </p:cNvGrpSpPr>
            <p:nvPr/>
          </p:nvGrpSpPr>
          <p:grpSpPr>
            <a:xfrm>
              <a:off x="2162405" y="2693431"/>
              <a:ext cx="95594" cy="82785"/>
              <a:chOff x="0" y="0"/>
              <a:chExt cx="6350000" cy="5499100"/>
            </a:xfrm>
          </p:grpSpPr>
          <p:sp>
            <p:nvSpPr>
              <p:cNvPr id="514" name="Freeform 514"/>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515" name="Group 515"/>
            <p:cNvGrpSpPr>
              <a:grpSpLocks noChangeAspect="1"/>
            </p:cNvGrpSpPr>
            <p:nvPr/>
          </p:nvGrpSpPr>
          <p:grpSpPr>
            <a:xfrm>
              <a:off x="2162405" y="5881131"/>
              <a:ext cx="95594" cy="82785"/>
              <a:chOff x="0" y="0"/>
              <a:chExt cx="6350000" cy="5499100"/>
            </a:xfrm>
          </p:grpSpPr>
          <p:sp>
            <p:nvSpPr>
              <p:cNvPr id="516" name="Freeform 51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517" name="Group 517"/>
            <p:cNvGrpSpPr>
              <a:grpSpLocks noChangeAspect="1"/>
            </p:cNvGrpSpPr>
            <p:nvPr/>
          </p:nvGrpSpPr>
          <p:grpSpPr>
            <a:xfrm>
              <a:off x="5410269" y="1075351"/>
              <a:ext cx="95594" cy="82785"/>
              <a:chOff x="0" y="0"/>
              <a:chExt cx="6350000" cy="5499100"/>
            </a:xfrm>
          </p:grpSpPr>
          <p:sp>
            <p:nvSpPr>
              <p:cNvPr id="518" name="Freeform 51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519" name="Group 519"/>
            <p:cNvGrpSpPr>
              <a:grpSpLocks noChangeAspect="1"/>
            </p:cNvGrpSpPr>
            <p:nvPr/>
          </p:nvGrpSpPr>
          <p:grpSpPr>
            <a:xfrm>
              <a:off x="5410269" y="4263051"/>
              <a:ext cx="95594" cy="82785"/>
              <a:chOff x="0" y="0"/>
              <a:chExt cx="6350000" cy="5499100"/>
            </a:xfrm>
          </p:grpSpPr>
          <p:sp>
            <p:nvSpPr>
              <p:cNvPr id="520" name="Freeform 52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521" name="Group 521"/>
            <p:cNvGrpSpPr>
              <a:grpSpLocks noChangeAspect="1"/>
            </p:cNvGrpSpPr>
            <p:nvPr/>
          </p:nvGrpSpPr>
          <p:grpSpPr>
            <a:xfrm>
              <a:off x="5410269" y="2693431"/>
              <a:ext cx="95594" cy="82785"/>
              <a:chOff x="0" y="0"/>
              <a:chExt cx="6350000" cy="5499100"/>
            </a:xfrm>
          </p:grpSpPr>
          <p:sp>
            <p:nvSpPr>
              <p:cNvPr id="522" name="Freeform 522"/>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523" name="Group 523"/>
            <p:cNvGrpSpPr>
              <a:grpSpLocks noChangeAspect="1"/>
            </p:cNvGrpSpPr>
            <p:nvPr/>
          </p:nvGrpSpPr>
          <p:grpSpPr>
            <a:xfrm>
              <a:off x="5410269" y="5881131"/>
              <a:ext cx="95594" cy="82785"/>
              <a:chOff x="0" y="0"/>
              <a:chExt cx="6350000" cy="5499100"/>
            </a:xfrm>
          </p:grpSpPr>
          <p:sp>
            <p:nvSpPr>
              <p:cNvPr id="524" name="Freeform 524"/>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525" name="Group 525"/>
            <p:cNvGrpSpPr>
              <a:grpSpLocks noChangeAspect="1"/>
            </p:cNvGrpSpPr>
            <p:nvPr/>
          </p:nvGrpSpPr>
          <p:grpSpPr>
            <a:xfrm>
              <a:off x="545144" y="1075351"/>
              <a:ext cx="95594" cy="82785"/>
              <a:chOff x="0" y="0"/>
              <a:chExt cx="6350000" cy="5499100"/>
            </a:xfrm>
          </p:grpSpPr>
          <p:sp>
            <p:nvSpPr>
              <p:cNvPr id="526" name="Freeform 52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527" name="Group 527"/>
            <p:cNvGrpSpPr>
              <a:grpSpLocks noChangeAspect="1"/>
            </p:cNvGrpSpPr>
            <p:nvPr/>
          </p:nvGrpSpPr>
          <p:grpSpPr>
            <a:xfrm>
              <a:off x="545144" y="4263051"/>
              <a:ext cx="95594" cy="82785"/>
              <a:chOff x="0" y="0"/>
              <a:chExt cx="6350000" cy="5499100"/>
            </a:xfrm>
          </p:grpSpPr>
          <p:sp>
            <p:nvSpPr>
              <p:cNvPr id="528" name="Freeform 52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529" name="Group 529"/>
            <p:cNvGrpSpPr>
              <a:grpSpLocks noChangeAspect="1"/>
            </p:cNvGrpSpPr>
            <p:nvPr/>
          </p:nvGrpSpPr>
          <p:grpSpPr>
            <a:xfrm>
              <a:off x="545144" y="2693431"/>
              <a:ext cx="95594" cy="82785"/>
              <a:chOff x="0" y="0"/>
              <a:chExt cx="6350000" cy="5499100"/>
            </a:xfrm>
          </p:grpSpPr>
          <p:sp>
            <p:nvSpPr>
              <p:cNvPr id="530" name="Freeform 53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531" name="Group 531"/>
            <p:cNvGrpSpPr>
              <a:grpSpLocks noChangeAspect="1"/>
            </p:cNvGrpSpPr>
            <p:nvPr/>
          </p:nvGrpSpPr>
          <p:grpSpPr>
            <a:xfrm>
              <a:off x="545144" y="5881131"/>
              <a:ext cx="95594" cy="82785"/>
              <a:chOff x="0" y="0"/>
              <a:chExt cx="6350000" cy="5499100"/>
            </a:xfrm>
          </p:grpSpPr>
          <p:sp>
            <p:nvSpPr>
              <p:cNvPr id="532" name="Freeform 532"/>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533" name="Group 533"/>
            <p:cNvGrpSpPr>
              <a:grpSpLocks noChangeAspect="1"/>
            </p:cNvGrpSpPr>
            <p:nvPr/>
          </p:nvGrpSpPr>
          <p:grpSpPr>
            <a:xfrm>
              <a:off x="3793009" y="1075351"/>
              <a:ext cx="95594" cy="82785"/>
              <a:chOff x="0" y="0"/>
              <a:chExt cx="6350000" cy="5499100"/>
            </a:xfrm>
          </p:grpSpPr>
          <p:sp>
            <p:nvSpPr>
              <p:cNvPr id="534" name="Freeform 534"/>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535" name="Group 535"/>
            <p:cNvGrpSpPr>
              <a:grpSpLocks noChangeAspect="1"/>
            </p:cNvGrpSpPr>
            <p:nvPr/>
          </p:nvGrpSpPr>
          <p:grpSpPr>
            <a:xfrm>
              <a:off x="3793009" y="4263051"/>
              <a:ext cx="95594" cy="82785"/>
              <a:chOff x="0" y="0"/>
              <a:chExt cx="6350000" cy="5499100"/>
            </a:xfrm>
          </p:grpSpPr>
          <p:sp>
            <p:nvSpPr>
              <p:cNvPr id="536" name="Freeform 53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537" name="Group 537"/>
            <p:cNvGrpSpPr>
              <a:grpSpLocks noChangeAspect="1"/>
            </p:cNvGrpSpPr>
            <p:nvPr/>
          </p:nvGrpSpPr>
          <p:grpSpPr>
            <a:xfrm>
              <a:off x="3793009" y="2693431"/>
              <a:ext cx="95594" cy="82785"/>
              <a:chOff x="0" y="0"/>
              <a:chExt cx="6350000" cy="5499100"/>
            </a:xfrm>
          </p:grpSpPr>
          <p:sp>
            <p:nvSpPr>
              <p:cNvPr id="538" name="Freeform 53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539" name="Group 539"/>
            <p:cNvGrpSpPr>
              <a:grpSpLocks noChangeAspect="1"/>
            </p:cNvGrpSpPr>
            <p:nvPr/>
          </p:nvGrpSpPr>
          <p:grpSpPr>
            <a:xfrm>
              <a:off x="3793009" y="5881131"/>
              <a:ext cx="95594" cy="82785"/>
              <a:chOff x="0" y="0"/>
              <a:chExt cx="6350000" cy="5499100"/>
            </a:xfrm>
          </p:grpSpPr>
          <p:sp>
            <p:nvSpPr>
              <p:cNvPr id="540" name="Freeform 54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541" name="Group 541"/>
            <p:cNvGrpSpPr>
              <a:grpSpLocks noChangeAspect="1"/>
            </p:cNvGrpSpPr>
            <p:nvPr/>
          </p:nvGrpSpPr>
          <p:grpSpPr>
            <a:xfrm>
              <a:off x="2711370" y="0"/>
              <a:ext cx="95594" cy="82785"/>
              <a:chOff x="0" y="0"/>
              <a:chExt cx="6350000" cy="5499100"/>
            </a:xfrm>
          </p:grpSpPr>
          <p:sp>
            <p:nvSpPr>
              <p:cNvPr id="542" name="Freeform 542"/>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543" name="Group 543"/>
            <p:cNvGrpSpPr>
              <a:grpSpLocks noChangeAspect="1"/>
            </p:cNvGrpSpPr>
            <p:nvPr/>
          </p:nvGrpSpPr>
          <p:grpSpPr>
            <a:xfrm>
              <a:off x="2711370" y="6380485"/>
              <a:ext cx="95594" cy="82785"/>
              <a:chOff x="0" y="0"/>
              <a:chExt cx="6350000" cy="5499100"/>
            </a:xfrm>
          </p:grpSpPr>
          <p:sp>
            <p:nvSpPr>
              <p:cNvPr id="544" name="Freeform 544"/>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545" name="Group 545"/>
            <p:cNvGrpSpPr>
              <a:grpSpLocks noChangeAspect="1"/>
            </p:cNvGrpSpPr>
            <p:nvPr/>
          </p:nvGrpSpPr>
          <p:grpSpPr>
            <a:xfrm>
              <a:off x="2711370" y="3187700"/>
              <a:ext cx="95594" cy="82785"/>
              <a:chOff x="0" y="0"/>
              <a:chExt cx="6350000" cy="5499100"/>
            </a:xfrm>
          </p:grpSpPr>
          <p:sp>
            <p:nvSpPr>
              <p:cNvPr id="546" name="Freeform 54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547" name="Group 547"/>
            <p:cNvGrpSpPr>
              <a:grpSpLocks noChangeAspect="1"/>
            </p:cNvGrpSpPr>
            <p:nvPr/>
          </p:nvGrpSpPr>
          <p:grpSpPr>
            <a:xfrm>
              <a:off x="2711370" y="1618080"/>
              <a:ext cx="95594" cy="82785"/>
              <a:chOff x="0" y="0"/>
              <a:chExt cx="6350000" cy="5499100"/>
            </a:xfrm>
          </p:grpSpPr>
          <p:sp>
            <p:nvSpPr>
              <p:cNvPr id="548" name="Freeform 54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549" name="Group 549"/>
            <p:cNvGrpSpPr>
              <a:grpSpLocks noChangeAspect="1"/>
            </p:cNvGrpSpPr>
            <p:nvPr/>
          </p:nvGrpSpPr>
          <p:grpSpPr>
            <a:xfrm>
              <a:off x="2711370" y="4805780"/>
              <a:ext cx="95594" cy="82785"/>
              <a:chOff x="0" y="0"/>
              <a:chExt cx="6350000" cy="5499100"/>
            </a:xfrm>
          </p:grpSpPr>
          <p:sp>
            <p:nvSpPr>
              <p:cNvPr id="550" name="Freeform 55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551" name="Group 551"/>
            <p:cNvGrpSpPr>
              <a:grpSpLocks noChangeAspect="1"/>
            </p:cNvGrpSpPr>
            <p:nvPr/>
          </p:nvGrpSpPr>
          <p:grpSpPr>
            <a:xfrm>
              <a:off x="5959235" y="0"/>
              <a:ext cx="95594" cy="82785"/>
              <a:chOff x="0" y="0"/>
              <a:chExt cx="6350000" cy="5499100"/>
            </a:xfrm>
          </p:grpSpPr>
          <p:sp>
            <p:nvSpPr>
              <p:cNvPr id="552" name="Freeform 552"/>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553" name="Group 553"/>
            <p:cNvGrpSpPr>
              <a:grpSpLocks noChangeAspect="1"/>
            </p:cNvGrpSpPr>
            <p:nvPr/>
          </p:nvGrpSpPr>
          <p:grpSpPr>
            <a:xfrm>
              <a:off x="5959235" y="6380485"/>
              <a:ext cx="95594" cy="82785"/>
              <a:chOff x="0" y="0"/>
              <a:chExt cx="6350000" cy="5499100"/>
            </a:xfrm>
          </p:grpSpPr>
          <p:sp>
            <p:nvSpPr>
              <p:cNvPr id="554" name="Freeform 554"/>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555" name="Group 555"/>
            <p:cNvGrpSpPr>
              <a:grpSpLocks noChangeAspect="1"/>
            </p:cNvGrpSpPr>
            <p:nvPr/>
          </p:nvGrpSpPr>
          <p:grpSpPr>
            <a:xfrm>
              <a:off x="5959235" y="3187700"/>
              <a:ext cx="95594" cy="82785"/>
              <a:chOff x="0" y="0"/>
              <a:chExt cx="6350000" cy="5499100"/>
            </a:xfrm>
          </p:grpSpPr>
          <p:sp>
            <p:nvSpPr>
              <p:cNvPr id="556" name="Freeform 55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557" name="Group 557"/>
            <p:cNvGrpSpPr>
              <a:grpSpLocks noChangeAspect="1"/>
            </p:cNvGrpSpPr>
            <p:nvPr/>
          </p:nvGrpSpPr>
          <p:grpSpPr>
            <a:xfrm>
              <a:off x="5959235" y="1618080"/>
              <a:ext cx="95594" cy="82785"/>
              <a:chOff x="0" y="0"/>
              <a:chExt cx="6350000" cy="5499100"/>
            </a:xfrm>
          </p:grpSpPr>
          <p:sp>
            <p:nvSpPr>
              <p:cNvPr id="558" name="Freeform 55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559" name="Group 559"/>
            <p:cNvGrpSpPr>
              <a:grpSpLocks noChangeAspect="1"/>
            </p:cNvGrpSpPr>
            <p:nvPr/>
          </p:nvGrpSpPr>
          <p:grpSpPr>
            <a:xfrm>
              <a:off x="5959235" y="4805780"/>
              <a:ext cx="95594" cy="82785"/>
              <a:chOff x="0" y="0"/>
              <a:chExt cx="6350000" cy="5499100"/>
            </a:xfrm>
          </p:grpSpPr>
          <p:sp>
            <p:nvSpPr>
              <p:cNvPr id="560" name="Freeform 56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561" name="Group 561"/>
            <p:cNvGrpSpPr>
              <a:grpSpLocks noChangeAspect="1"/>
            </p:cNvGrpSpPr>
            <p:nvPr/>
          </p:nvGrpSpPr>
          <p:grpSpPr>
            <a:xfrm>
              <a:off x="0" y="537155"/>
              <a:ext cx="95594" cy="82785"/>
              <a:chOff x="0" y="0"/>
              <a:chExt cx="6350000" cy="5499100"/>
            </a:xfrm>
          </p:grpSpPr>
          <p:sp>
            <p:nvSpPr>
              <p:cNvPr id="562" name="Freeform 562"/>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563" name="Group 563"/>
            <p:cNvGrpSpPr>
              <a:grpSpLocks noChangeAspect="1"/>
            </p:cNvGrpSpPr>
            <p:nvPr/>
          </p:nvGrpSpPr>
          <p:grpSpPr>
            <a:xfrm>
              <a:off x="0" y="6917640"/>
              <a:ext cx="95594" cy="82785"/>
              <a:chOff x="0" y="0"/>
              <a:chExt cx="6350000" cy="5499100"/>
            </a:xfrm>
          </p:grpSpPr>
          <p:sp>
            <p:nvSpPr>
              <p:cNvPr id="564" name="Freeform 564"/>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565" name="Group 565"/>
            <p:cNvGrpSpPr>
              <a:grpSpLocks noChangeAspect="1"/>
            </p:cNvGrpSpPr>
            <p:nvPr/>
          </p:nvGrpSpPr>
          <p:grpSpPr>
            <a:xfrm>
              <a:off x="0" y="3724855"/>
              <a:ext cx="95594" cy="82785"/>
              <a:chOff x="0" y="0"/>
              <a:chExt cx="6350000" cy="5499100"/>
            </a:xfrm>
          </p:grpSpPr>
          <p:sp>
            <p:nvSpPr>
              <p:cNvPr id="566" name="Freeform 56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567" name="Group 567"/>
            <p:cNvGrpSpPr>
              <a:grpSpLocks noChangeAspect="1"/>
            </p:cNvGrpSpPr>
            <p:nvPr/>
          </p:nvGrpSpPr>
          <p:grpSpPr>
            <a:xfrm>
              <a:off x="0" y="2155235"/>
              <a:ext cx="95594" cy="82785"/>
              <a:chOff x="0" y="0"/>
              <a:chExt cx="6350000" cy="5499100"/>
            </a:xfrm>
          </p:grpSpPr>
          <p:sp>
            <p:nvSpPr>
              <p:cNvPr id="568" name="Freeform 56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569" name="Group 569"/>
            <p:cNvGrpSpPr>
              <a:grpSpLocks noChangeAspect="1"/>
            </p:cNvGrpSpPr>
            <p:nvPr/>
          </p:nvGrpSpPr>
          <p:grpSpPr>
            <a:xfrm>
              <a:off x="0" y="5342935"/>
              <a:ext cx="95594" cy="82785"/>
              <a:chOff x="0" y="0"/>
              <a:chExt cx="6350000" cy="5499100"/>
            </a:xfrm>
          </p:grpSpPr>
          <p:sp>
            <p:nvSpPr>
              <p:cNvPr id="570" name="Freeform 57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571" name="Group 571"/>
            <p:cNvGrpSpPr>
              <a:grpSpLocks noChangeAspect="1"/>
            </p:cNvGrpSpPr>
            <p:nvPr/>
          </p:nvGrpSpPr>
          <p:grpSpPr>
            <a:xfrm>
              <a:off x="6494149" y="537155"/>
              <a:ext cx="95594" cy="82785"/>
              <a:chOff x="0" y="0"/>
              <a:chExt cx="6350000" cy="5499100"/>
            </a:xfrm>
          </p:grpSpPr>
          <p:sp>
            <p:nvSpPr>
              <p:cNvPr id="572" name="Freeform 572"/>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573" name="Group 573"/>
            <p:cNvGrpSpPr>
              <a:grpSpLocks noChangeAspect="1"/>
            </p:cNvGrpSpPr>
            <p:nvPr/>
          </p:nvGrpSpPr>
          <p:grpSpPr>
            <a:xfrm>
              <a:off x="6494149" y="6917640"/>
              <a:ext cx="95594" cy="82785"/>
              <a:chOff x="0" y="0"/>
              <a:chExt cx="6350000" cy="5499100"/>
            </a:xfrm>
          </p:grpSpPr>
          <p:sp>
            <p:nvSpPr>
              <p:cNvPr id="574" name="Freeform 574"/>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575" name="Group 575"/>
            <p:cNvGrpSpPr>
              <a:grpSpLocks noChangeAspect="1"/>
            </p:cNvGrpSpPr>
            <p:nvPr/>
          </p:nvGrpSpPr>
          <p:grpSpPr>
            <a:xfrm>
              <a:off x="6494149" y="3724855"/>
              <a:ext cx="95594" cy="82785"/>
              <a:chOff x="0" y="0"/>
              <a:chExt cx="6350000" cy="5499100"/>
            </a:xfrm>
          </p:grpSpPr>
          <p:sp>
            <p:nvSpPr>
              <p:cNvPr id="576" name="Freeform 57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577" name="Group 577"/>
            <p:cNvGrpSpPr>
              <a:grpSpLocks noChangeAspect="1"/>
            </p:cNvGrpSpPr>
            <p:nvPr/>
          </p:nvGrpSpPr>
          <p:grpSpPr>
            <a:xfrm>
              <a:off x="6494149" y="2155235"/>
              <a:ext cx="95594" cy="82785"/>
              <a:chOff x="0" y="0"/>
              <a:chExt cx="6350000" cy="5499100"/>
            </a:xfrm>
          </p:grpSpPr>
          <p:sp>
            <p:nvSpPr>
              <p:cNvPr id="578" name="Freeform 57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579" name="Group 579"/>
            <p:cNvGrpSpPr>
              <a:grpSpLocks noChangeAspect="1"/>
            </p:cNvGrpSpPr>
            <p:nvPr/>
          </p:nvGrpSpPr>
          <p:grpSpPr>
            <a:xfrm>
              <a:off x="6494149" y="5342935"/>
              <a:ext cx="95594" cy="82785"/>
              <a:chOff x="0" y="0"/>
              <a:chExt cx="6350000" cy="5499100"/>
            </a:xfrm>
          </p:grpSpPr>
          <p:sp>
            <p:nvSpPr>
              <p:cNvPr id="580" name="Freeform 58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581" name="Group 581"/>
            <p:cNvGrpSpPr>
              <a:grpSpLocks noChangeAspect="1"/>
            </p:cNvGrpSpPr>
            <p:nvPr/>
          </p:nvGrpSpPr>
          <p:grpSpPr>
            <a:xfrm>
              <a:off x="3247865" y="537155"/>
              <a:ext cx="95594" cy="82785"/>
              <a:chOff x="0" y="0"/>
              <a:chExt cx="6350000" cy="5499100"/>
            </a:xfrm>
          </p:grpSpPr>
          <p:sp>
            <p:nvSpPr>
              <p:cNvPr id="582" name="Freeform 582"/>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583" name="Group 583"/>
            <p:cNvGrpSpPr>
              <a:grpSpLocks noChangeAspect="1"/>
            </p:cNvGrpSpPr>
            <p:nvPr/>
          </p:nvGrpSpPr>
          <p:grpSpPr>
            <a:xfrm>
              <a:off x="3247865" y="6917640"/>
              <a:ext cx="95594" cy="82785"/>
              <a:chOff x="0" y="0"/>
              <a:chExt cx="6350000" cy="5499100"/>
            </a:xfrm>
          </p:grpSpPr>
          <p:sp>
            <p:nvSpPr>
              <p:cNvPr id="584" name="Freeform 584"/>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585" name="Group 585"/>
            <p:cNvGrpSpPr>
              <a:grpSpLocks noChangeAspect="1"/>
            </p:cNvGrpSpPr>
            <p:nvPr/>
          </p:nvGrpSpPr>
          <p:grpSpPr>
            <a:xfrm>
              <a:off x="3247865" y="3724855"/>
              <a:ext cx="95594" cy="82785"/>
              <a:chOff x="0" y="0"/>
              <a:chExt cx="6350000" cy="5499100"/>
            </a:xfrm>
          </p:grpSpPr>
          <p:sp>
            <p:nvSpPr>
              <p:cNvPr id="586" name="Freeform 58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587" name="Group 587"/>
            <p:cNvGrpSpPr>
              <a:grpSpLocks noChangeAspect="1"/>
            </p:cNvGrpSpPr>
            <p:nvPr/>
          </p:nvGrpSpPr>
          <p:grpSpPr>
            <a:xfrm>
              <a:off x="3247865" y="2155235"/>
              <a:ext cx="95594" cy="82785"/>
              <a:chOff x="0" y="0"/>
              <a:chExt cx="6350000" cy="5499100"/>
            </a:xfrm>
          </p:grpSpPr>
          <p:sp>
            <p:nvSpPr>
              <p:cNvPr id="588" name="Freeform 58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589" name="Group 589"/>
            <p:cNvGrpSpPr>
              <a:grpSpLocks noChangeAspect="1"/>
            </p:cNvGrpSpPr>
            <p:nvPr/>
          </p:nvGrpSpPr>
          <p:grpSpPr>
            <a:xfrm>
              <a:off x="3247865" y="5342935"/>
              <a:ext cx="95594" cy="82785"/>
              <a:chOff x="0" y="0"/>
              <a:chExt cx="6350000" cy="5499100"/>
            </a:xfrm>
          </p:grpSpPr>
          <p:sp>
            <p:nvSpPr>
              <p:cNvPr id="590" name="Freeform 59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pic>
        <p:nvPicPr>
          <p:cNvPr id="591" name="Picture 591"/>
          <p:cNvPicPr>
            <a:picLocks noChangeAspect="1"/>
          </p:cNvPicPr>
          <p:nvPr/>
        </p:nvPicPr>
        <p:blipFill>
          <a:blip r:embed="rId5"/>
          <a:srcRect/>
          <a:stretch>
            <a:fillRect/>
          </a:stretch>
        </p:blipFill>
        <p:spPr>
          <a:xfrm>
            <a:off x="1266825" y="1121130"/>
            <a:ext cx="4643505" cy="3095670"/>
          </a:xfrm>
          <a:prstGeom prst="rect">
            <a:avLst/>
          </a:prstGeom>
        </p:spPr>
      </p:pic>
      <p:grpSp>
        <p:nvGrpSpPr>
          <p:cNvPr id="592" name="Group 592"/>
          <p:cNvGrpSpPr/>
          <p:nvPr/>
        </p:nvGrpSpPr>
        <p:grpSpPr>
          <a:xfrm>
            <a:off x="9144000" y="6725749"/>
            <a:ext cx="8115300" cy="2532551"/>
            <a:chOff x="0" y="0"/>
            <a:chExt cx="10820400" cy="3376735"/>
          </a:xfrm>
        </p:grpSpPr>
        <p:sp>
          <p:nvSpPr>
            <p:cNvPr id="593" name="TextBox 593"/>
            <p:cNvSpPr txBox="1"/>
            <p:nvPr/>
          </p:nvSpPr>
          <p:spPr>
            <a:xfrm>
              <a:off x="0" y="-28575"/>
              <a:ext cx="10820400" cy="1552347"/>
            </a:xfrm>
            <a:prstGeom prst="rect">
              <a:avLst/>
            </a:prstGeom>
          </p:spPr>
          <p:txBody>
            <a:bodyPr lIns="0" tIns="0" rIns="0" bIns="0" rtlCol="0" anchor="t">
              <a:spAutoFit/>
            </a:bodyPr>
            <a:lstStyle/>
            <a:p>
              <a:pPr algn="r">
                <a:lnSpc>
                  <a:spcPts val="9375"/>
                </a:lnSpc>
              </a:pPr>
              <a:r>
                <a:rPr lang="en-US" sz="7500">
                  <a:solidFill>
                    <a:srgbClr val="FEBA3D"/>
                  </a:solidFill>
                  <a:latin typeface="League Spartan Bold"/>
                </a:rPr>
                <a:t>Use the results.</a:t>
              </a:r>
            </a:p>
          </p:txBody>
        </p:sp>
        <p:sp>
          <p:nvSpPr>
            <p:cNvPr id="594" name="TextBox 594"/>
            <p:cNvSpPr txBox="1"/>
            <p:nvPr/>
          </p:nvSpPr>
          <p:spPr>
            <a:xfrm>
              <a:off x="0" y="2856458"/>
              <a:ext cx="10820400" cy="520277"/>
            </a:xfrm>
            <a:prstGeom prst="rect">
              <a:avLst/>
            </a:prstGeom>
          </p:spPr>
          <p:txBody>
            <a:bodyPr lIns="0" tIns="0" rIns="0" bIns="0" rtlCol="0" anchor="t">
              <a:spAutoFit/>
            </a:bodyPr>
            <a:lstStyle/>
            <a:p>
              <a:pPr algn="r">
                <a:lnSpc>
                  <a:spcPts val="3125"/>
                </a:lnSpc>
              </a:pPr>
              <a:endParaRPr/>
            </a:p>
          </p:txBody>
        </p:sp>
      </p:grpSp>
      <p:pic>
        <p:nvPicPr>
          <p:cNvPr id="595" name="How to Use GBV Case Management Outcome Scales_FINAL">
            <a:hlinkClick r:id="" action="ppaction://media"/>
            <a:extLst>
              <a:ext uri="{FF2B5EF4-FFF2-40B4-BE49-F238E27FC236}">
                <a16:creationId xmlns:a16="http://schemas.microsoft.com/office/drawing/2014/main" id="{5F89006D-0A2D-45D3-814E-1FBDE295ED8D}"/>
              </a:ext>
            </a:extLst>
          </p:cNvPr>
          <p:cNvPicPr>
            <a:picLocks noChangeAspect="1"/>
          </p:cNvPicPr>
          <p:nvPr>
            <a:videoFile r:link="rId2"/>
            <p:extLst>
              <p:ext uri="{DAA4B4D4-6D71-4841-9C94-3DE7FCFB9230}">
                <p14:media xmlns:p14="http://schemas.microsoft.com/office/powerpoint/2010/main" r:embed="rId1"/>
              </p:ext>
            </p:extLst>
          </p:nvPr>
        </p:nvPicPr>
        <p:blipFill>
          <a:blip r:embed="rId6"/>
          <a:stretch>
            <a:fillRect/>
          </a:stretch>
        </p:blipFill>
        <p:spPr>
          <a:xfrm>
            <a:off x="0" y="0"/>
            <a:ext cx="18288000" cy="10287000"/>
          </a:xfrm>
          <a:prstGeom prst="rect">
            <a:avLst/>
          </a:prstGeom>
        </p:spPr>
      </p:pic>
    </p:spTree>
    <p:extLst>
      <p:ext uri="{BB962C8B-B14F-4D97-AF65-F5344CB8AC3E}">
        <p14:creationId xmlns:p14="http://schemas.microsoft.com/office/powerpoint/2010/main" val="2256650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202728" fill="hold"/>
                                        <p:tgtEl>
                                          <p:spTgt spid="595"/>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595"/>
                </p:tgtEl>
              </p:cMediaNode>
            </p:video>
            <p:seq concurrent="1" nextAc="seek">
              <p:cTn id="8" restart="whenNotActive" fill="hold" evtFilter="cancelBubble" nodeType="interactiveSeq">
                <p:stCondLst>
                  <p:cond evt="onClick" delay="0">
                    <p:tgtEl>
                      <p:spTgt spid="595"/>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595"/>
                                        </p:tgtEl>
                                      </p:cBhvr>
                                    </p:cmd>
                                  </p:childTnLst>
                                </p:cTn>
                              </p:par>
                            </p:childTnLst>
                          </p:cTn>
                        </p:par>
                      </p:childTnLst>
                    </p:cTn>
                  </p:par>
                </p:childTnLst>
              </p:cTn>
              <p:nextCondLst>
                <p:cond evt="onClick" delay="0">
                  <p:tgtEl>
                    <p:spTgt spid="595"/>
                  </p:tgtEl>
                </p:cond>
              </p:nextCondLst>
            </p:seq>
          </p:childTnLst>
        </p:cTn>
      </p:par>
    </p:tnLst>
  </p:timing>
</p:sld>
</file>

<file path=ppt/slides/slide36.xml><?xml version="1.0" encoding="utf-8"?>
<p:sld xmlns:a="http://schemas.openxmlformats.org/drawingml/2006/main" xmlns:r="http://schemas.openxmlformats.org/officeDocument/2006/relationships" xmlns:p="http://schemas.openxmlformats.org/presentationml/2006/main">
  <p:cSld>
    <p:bg>
      <p:bgPr>
        <a:solidFill>
          <a:srgbClr val="FEBA3D"/>
        </a:solidFill>
        <a:effectLst/>
      </p:bgPr>
    </p:bg>
    <p:spTree>
      <p:nvGrpSpPr>
        <p:cNvPr id="1" name=""/>
        <p:cNvGrpSpPr/>
        <p:nvPr/>
      </p:nvGrpSpPr>
      <p:grpSpPr>
        <a:xfrm>
          <a:off x="0" y="0"/>
          <a:ext cx="0" cy="0"/>
          <a:chOff x="0" y="0"/>
          <a:chExt cx="0" cy="0"/>
        </a:xfrm>
      </p:grpSpPr>
      <p:sp>
        <p:nvSpPr>
          <p:cNvPr id="2" name="TextBox 2"/>
          <p:cNvSpPr txBox="1"/>
          <p:nvPr/>
        </p:nvSpPr>
        <p:spPr>
          <a:xfrm>
            <a:off x="1028700" y="1000125"/>
            <a:ext cx="9159364" cy="2410916"/>
          </a:xfrm>
          <a:prstGeom prst="rect">
            <a:avLst/>
          </a:prstGeom>
        </p:spPr>
        <p:txBody>
          <a:bodyPr lIns="0" tIns="0" rIns="0" bIns="0" rtlCol="0" anchor="t">
            <a:spAutoFit/>
          </a:bodyPr>
          <a:lstStyle/>
          <a:p>
            <a:pPr>
              <a:lnSpc>
                <a:spcPts val="9375"/>
              </a:lnSpc>
            </a:pPr>
            <a:r>
              <a:rPr lang="en-US" sz="7500" dirty="0" err="1">
                <a:solidFill>
                  <a:srgbClr val="1B1B1B"/>
                </a:solidFill>
                <a:latin typeface="League Spartan Bold"/>
              </a:rPr>
              <a:t>Contextualisation</a:t>
            </a:r>
            <a:r>
              <a:rPr lang="en-US" sz="7500" dirty="0">
                <a:solidFill>
                  <a:srgbClr val="1B1B1B"/>
                </a:solidFill>
                <a:latin typeface="League Spartan Bold"/>
              </a:rPr>
              <a:t> et adaptation</a:t>
            </a:r>
          </a:p>
        </p:txBody>
      </p:sp>
      <p:sp>
        <p:nvSpPr>
          <p:cNvPr id="3" name="TextBox 3"/>
          <p:cNvSpPr txBox="1"/>
          <p:nvPr/>
        </p:nvSpPr>
        <p:spPr>
          <a:xfrm>
            <a:off x="1028700" y="3518302"/>
            <a:ext cx="12079783" cy="1661993"/>
          </a:xfrm>
          <a:prstGeom prst="rect">
            <a:avLst/>
          </a:prstGeom>
        </p:spPr>
        <p:txBody>
          <a:bodyPr wrap="square" lIns="0" tIns="0" rIns="0" bIns="0" rtlCol="0" anchor="t">
            <a:spAutoFit/>
          </a:bodyPr>
          <a:lstStyle/>
          <a:p>
            <a:r>
              <a:rPr lang="en-US" sz="5400" b="1" dirty="0">
                <a:solidFill>
                  <a:schemeClr val="bg1"/>
                </a:solidFill>
                <a:latin typeface="League Spartan" panose="020B0604020202020204" charset="0"/>
              </a:rPr>
              <a:t>Pour de nouveaux </a:t>
            </a:r>
            <a:r>
              <a:rPr lang="en-US" sz="5400" b="1" dirty="0" err="1">
                <a:solidFill>
                  <a:schemeClr val="bg1"/>
                </a:solidFill>
                <a:latin typeface="League Spartan" panose="020B0604020202020204" charset="0"/>
              </a:rPr>
              <a:t>contextes</a:t>
            </a:r>
            <a:r>
              <a:rPr lang="en-US" sz="5400" b="1" dirty="0">
                <a:solidFill>
                  <a:schemeClr val="bg1"/>
                </a:solidFill>
                <a:latin typeface="League Spartan" panose="020B0604020202020204" charset="0"/>
              </a:rPr>
              <a:t> et de </a:t>
            </a:r>
            <a:r>
              <a:rPr lang="en-US" sz="5400" b="1" dirty="0" err="1">
                <a:solidFill>
                  <a:schemeClr val="bg1"/>
                </a:solidFill>
                <a:latin typeface="League Spartan" panose="020B0604020202020204" charset="0"/>
              </a:rPr>
              <a:t>nouvelles</a:t>
            </a:r>
            <a:r>
              <a:rPr lang="en-US" sz="5400" b="1" dirty="0">
                <a:solidFill>
                  <a:schemeClr val="bg1"/>
                </a:solidFill>
                <a:latin typeface="League Spartan" panose="020B0604020202020204" charset="0"/>
              </a:rPr>
              <a:t> populations</a:t>
            </a:r>
          </a:p>
        </p:txBody>
      </p:sp>
      <p:grpSp>
        <p:nvGrpSpPr>
          <p:cNvPr id="4" name="Group 4"/>
          <p:cNvGrpSpPr/>
          <p:nvPr/>
        </p:nvGrpSpPr>
        <p:grpSpPr>
          <a:xfrm>
            <a:off x="11015815" y="6795912"/>
            <a:ext cx="6109948" cy="2452863"/>
            <a:chOff x="0" y="0"/>
            <a:chExt cx="8146597" cy="3270485"/>
          </a:xfrm>
        </p:grpSpPr>
        <p:grpSp>
          <p:nvGrpSpPr>
            <p:cNvPr id="5" name="Group 5"/>
            <p:cNvGrpSpPr/>
            <p:nvPr/>
          </p:nvGrpSpPr>
          <p:grpSpPr>
            <a:xfrm>
              <a:off x="2707623" y="2112349"/>
              <a:ext cx="82785" cy="82785"/>
              <a:chOff x="0" y="0"/>
              <a:chExt cx="6350000" cy="6350000"/>
            </a:xfrm>
          </p:grpSpPr>
          <p:sp>
            <p:nvSpPr>
              <p:cNvPr id="6" name="Freeform 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7" name="Group 7"/>
            <p:cNvGrpSpPr/>
            <p:nvPr/>
          </p:nvGrpSpPr>
          <p:grpSpPr>
            <a:xfrm>
              <a:off x="5895003" y="2112349"/>
              <a:ext cx="82785" cy="82785"/>
              <a:chOff x="0" y="0"/>
              <a:chExt cx="6350000" cy="6350000"/>
            </a:xfrm>
          </p:grpSpPr>
          <p:sp>
            <p:nvSpPr>
              <p:cNvPr id="8" name="Freeform 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9" name="Group 9"/>
            <p:cNvGrpSpPr/>
            <p:nvPr/>
          </p:nvGrpSpPr>
          <p:grpSpPr>
            <a:xfrm>
              <a:off x="2707623" y="542729"/>
              <a:ext cx="82785" cy="82785"/>
              <a:chOff x="0" y="0"/>
              <a:chExt cx="6350000" cy="6350000"/>
            </a:xfrm>
          </p:grpSpPr>
          <p:sp>
            <p:nvSpPr>
              <p:cNvPr id="10" name="Freeform 1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11" name="Group 11"/>
            <p:cNvGrpSpPr/>
            <p:nvPr/>
          </p:nvGrpSpPr>
          <p:grpSpPr>
            <a:xfrm>
              <a:off x="5895003" y="542729"/>
              <a:ext cx="82785" cy="82785"/>
              <a:chOff x="0" y="0"/>
              <a:chExt cx="6350000" cy="6350000"/>
            </a:xfrm>
          </p:grpSpPr>
          <p:sp>
            <p:nvSpPr>
              <p:cNvPr id="12" name="Freeform 1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13" name="Group 13"/>
            <p:cNvGrpSpPr/>
            <p:nvPr/>
          </p:nvGrpSpPr>
          <p:grpSpPr>
            <a:xfrm>
              <a:off x="3246284" y="2649504"/>
              <a:ext cx="82785" cy="82785"/>
              <a:chOff x="0" y="0"/>
              <a:chExt cx="6350000" cy="6350000"/>
            </a:xfrm>
          </p:grpSpPr>
          <p:sp>
            <p:nvSpPr>
              <p:cNvPr id="14" name="Freeform 1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15" name="Group 15"/>
            <p:cNvGrpSpPr/>
            <p:nvPr/>
          </p:nvGrpSpPr>
          <p:grpSpPr>
            <a:xfrm>
              <a:off x="6433664" y="2649504"/>
              <a:ext cx="82785" cy="82785"/>
              <a:chOff x="0" y="0"/>
              <a:chExt cx="6350000" cy="6350000"/>
            </a:xfrm>
          </p:grpSpPr>
          <p:sp>
            <p:nvSpPr>
              <p:cNvPr id="16" name="Freeform 1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17" name="Group 17"/>
            <p:cNvGrpSpPr/>
            <p:nvPr/>
          </p:nvGrpSpPr>
          <p:grpSpPr>
            <a:xfrm>
              <a:off x="3246284" y="1079884"/>
              <a:ext cx="82785" cy="82785"/>
              <a:chOff x="0" y="0"/>
              <a:chExt cx="6350000" cy="6350000"/>
            </a:xfrm>
          </p:grpSpPr>
          <p:sp>
            <p:nvSpPr>
              <p:cNvPr id="18" name="Freeform 1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19" name="Group 19"/>
            <p:cNvGrpSpPr/>
            <p:nvPr/>
          </p:nvGrpSpPr>
          <p:grpSpPr>
            <a:xfrm>
              <a:off x="6433664" y="1079884"/>
              <a:ext cx="82785" cy="82785"/>
              <a:chOff x="0" y="0"/>
              <a:chExt cx="6350000" cy="6350000"/>
            </a:xfrm>
          </p:grpSpPr>
          <p:sp>
            <p:nvSpPr>
              <p:cNvPr id="20" name="Freeform 2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21" name="Group 21"/>
            <p:cNvGrpSpPr/>
            <p:nvPr/>
          </p:nvGrpSpPr>
          <p:grpSpPr>
            <a:xfrm>
              <a:off x="0" y="2649504"/>
              <a:ext cx="82785" cy="82785"/>
              <a:chOff x="0" y="0"/>
              <a:chExt cx="6350000" cy="6350000"/>
            </a:xfrm>
          </p:grpSpPr>
          <p:sp>
            <p:nvSpPr>
              <p:cNvPr id="22" name="Freeform 2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23" name="Group 23"/>
            <p:cNvGrpSpPr/>
            <p:nvPr/>
          </p:nvGrpSpPr>
          <p:grpSpPr>
            <a:xfrm>
              <a:off x="0" y="1079884"/>
              <a:ext cx="82785" cy="82785"/>
              <a:chOff x="0" y="0"/>
              <a:chExt cx="6350000" cy="6350000"/>
            </a:xfrm>
          </p:grpSpPr>
          <p:sp>
            <p:nvSpPr>
              <p:cNvPr id="24" name="Freeform 2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25" name="Group 25"/>
            <p:cNvGrpSpPr/>
            <p:nvPr/>
          </p:nvGrpSpPr>
          <p:grpSpPr>
            <a:xfrm>
              <a:off x="3786145" y="0"/>
              <a:ext cx="82785" cy="82785"/>
              <a:chOff x="0" y="0"/>
              <a:chExt cx="6350000" cy="6350000"/>
            </a:xfrm>
          </p:grpSpPr>
          <p:sp>
            <p:nvSpPr>
              <p:cNvPr id="26" name="Freeform 2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27" name="Group 27"/>
            <p:cNvGrpSpPr/>
            <p:nvPr/>
          </p:nvGrpSpPr>
          <p:grpSpPr>
            <a:xfrm>
              <a:off x="3786145" y="3187700"/>
              <a:ext cx="82785" cy="82785"/>
              <a:chOff x="0" y="0"/>
              <a:chExt cx="6350000" cy="6350000"/>
            </a:xfrm>
          </p:grpSpPr>
          <p:sp>
            <p:nvSpPr>
              <p:cNvPr id="28" name="Freeform 2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29" name="Group 29"/>
            <p:cNvGrpSpPr/>
            <p:nvPr/>
          </p:nvGrpSpPr>
          <p:grpSpPr>
            <a:xfrm>
              <a:off x="6973525" y="0"/>
              <a:ext cx="82785" cy="82785"/>
              <a:chOff x="0" y="0"/>
              <a:chExt cx="6350000" cy="6350000"/>
            </a:xfrm>
          </p:grpSpPr>
          <p:sp>
            <p:nvSpPr>
              <p:cNvPr id="30" name="Freeform 3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31" name="Group 31"/>
            <p:cNvGrpSpPr/>
            <p:nvPr/>
          </p:nvGrpSpPr>
          <p:grpSpPr>
            <a:xfrm>
              <a:off x="6973525" y="3187700"/>
              <a:ext cx="82785" cy="82785"/>
              <a:chOff x="0" y="0"/>
              <a:chExt cx="6350000" cy="6350000"/>
            </a:xfrm>
          </p:grpSpPr>
          <p:sp>
            <p:nvSpPr>
              <p:cNvPr id="32" name="Freeform 3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33" name="Group 33"/>
            <p:cNvGrpSpPr/>
            <p:nvPr/>
          </p:nvGrpSpPr>
          <p:grpSpPr>
            <a:xfrm>
              <a:off x="3786145" y="1618080"/>
              <a:ext cx="82785" cy="82785"/>
              <a:chOff x="0" y="0"/>
              <a:chExt cx="6350000" cy="6350000"/>
            </a:xfrm>
          </p:grpSpPr>
          <p:sp>
            <p:nvSpPr>
              <p:cNvPr id="34" name="Freeform 3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35" name="Group 35"/>
            <p:cNvGrpSpPr/>
            <p:nvPr/>
          </p:nvGrpSpPr>
          <p:grpSpPr>
            <a:xfrm>
              <a:off x="6973525" y="1618080"/>
              <a:ext cx="82785" cy="82785"/>
              <a:chOff x="0" y="0"/>
              <a:chExt cx="6350000" cy="6350000"/>
            </a:xfrm>
          </p:grpSpPr>
          <p:sp>
            <p:nvSpPr>
              <p:cNvPr id="36" name="Freeform 3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37" name="Group 37"/>
            <p:cNvGrpSpPr/>
            <p:nvPr/>
          </p:nvGrpSpPr>
          <p:grpSpPr>
            <a:xfrm>
              <a:off x="539861" y="0"/>
              <a:ext cx="82785" cy="82785"/>
              <a:chOff x="0" y="0"/>
              <a:chExt cx="6350000" cy="6350000"/>
            </a:xfrm>
          </p:grpSpPr>
          <p:sp>
            <p:nvSpPr>
              <p:cNvPr id="38" name="Freeform 3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39" name="Group 39"/>
            <p:cNvGrpSpPr/>
            <p:nvPr/>
          </p:nvGrpSpPr>
          <p:grpSpPr>
            <a:xfrm>
              <a:off x="539861" y="3187700"/>
              <a:ext cx="82785" cy="82785"/>
              <a:chOff x="0" y="0"/>
              <a:chExt cx="6350000" cy="6350000"/>
            </a:xfrm>
          </p:grpSpPr>
          <p:sp>
            <p:nvSpPr>
              <p:cNvPr id="40" name="Freeform 4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41" name="Group 41"/>
            <p:cNvGrpSpPr/>
            <p:nvPr/>
          </p:nvGrpSpPr>
          <p:grpSpPr>
            <a:xfrm>
              <a:off x="539861" y="1618080"/>
              <a:ext cx="82785" cy="82785"/>
              <a:chOff x="0" y="0"/>
              <a:chExt cx="6350000" cy="6350000"/>
            </a:xfrm>
          </p:grpSpPr>
          <p:sp>
            <p:nvSpPr>
              <p:cNvPr id="42" name="Freeform 4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43" name="Group 43"/>
            <p:cNvGrpSpPr/>
            <p:nvPr/>
          </p:nvGrpSpPr>
          <p:grpSpPr>
            <a:xfrm>
              <a:off x="4335110" y="2112349"/>
              <a:ext cx="82785" cy="82785"/>
              <a:chOff x="0" y="0"/>
              <a:chExt cx="6350000" cy="6350000"/>
            </a:xfrm>
          </p:grpSpPr>
          <p:sp>
            <p:nvSpPr>
              <p:cNvPr id="44" name="Freeform 4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45" name="Group 45"/>
            <p:cNvGrpSpPr/>
            <p:nvPr/>
          </p:nvGrpSpPr>
          <p:grpSpPr>
            <a:xfrm>
              <a:off x="7522490" y="2112349"/>
              <a:ext cx="82785" cy="82785"/>
              <a:chOff x="0" y="0"/>
              <a:chExt cx="6350000" cy="6350000"/>
            </a:xfrm>
          </p:grpSpPr>
          <p:sp>
            <p:nvSpPr>
              <p:cNvPr id="46" name="Freeform 4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47" name="Group 47"/>
            <p:cNvGrpSpPr/>
            <p:nvPr/>
          </p:nvGrpSpPr>
          <p:grpSpPr>
            <a:xfrm>
              <a:off x="4335110" y="542729"/>
              <a:ext cx="82785" cy="82785"/>
              <a:chOff x="0" y="0"/>
              <a:chExt cx="6350000" cy="6350000"/>
            </a:xfrm>
          </p:grpSpPr>
          <p:sp>
            <p:nvSpPr>
              <p:cNvPr id="48" name="Freeform 4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49" name="Group 49"/>
            <p:cNvGrpSpPr/>
            <p:nvPr/>
          </p:nvGrpSpPr>
          <p:grpSpPr>
            <a:xfrm>
              <a:off x="7522490" y="542729"/>
              <a:ext cx="82785" cy="82785"/>
              <a:chOff x="0" y="0"/>
              <a:chExt cx="6350000" cy="6350000"/>
            </a:xfrm>
          </p:grpSpPr>
          <p:sp>
            <p:nvSpPr>
              <p:cNvPr id="50" name="Freeform 5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51" name="Group 51"/>
            <p:cNvGrpSpPr/>
            <p:nvPr/>
          </p:nvGrpSpPr>
          <p:grpSpPr>
            <a:xfrm>
              <a:off x="1088826" y="2112349"/>
              <a:ext cx="82785" cy="82785"/>
              <a:chOff x="0" y="0"/>
              <a:chExt cx="6350000" cy="6350000"/>
            </a:xfrm>
          </p:grpSpPr>
          <p:sp>
            <p:nvSpPr>
              <p:cNvPr id="52" name="Freeform 5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53" name="Group 53"/>
            <p:cNvGrpSpPr/>
            <p:nvPr/>
          </p:nvGrpSpPr>
          <p:grpSpPr>
            <a:xfrm>
              <a:off x="1088826" y="542729"/>
              <a:ext cx="82785" cy="82785"/>
              <a:chOff x="0" y="0"/>
              <a:chExt cx="6350000" cy="6350000"/>
            </a:xfrm>
          </p:grpSpPr>
          <p:sp>
            <p:nvSpPr>
              <p:cNvPr id="54" name="Freeform 5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55" name="Group 55"/>
            <p:cNvGrpSpPr/>
            <p:nvPr/>
          </p:nvGrpSpPr>
          <p:grpSpPr>
            <a:xfrm>
              <a:off x="4873770" y="2649504"/>
              <a:ext cx="82785" cy="82785"/>
              <a:chOff x="0" y="0"/>
              <a:chExt cx="6350000" cy="6350000"/>
            </a:xfrm>
          </p:grpSpPr>
          <p:sp>
            <p:nvSpPr>
              <p:cNvPr id="56" name="Freeform 5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57" name="Group 57"/>
            <p:cNvGrpSpPr/>
            <p:nvPr/>
          </p:nvGrpSpPr>
          <p:grpSpPr>
            <a:xfrm>
              <a:off x="8061151" y="2649504"/>
              <a:ext cx="82785" cy="82785"/>
              <a:chOff x="0" y="0"/>
              <a:chExt cx="6350000" cy="6350000"/>
            </a:xfrm>
          </p:grpSpPr>
          <p:sp>
            <p:nvSpPr>
              <p:cNvPr id="58" name="Freeform 5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59" name="Group 59"/>
            <p:cNvGrpSpPr/>
            <p:nvPr/>
          </p:nvGrpSpPr>
          <p:grpSpPr>
            <a:xfrm>
              <a:off x="4873770" y="1079884"/>
              <a:ext cx="82785" cy="82785"/>
              <a:chOff x="0" y="0"/>
              <a:chExt cx="6350000" cy="6350000"/>
            </a:xfrm>
          </p:grpSpPr>
          <p:sp>
            <p:nvSpPr>
              <p:cNvPr id="60" name="Freeform 6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61" name="Group 61"/>
            <p:cNvGrpSpPr/>
            <p:nvPr/>
          </p:nvGrpSpPr>
          <p:grpSpPr>
            <a:xfrm>
              <a:off x="8061151" y="1079884"/>
              <a:ext cx="82785" cy="82785"/>
              <a:chOff x="0" y="0"/>
              <a:chExt cx="6350000" cy="6350000"/>
            </a:xfrm>
          </p:grpSpPr>
          <p:sp>
            <p:nvSpPr>
              <p:cNvPr id="62" name="Freeform 6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63" name="Group 63"/>
            <p:cNvGrpSpPr/>
            <p:nvPr/>
          </p:nvGrpSpPr>
          <p:grpSpPr>
            <a:xfrm>
              <a:off x="1627486" y="2649504"/>
              <a:ext cx="82785" cy="82785"/>
              <a:chOff x="0" y="0"/>
              <a:chExt cx="6350000" cy="6350000"/>
            </a:xfrm>
          </p:grpSpPr>
          <p:sp>
            <p:nvSpPr>
              <p:cNvPr id="64" name="Freeform 6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65" name="Group 65"/>
            <p:cNvGrpSpPr/>
            <p:nvPr/>
          </p:nvGrpSpPr>
          <p:grpSpPr>
            <a:xfrm>
              <a:off x="1627486" y="1079884"/>
              <a:ext cx="82785" cy="82785"/>
              <a:chOff x="0" y="0"/>
              <a:chExt cx="6350000" cy="6350000"/>
            </a:xfrm>
          </p:grpSpPr>
          <p:sp>
            <p:nvSpPr>
              <p:cNvPr id="66" name="Freeform 6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67" name="Group 67"/>
            <p:cNvGrpSpPr/>
            <p:nvPr/>
          </p:nvGrpSpPr>
          <p:grpSpPr>
            <a:xfrm>
              <a:off x="5413631" y="0"/>
              <a:ext cx="82785" cy="82785"/>
              <a:chOff x="0" y="0"/>
              <a:chExt cx="6350000" cy="6350000"/>
            </a:xfrm>
          </p:grpSpPr>
          <p:sp>
            <p:nvSpPr>
              <p:cNvPr id="68" name="Freeform 6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69" name="Group 69"/>
            <p:cNvGrpSpPr/>
            <p:nvPr/>
          </p:nvGrpSpPr>
          <p:grpSpPr>
            <a:xfrm>
              <a:off x="5413631" y="3187700"/>
              <a:ext cx="82785" cy="82785"/>
              <a:chOff x="0" y="0"/>
              <a:chExt cx="6350000" cy="6350000"/>
            </a:xfrm>
          </p:grpSpPr>
          <p:sp>
            <p:nvSpPr>
              <p:cNvPr id="70" name="Freeform 7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71" name="Group 71"/>
            <p:cNvGrpSpPr/>
            <p:nvPr/>
          </p:nvGrpSpPr>
          <p:grpSpPr>
            <a:xfrm>
              <a:off x="5413631" y="1618080"/>
              <a:ext cx="82785" cy="82785"/>
              <a:chOff x="0" y="0"/>
              <a:chExt cx="6350000" cy="6350000"/>
            </a:xfrm>
          </p:grpSpPr>
          <p:sp>
            <p:nvSpPr>
              <p:cNvPr id="72" name="Freeform 7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73" name="Group 73"/>
            <p:cNvGrpSpPr/>
            <p:nvPr/>
          </p:nvGrpSpPr>
          <p:grpSpPr>
            <a:xfrm>
              <a:off x="2167347" y="0"/>
              <a:ext cx="82785" cy="82785"/>
              <a:chOff x="0" y="0"/>
              <a:chExt cx="6350000" cy="6350000"/>
            </a:xfrm>
          </p:grpSpPr>
          <p:sp>
            <p:nvSpPr>
              <p:cNvPr id="74" name="Freeform 7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75" name="Group 75"/>
            <p:cNvGrpSpPr/>
            <p:nvPr/>
          </p:nvGrpSpPr>
          <p:grpSpPr>
            <a:xfrm>
              <a:off x="2167347" y="3187700"/>
              <a:ext cx="82785" cy="82785"/>
              <a:chOff x="0" y="0"/>
              <a:chExt cx="6350000" cy="6350000"/>
            </a:xfrm>
          </p:grpSpPr>
          <p:sp>
            <p:nvSpPr>
              <p:cNvPr id="76" name="Freeform 7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77" name="Group 77"/>
            <p:cNvGrpSpPr/>
            <p:nvPr/>
          </p:nvGrpSpPr>
          <p:grpSpPr>
            <a:xfrm>
              <a:off x="2167347" y="1618080"/>
              <a:ext cx="82785" cy="82785"/>
              <a:chOff x="0" y="0"/>
              <a:chExt cx="6350000" cy="6350000"/>
            </a:xfrm>
          </p:grpSpPr>
          <p:sp>
            <p:nvSpPr>
              <p:cNvPr id="78" name="Freeform 7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79" name="Group 79"/>
            <p:cNvGrpSpPr/>
            <p:nvPr/>
          </p:nvGrpSpPr>
          <p:grpSpPr>
            <a:xfrm>
              <a:off x="3246362" y="2112349"/>
              <a:ext cx="82785" cy="82785"/>
              <a:chOff x="0" y="0"/>
              <a:chExt cx="1913890" cy="1913890"/>
            </a:xfrm>
          </p:grpSpPr>
          <p:sp>
            <p:nvSpPr>
              <p:cNvPr id="80" name="Freeform 8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81" name="Group 81"/>
            <p:cNvGrpSpPr/>
            <p:nvPr/>
          </p:nvGrpSpPr>
          <p:grpSpPr>
            <a:xfrm>
              <a:off x="6433743" y="2112349"/>
              <a:ext cx="82785" cy="82785"/>
              <a:chOff x="0" y="0"/>
              <a:chExt cx="1913890" cy="1913890"/>
            </a:xfrm>
          </p:grpSpPr>
          <p:sp>
            <p:nvSpPr>
              <p:cNvPr id="82" name="Freeform 82"/>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83" name="Group 83"/>
            <p:cNvGrpSpPr/>
            <p:nvPr/>
          </p:nvGrpSpPr>
          <p:grpSpPr>
            <a:xfrm>
              <a:off x="3246362" y="542729"/>
              <a:ext cx="82785" cy="82785"/>
              <a:chOff x="0" y="0"/>
              <a:chExt cx="1913890" cy="1913890"/>
            </a:xfrm>
          </p:grpSpPr>
          <p:sp>
            <p:nvSpPr>
              <p:cNvPr id="84" name="Freeform 84"/>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85" name="Group 85"/>
            <p:cNvGrpSpPr/>
            <p:nvPr/>
          </p:nvGrpSpPr>
          <p:grpSpPr>
            <a:xfrm>
              <a:off x="6433743" y="542729"/>
              <a:ext cx="82785" cy="82785"/>
              <a:chOff x="0" y="0"/>
              <a:chExt cx="1913890" cy="1913890"/>
            </a:xfrm>
          </p:grpSpPr>
          <p:sp>
            <p:nvSpPr>
              <p:cNvPr id="86" name="Freeform 86"/>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87" name="Group 87"/>
            <p:cNvGrpSpPr/>
            <p:nvPr/>
          </p:nvGrpSpPr>
          <p:grpSpPr>
            <a:xfrm>
              <a:off x="78" y="2112349"/>
              <a:ext cx="82785" cy="82785"/>
              <a:chOff x="0" y="0"/>
              <a:chExt cx="1913890" cy="1913890"/>
            </a:xfrm>
          </p:grpSpPr>
          <p:sp>
            <p:nvSpPr>
              <p:cNvPr id="88" name="Freeform 88"/>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89" name="Group 89"/>
            <p:cNvGrpSpPr/>
            <p:nvPr/>
          </p:nvGrpSpPr>
          <p:grpSpPr>
            <a:xfrm>
              <a:off x="78" y="542729"/>
              <a:ext cx="82785" cy="82785"/>
              <a:chOff x="0" y="0"/>
              <a:chExt cx="1913890" cy="1913890"/>
            </a:xfrm>
          </p:grpSpPr>
          <p:sp>
            <p:nvSpPr>
              <p:cNvPr id="90" name="Freeform 9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91" name="Group 91"/>
            <p:cNvGrpSpPr/>
            <p:nvPr/>
          </p:nvGrpSpPr>
          <p:grpSpPr>
            <a:xfrm>
              <a:off x="3785023" y="2649504"/>
              <a:ext cx="82785" cy="82785"/>
              <a:chOff x="0" y="0"/>
              <a:chExt cx="1913890" cy="1913890"/>
            </a:xfrm>
          </p:grpSpPr>
          <p:sp>
            <p:nvSpPr>
              <p:cNvPr id="92" name="Freeform 92"/>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93" name="Group 93"/>
            <p:cNvGrpSpPr/>
            <p:nvPr/>
          </p:nvGrpSpPr>
          <p:grpSpPr>
            <a:xfrm>
              <a:off x="6972403" y="2649504"/>
              <a:ext cx="82785" cy="82785"/>
              <a:chOff x="0" y="0"/>
              <a:chExt cx="1913890" cy="1913890"/>
            </a:xfrm>
          </p:grpSpPr>
          <p:sp>
            <p:nvSpPr>
              <p:cNvPr id="94" name="Freeform 94"/>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95" name="Group 95"/>
            <p:cNvGrpSpPr/>
            <p:nvPr/>
          </p:nvGrpSpPr>
          <p:grpSpPr>
            <a:xfrm>
              <a:off x="3785023" y="1079884"/>
              <a:ext cx="82785" cy="82785"/>
              <a:chOff x="0" y="0"/>
              <a:chExt cx="1913890" cy="1913890"/>
            </a:xfrm>
          </p:grpSpPr>
          <p:sp>
            <p:nvSpPr>
              <p:cNvPr id="96" name="Freeform 96"/>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97" name="Group 97"/>
            <p:cNvGrpSpPr/>
            <p:nvPr/>
          </p:nvGrpSpPr>
          <p:grpSpPr>
            <a:xfrm>
              <a:off x="6972403" y="1079884"/>
              <a:ext cx="82785" cy="82785"/>
              <a:chOff x="0" y="0"/>
              <a:chExt cx="1913890" cy="1913890"/>
            </a:xfrm>
          </p:grpSpPr>
          <p:sp>
            <p:nvSpPr>
              <p:cNvPr id="98" name="Freeform 98"/>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99" name="Group 99"/>
            <p:cNvGrpSpPr/>
            <p:nvPr/>
          </p:nvGrpSpPr>
          <p:grpSpPr>
            <a:xfrm>
              <a:off x="538739" y="2649504"/>
              <a:ext cx="82785" cy="82785"/>
              <a:chOff x="0" y="0"/>
              <a:chExt cx="1913890" cy="1913890"/>
            </a:xfrm>
          </p:grpSpPr>
          <p:sp>
            <p:nvSpPr>
              <p:cNvPr id="100" name="Freeform 10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101" name="Group 101"/>
            <p:cNvGrpSpPr/>
            <p:nvPr/>
          </p:nvGrpSpPr>
          <p:grpSpPr>
            <a:xfrm>
              <a:off x="538739" y="1079884"/>
              <a:ext cx="82785" cy="82785"/>
              <a:chOff x="0" y="0"/>
              <a:chExt cx="1913890" cy="1913890"/>
            </a:xfrm>
          </p:grpSpPr>
          <p:sp>
            <p:nvSpPr>
              <p:cNvPr id="102" name="Freeform 102"/>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103" name="Group 103"/>
            <p:cNvGrpSpPr/>
            <p:nvPr/>
          </p:nvGrpSpPr>
          <p:grpSpPr>
            <a:xfrm>
              <a:off x="4324884" y="0"/>
              <a:ext cx="82785" cy="82785"/>
              <a:chOff x="0" y="0"/>
              <a:chExt cx="1913890" cy="1913890"/>
            </a:xfrm>
          </p:grpSpPr>
          <p:sp>
            <p:nvSpPr>
              <p:cNvPr id="104" name="Freeform 104"/>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105" name="Group 105"/>
            <p:cNvGrpSpPr/>
            <p:nvPr/>
          </p:nvGrpSpPr>
          <p:grpSpPr>
            <a:xfrm>
              <a:off x="4324884" y="3187700"/>
              <a:ext cx="82785" cy="82785"/>
              <a:chOff x="0" y="0"/>
              <a:chExt cx="1913890" cy="1913890"/>
            </a:xfrm>
          </p:grpSpPr>
          <p:sp>
            <p:nvSpPr>
              <p:cNvPr id="106" name="Freeform 106"/>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107" name="Group 107"/>
            <p:cNvGrpSpPr/>
            <p:nvPr/>
          </p:nvGrpSpPr>
          <p:grpSpPr>
            <a:xfrm>
              <a:off x="7512264" y="0"/>
              <a:ext cx="82785" cy="82785"/>
              <a:chOff x="0" y="0"/>
              <a:chExt cx="1913890" cy="1913890"/>
            </a:xfrm>
          </p:grpSpPr>
          <p:sp>
            <p:nvSpPr>
              <p:cNvPr id="108" name="Freeform 108"/>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109" name="Group 109"/>
            <p:cNvGrpSpPr/>
            <p:nvPr/>
          </p:nvGrpSpPr>
          <p:grpSpPr>
            <a:xfrm>
              <a:off x="7512264" y="3187700"/>
              <a:ext cx="82785" cy="82785"/>
              <a:chOff x="0" y="0"/>
              <a:chExt cx="1913890" cy="1913890"/>
            </a:xfrm>
          </p:grpSpPr>
          <p:sp>
            <p:nvSpPr>
              <p:cNvPr id="110" name="Freeform 11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111" name="Group 111"/>
            <p:cNvGrpSpPr/>
            <p:nvPr/>
          </p:nvGrpSpPr>
          <p:grpSpPr>
            <a:xfrm>
              <a:off x="4324884" y="1618080"/>
              <a:ext cx="82785" cy="82785"/>
              <a:chOff x="0" y="0"/>
              <a:chExt cx="1913890" cy="1913890"/>
            </a:xfrm>
          </p:grpSpPr>
          <p:sp>
            <p:nvSpPr>
              <p:cNvPr id="112" name="Freeform 112"/>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113" name="Group 113"/>
            <p:cNvGrpSpPr/>
            <p:nvPr/>
          </p:nvGrpSpPr>
          <p:grpSpPr>
            <a:xfrm>
              <a:off x="7512264" y="1618080"/>
              <a:ext cx="82785" cy="82785"/>
              <a:chOff x="0" y="0"/>
              <a:chExt cx="1913890" cy="1913890"/>
            </a:xfrm>
          </p:grpSpPr>
          <p:sp>
            <p:nvSpPr>
              <p:cNvPr id="114" name="Freeform 114"/>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115" name="Group 115"/>
            <p:cNvGrpSpPr/>
            <p:nvPr/>
          </p:nvGrpSpPr>
          <p:grpSpPr>
            <a:xfrm>
              <a:off x="1078600" y="0"/>
              <a:ext cx="82785" cy="82785"/>
              <a:chOff x="0" y="0"/>
              <a:chExt cx="1913890" cy="1913890"/>
            </a:xfrm>
          </p:grpSpPr>
          <p:sp>
            <p:nvSpPr>
              <p:cNvPr id="116" name="Freeform 116"/>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117" name="Group 117"/>
            <p:cNvGrpSpPr/>
            <p:nvPr/>
          </p:nvGrpSpPr>
          <p:grpSpPr>
            <a:xfrm>
              <a:off x="1078600" y="3187700"/>
              <a:ext cx="82785" cy="82785"/>
              <a:chOff x="0" y="0"/>
              <a:chExt cx="1913890" cy="1913890"/>
            </a:xfrm>
          </p:grpSpPr>
          <p:sp>
            <p:nvSpPr>
              <p:cNvPr id="118" name="Freeform 118"/>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119" name="Group 119"/>
            <p:cNvGrpSpPr/>
            <p:nvPr/>
          </p:nvGrpSpPr>
          <p:grpSpPr>
            <a:xfrm>
              <a:off x="1078600" y="1618080"/>
              <a:ext cx="82785" cy="82785"/>
              <a:chOff x="0" y="0"/>
              <a:chExt cx="1913890" cy="1913890"/>
            </a:xfrm>
          </p:grpSpPr>
          <p:sp>
            <p:nvSpPr>
              <p:cNvPr id="120" name="Freeform 12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121" name="Group 121"/>
            <p:cNvGrpSpPr/>
            <p:nvPr/>
          </p:nvGrpSpPr>
          <p:grpSpPr>
            <a:xfrm>
              <a:off x="2707623" y="0"/>
              <a:ext cx="82785" cy="82785"/>
              <a:chOff x="0" y="0"/>
              <a:chExt cx="1913890" cy="1913890"/>
            </a:xfrm>
          </p:grpSpPr>
          <p:sp>
            <p:nvSpPr>
              <p:cNvPr id="122" name="Freeform 122"/>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123" name="Group 123"/>
            <p:cNvGrpSpPr/>
            <p:nvPr/>
          </p:nvGrpSpPr>
          <p:grpSpPr>
            <a:xfrm>
              <a:off x="2707623" y="3187700"/>
              <a:ext cx="82785" cy="82785"/>
              <a:chOff x="0" y="0"/>
              <a:chExt cx="1913890" cy="1913890"/>
            </a:xfrm>
          </p:grpSpPr>
          <p:sp>
            <p:nvSpPr>
              <p:cNvPr id="124" name="Freeform 124"/>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125" name="Group 125"/>
            <p:cNvGrpSpPr/>
            <p:nvPr/>
          </p:nvGrpSpPr>
          <p:grpSpPr>
            <a:xfrm>
              <a:off x="5895003" y="0"/>
              <a:ext cx="82785" cy="82785"/>
              <a:chOff x="0" y="0"/>
              <a:chExt cx="1913890" cy="1913890"/>
            </a:xfrm>
          </p:grpSpPr>
          <p:sp>
            <p:nvSpPr>
              <p:cNvPr id="126" name="Freeform 126"/>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127" name="Group 127"/>
            <p:cNvGrpSpPr/>
            <p:nvPr/>
          </p:nvGrpSpPr>
          <p:grpSpPr>
            <a:xfrm>
              <a:off x="5895003" y="3187700"/>
              <a:ext cx="82785" cy="82785"/>
              <a:chOff x="0" y="0"/>
              <a:chExt cx="1913890" cy="1913890"/>
            </a:xfrm>
          </p:grpSpPr>
          <p:sp>
            <p:nvSpPr>
              <p:cNvPr id="128" name="Freeform 128"/>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129" name="Group 129"/>
            <p:cNvGrpSpPr/>
            <p:nvPr/>
          </p:nvGrpSpPr>
          <p:grpSpPr>
            <a:xfrm>
              <a:off x="2707623" y="1618080"/>
              <a:ext cx="82785" cy="82785"/>
              <a:chOff x="0" y="0"/>
              <a:chExt cx="1913890" cy="1913890"/>
            </a:xfrm>
          </p:grpSpPr>
          <p:sp>
            <p:nvSpPr>
              <p:cNvPr id="130" name="Freeform 13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131" name="Group 131"/>
            <p:cNvGrpSpPr/>
            <p:nvPr/>
          </p:nvGrpSpPr>
          <p:grpSpPr>
            <a:xfrm>
              <a:off x="5895003" y="1618080"/>
              <a:ext cx="82785" cy="82785"/>
              <a:chOff x="0" y="0"/>
              <a:chExt cx="1913890" cy="1913890"/>
            </a:xfrm>
          </p:grpSpPr>
          <p:sp>
            <p:nvSpPr>
              <p:cNvPr id="132" name="Freeform 132"/>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133" name="Group 133"/>
            <p:cNvGrpSpPr/>
            <p:nvPr/>
          </p:nvGrpSpPr>
          <p:grpSpPr>
            <a:xfrm>
              <a:off x="4873849" y="2112349"/>
              <a:ext cx="82785" cy="82785"/>
              <a:chOff x="0" y="0"/>
              <a:chExt cx="1913890" cy="1913890"/>
            </a:xfrm>
          </p:grpSpPr>
          <p:sp>
            <p:nvSpPr>
              <p:cNvPr id="134" name="Freeform 134"/>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135" name="Group 135"/>
            <p:cNvGrpSpPr/>
            <p:nvPr/>
          </p:nvGrpSpPr>
          <p:grpSpPr>
            <a:xfrm>
              <a:off x="8061229" y="2112349"/>
              <a:ext cx="82785" cy="82785"/>
              <a:chOff x="0" y="0"/>
              <a:chExt cx="1913890" cy="1913890"/>
            </a:xfrm>
          </p:grpSpPr>
          <p:sp>
            <p:nvSpPr>
              <p:cNvPr id="136" name="Freeform 136"/>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137" name="Group 137"/>
            <p:cNvGrpSpPr/>
            <p:nvPr/>
          </p:nvGrpSpPr>
          <p:grpSpPr>
            <a:xfrm>
              <a:off x="4873849" y="542729"/>
              <a:ext cx="82785" cy="82785"/>
              <a:chOff x="0" y="0"/>
              <a:chExt cx="1913890" cy="1913890"/>
            </a:xfrm>
          </p:grpSpPr>
          <p:sp>
            <p:nvSpPr>
              <p:cNvPr id="138" name="Freeform 138"/>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139" name="Group 139"/>
            <p:cNvGrpSpPr/>
            <p:nvPr/>
          </p:nvGrpSpPr>
          <p:grpSpPr>
            <a:xfrm>
              <a:off x="8061229" y="542729"/>
              <a:ext cx="82785" cy="82785"/>
              <a:chOff x="0" y="0"/>
              <a:chExt cx="1913890" cy="1913890"/>
            </a:xfrm>
          </p:grpSpPr>
          <p:sp>
            <p:nvSpPr>
              <p:cNvPr id="140" name="Freeform 14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141" name="Group 141"/>
            <p:cNvGrpSpPr/>
            <p:nvPr/>
          </p:nvGrpSpPr>
          <p:grpSpPr>
            <a:xfrm>
              <a:off x="1627565" y="2112349"/>
              <a:ext cx="82785" cy="82785"/>
              <a:chOff x="0" y="0"/>
              <a:chExt cx="1913890" cy="1913890"/>
            </a:xfrm>
          </p:grpSpPr>
          <p:sp>
            <p:nvSpPr>
              <p:cNvPr id="142" name="Freeform 142"/>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143" name="Group 143"/>
            <p:cNvGrpSpPr/>
            <p:nvPr/>
          </p:nvGrpSpPr>
          <p:grpSpPr>
            <a:xfrm>
              <a:off x="1627565" y="542729"/>
              <a:ext cx="82785" cy="82785"/>
              <a:chOff x="0" y="0"/>
              <a:chExt cx="1913890" cy="1913890"/>
            </a:xfrm>
          </p:grpSpPr>
          <p:sp>
            <p:nvSpPr>
              <p:cNvPr id="144" name="Freeform 144"/>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145" name="Group 145"/>
            <p:cNvGrpSpPr/>
            <p:nvPr/>
          </p:nvGrpSpPr>
          <p:grpSpPr>
            <a:xfrm>
              <a:off x="5412510" y="2649504"/>
              <a:ext cx="82785" cy="82785"/>
              <a:chOff x="0" y="0"/>
              <a:chExt cx="1913890" cy="1913890"/>
            </a:xfrm>
          </p:grpSpPr>
          <p:sp>
            <p:nvSpPr>
              <p:cNvPr id="146" name="Freeform 146"/>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147" name="Group 147"/>
            <p:cNvGrpSpPr/>
            <p:nvPr/>
          </p:nvGrpSpPr>
          <p:grpSpPr>
            <a:xfrm>
              <a:off x="5412510" y="1079884"/>
              <a:ext cx="82785" cy="82785"/>
              <a:chOff x="0" y="0"/>
              <a:chExt cx="1913890" cy="1913890"/>
            </a:xfrm>
          </p:grpSpPr>
          <p:sp>
            <p:nvSpPr>
              <p:cNvPr id="148" name="Freeform 148"/>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149" name="Group 149"/>
            <p:cNvGrpSpPr/>
            <p:nvPr/>
          </p:nvGrpSpPr>
          <p:grpSpPr>
            <a:xfrm>
              <a:off x="2166226" y="2649504"/>
              <a:ext cx="82785" cy="82785"/>
              <a:chOff x="0" y="0"/>
              <a:chExt cx="1913890" cy="1913890"/>
            </a:xfrm>
          </p:grpSpPr>
          <p:sp>
            <p:nvSpPr>
              <p:cNvPr id="150" name="Freeform 15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151" name="Group 151"/>
            <p:cNvGrpSpPr/>
            <p:nvPr/>
          </p:nvGrpSpPr>
          <p:grpSpPr>
            <a:xfrm>
              <a:off x="2166226" y="1079884"/>
              <a:ext cx="82785" cy="82785"/>
              <a:chOff x="0" y="0"/>
              <a:chExt cx="1913890" cy="1913890"/>
            </a:xfrm>
          </p:grpSpPr>
          <p:sp>
            <p:nvSpPr>
              <p:cNvPr id="152" name="Freeform 152"/>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153" name="Group 153"/>
            <p:cNvGrpSpPr>
              <a:grpSpLocks noChangeAspect="1"/>
            </p:cNvGrpSpPr>
            <p:nvPr/>
          </p:nvGrpSpPr>
          <p:grpSpPr>
            <a:xfrm>
              <a:off x="3785101" y="2112349"/>
              <a:ext cx="95594" cy="82785"/>
              <a:chOff x="0" y="0"/>
              <a:chExt cx="6350000" cy="5499100"/>
            </a:xfrm>
          </p:grpSpPr>
          <p:sp>
            <p:nvSpPr>
              <p:cNvPr id="154" name="Freeform 154"/>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155" name="Group 155"/>
            <p:cNvGrpSpPr>
              <a:grpSpLocks noChangeAspect="1"/>
            </p:cNvGrpSpPr>
            <p:nvPr/>
          </p:nvGrpSpPr>
          <p:grpSpPr>
            <a:xfrm>
              <a:off x="6972482" y="2112349"/>
              <a:ext cx="95594" cy="82785"/>
              <a:chOff x="0" y="0"/>
              <a:chExt cx="6350000" cy="5499100"/>
            </a:xfrm>
          </p:grpSpPr>
          <p:sp>
            <p:nvSpPr>
              <p:cNvPr id="156" name="Freeform 15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157" name="Group 157"/>
            <p:cNvGrpSpPr>
              <a:grpSpLocks noChangeAspect="1"/>
            </p:cNvGrpSpPr>
            <p:nvPr/>
          </p:nvGrpSpPr>
          <p:grpSpPr>
            <a:xfrm>
              <a:off x="3785101" y="542729"/>
              <a:ext cx="95594" cy="82785"/>
              <a:chOff x="0" y="0"/>
              <a:chExt cx="6350000" cy="5499100"/>
            </a:xfrm>
          </p:grpSpPr>
          <p:sp>
            <p:nvSpPr>
              <p:cNvPr id="158" name="Freeform 15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159" name="Group 159"/>
            <p:cNvGrpSpPr>
              <a:grpSpLocks noChangeAspect="1"/>
            </p:cNvGrpSpPr>
            <p:nvPr/>
          </p:nvGrpSpPr>
          <p:grpSpPr>
            <a:xfrm>
              <a:off x="6972482" y="542729"/>
              <a:ext cx="95594" cy="82785"/>
              <a:chOff x="0" y="0"/>
              <a:chExt cx="6350000" cy="5499100"/>
            </a:xfrm>
          </p:grpSpPr>
          <p:sp>
            <p:nvSpPr>
              <p:cNvPr id="160" name="Freeform 16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161" name="Group 161"/>
            <p:cNvGrpSpPr>
              <a:grpSpLocks noChangeAspect="1"/>
            </p:cNvGrpSpPr>
            <p:nvPr/>
          </p:nvGrpSpPr>
          <p:grpSpPr>
            <a:xfrm>
              <a:off x="538818" y="2112349"/>
              <a:ext cx="95594" cy="82785"/>
              <a:chOff x="0" y="0"/>
              <a:chExt cx="6350000" cy="5499100"/>
            </a:xfrm>
          </p:grpSpPr>
          <p:sp>
            <p:nvSpPr>
              <p:cNvPr id="162" name="Freeform 162"/>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163" name="Group 163"/>
            <p:cNvGrpSpPr>
              <a:grpSpLocks noChangeAspect="1"/>
            </p:cNvGrpSpPr>
            <p:nvPr/>
          </p:nvGrpSpPr>
          <p:grpSpPr>
            <a:xfrm>
              <a:off x="538818" y="542729"/>
              <a:ext cx="95594" cy="82785"/>
              <a:chOff x="0" y="0"/>
              <a:chExt cx="6350000" cy="5499100"/>
            </a:xfrm>
          </p:grpSpPr>
          <p:sp>
            <p:nvSpPr>
              <p:cNvPr id="164" name="Freeform 164"/>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165" name="Group 165"/>
            <p:cNvGrpSpPr>
              <a:grpSpLocks noChangeAspect="1"/>
            </p:cNvGrpSpPr>
            <p:nvPr/>
          </p:nvGrpSpPr>
          <p:grpSpPr>
            <a:xfrm>
              <a:off x="4323762" y="2649504"/>
              <a:ext cx="95594" cy="82785"/>
              <a:chOff x="0" y="0"/>
              <a:chExt cx="6350000" cy="5499100"/>
            </a:xfrm>
          </p:grpSpPr>
          <p:sp>
            <p:nvSpPr>
              <p:cNvPr id="166" name="Freeform 16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167" name="Group 167"/>
            <p:cNvGrpSpPr>
              <a:grpSpLocks noChangeAspect="1"/>
            </p:cNvGrpSpPr>
            <p:nvPr/>
          </p:nvGrpSpPr>
          <p:grpSpPr>
            <a:xfrm>
              <a:off x="7511142" y="2649504"/>
              <a:ext cx="95594" cy="82785"/>
              <a:chOff x="0" y="0"/>
              <a:chExt cx="6350000" cy="5499100"/>
            </a:xfrm>
          </p:grpSpPr>
          <p:sp>
            <p:nvSpPr>
              <p:cNvPr id="168" name="Freeform 16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169" name="Group 169"/>
            <p:cNvGrpSpPr>
              <a:grpSpLocks noChangeAspect="1"/>
            </p:cNvGrpSpPr>
            <p:nvPr/>
          </p:nvGrpSpPr>
          <p:grpSpPr>
            <a:xfrm>
              <a:off x="4323762" y="1079884"/>
              <a:ext cx="95594" cy="82785"/>
              <a:chOff x="0" y="0"/>
              <a:chExt cx="6350000" cy="5499100"/>
            </a:xfrm>
          </p:grpSpPr>
          <p:sp>
            <p:nvSpPr>
              <p:cNvPr id="170" name="Freeform 17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171" name="Group 171"/>
            <p:cNvGrpSpPr>
              <a:grpSpLocks noChangeAspect="1"/>
            </p:cNvGrpSpPr>
            <p:nvPr/>
          </p:nvGrpSpPr>
          <p:grpSpPr>
            <a:xfrm>
              <a:off x="7511142" y="1079884"/>
              <a:ext cx="95594" cy="82785"/>
              <a:chOff x="0" y="0"/>
              <a:chExt cx="6350000" cy="5499100"/>
            </a:xfrm>
          </p:grpSpPr>
          <p:sp>
            <p:nvSpPr>
              <p:cNvPr id="172" name="Freeform 172"/>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173" name="Group 173"/>
            <p:cNvGrpSpPr>
              <a:grpSpLocks noChangeAspect="1"/>
            </p:cNvGrpSpPr>
            <p:nvPr/>
          </p:nvGrpSpPr>
          <p:grpSpPr>
            <a:xfrm>
              <a:off x="1077478" y="2649504"/>
              <a:ext cx="95594" cy="82785"/>
              <a:chOff x="0" y="0"/>
              <a:chExt cx="6350000" cy="5499100"/>
            </a:xfrm>
          </p:grpSpPr>
          <p:sp>
            <p:nvSpPr>
              <p:cNvPr id="174" name="Freeform 174"/>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175" name="Group 175"/>
            <p:cNvGrpSpPr>
              <a:grpSpLocks noChangeAspect="1"/>
            </p:cNvGrpSpPr>
            <p:nvPr/>
          </p:nvGrpSpPr>
          <p:grpSpPr>
            <a:xfrm>
              <a:off x="1077478" y="1079884"/>
              <a:ext cx="95594" cy="82785"/>
              <a:chOff x="0" y="0"/>
              <a:chExt cx="6350000" cy="5499100"/>
            </a:xfrm>
          </p:grpSpPr>
          <p:sp>
            <p:nvSpPr>
              <p:cNvPr id="176" name="Freeform 17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177" name="Group 177"/>
            <p:cNvGrpSpPr>
              <a:grpSpLocks noChangeAspect="1"/>
            </p:cNvGrpSpPr>
            <p:nvPr/>
          </p:nvGrpSpPr>
          <p:grpSpPr>
            <a:xfrm>
              <a:off x="4863623" y="0"/>
              <a:ext cx="95594" cy="82785"/>
              <a:chOff x="0" y="0"/>
              <a:chExt cx="6350000" cy="5499100"/>
            </a:xfrm>
          </p:grpSpPr>
          <p:sp>
            <p:nvSpPr>
              <p:cNvPr id="178" name="Freeform 17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179" name="Group 179"/>
            <p:cNvGrpSpPr>
              <a:grpSpLocks noChangeAspect="1"/>
            </p:cNvGrpSpPr>
            <p:nvPr/>
          </p:nvGrpSpPr>
          <p:grpSpPr>
            <a:xfrm>
              <a:off x="4863623" y="3187700"/>
              <a:ext cx="95594" cy="82785"/>
              <a:chOff x="0" y="0"/>
              <a:chExt cx="6350000" cy="5499100"/>
            </a:xfrm>
          </p:grpSpPr>
          <p:sp>
            <p:nvSpPr>
              <p:cNvPr id="180" name="Freeform 18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181" name="Group 181"/>
            <p:cNvGrpSpPr>
              <a:grpSpLocks noChangeAspect="1"/>
            </p:cNvGrpSpPr>
            <p:nvPr/>
          </p:nvGrpSpPr>
          <p:grpSpPr>
            <a:xfrm>
              <a:off x="8051003" y="0"/>
              <a:ext cx="95594" cy="82785"/>
              <a:chOff x="0" y="0"/>
              <a:chExt cx="6350000" cy="5499100"/>
            </a:xfrm>
          </p:grpSpPr>
          <p:sp>
            <p:nvSpPr>
              <p:cNvPr id="182" name="Freeform 182"/>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183" name="Group 183"/>
            <p:cNvGrpSpPr>
              <a:grpSpLocks noChangeAspect="1"/>
            </p:cNvGrpSpPr>
            <p:nvPr/>
          </p:nvGrpSpPr>
          <p:grpSpPr>
            <a:xfrm>
              <a:off x="8051003" y="3187700"/>
              <a:ext cx="95594" cy="82785"/>
              <a:chOff x="0" y="0"/>
              <a:chExt cx="6350000" cy="5499100"/>
            </a:xfrm>
          </p:grpSpPr>
          <p:sp>
            <p:nvSpPr>
              <p:cNvPr id="184" name="Freeform 184"/>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185" name="Group 185"/>
            <p:cNvGrpSpPr>
              <a:grpSpLocks noChangeAspect="1"/>
            </p:cNvGrpSpPr>
            <p:nvPr/>
          </p:nvGrpSpPr>
          <p:grpSpPr>
            <a:xfrm>
              <a:off x="4863623" y="1618080"/>
              <a:ext cx="95594" cy="82785"/>
              <a:chOff x="0" y="0"/>
              <a:chExt cx="6350000" cy="5499100"/>
            </a:xfrm>
          </p:grpSpPr>
          <p:sp>
            <p:nvSpPr>
              <p:cNvPr id="186" name="Freeform 18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187" name="Group 187"/>
            <p:cNvGrpSpPr>
              <a:grpSpLocks noChangeAspect="1"/>
            </p:cNvGrpSpPr>
            <p:nvPr/>
          </p:nvGrpSpPr>
          <p:grpSpPr>
            <a:xfrm>
              <a:off x="8051003" y="1618080"/>
              <a:ext cx="95594" cy="82785"/>
              <a:chOff x="0" y="0"/>
              <a:chExt cx="6350000" cy="5499100"/>
            </a:xfrm>
          </p:grpSpPr>
          <p:sp>
            <p:nvSpPr>
              <p:cNvPr id="188" name="Freeform 18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189" name="Group 189"/>
            <p:cNvGrpSpPr>
              <a:grpSpLocks noChangeAspect="1"/>
            </p:cNvGrpSpPr>
            <p:nvPr/>
          </p:nvGrpSpPr>
          <p:grpSpPr>
            <a:xfrm>
              <a:off x="1617339" y="0"/>
              <a:ext cx="95594" cy="82785"/>
              <a:chOff x="0" y="0"/>
              <a:chExt cx="6350000" cy="5499100"/>
            </a:xfrm>
          </p:grpSpPr>
          <p:sp>
            <p:nvSpPr>
              <p:cNvPr id="190" name="Freeform 19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191" name="Group 191"/>
            <p:cNvGrpSpPr>
              <a:grpSpLocks noChangeAspect="1"/>
            </p:cNvGrpSpPr>
            <p:nvPr/>
          </p:nvGrpSpPr>
          <p:grpSpPr>
            <a:xfrm>
              <a:off x="1617339" y="3187700"/>
              <a:ext cx="95594" cy="82785"/>
              <a:chOff x="0" y="0"/>
              <a:chExt cx="6350000" cy="5499100"/>
            </a:xfrm>
          </p:grpSpPr>
          <p:sp>
            <p:nvSpPr>
              <p:cNvPr id="192" name="Freeform 192"/>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193" name="Group 193"/>
            <p:cNvGrpSpPr>
              <a:grpSpLocks noChangeAspect="1"/>
            </p:cNvGrpSpPr>
            <p:nvPr/>
          </p:nvGrpSpPr>
          <p:grpSpPr>
            <a:xfrm>
              <a:off x="1617339" y="1618080"/>
              <a:ext cx="95594" cy="82785"/>
              <a:chOff x="0" y="0"/>
              <a:chExt cx="6350000" cy="5499100"/>
            </a:xfrm>
          </p:grpSpPr>
          <p:sp>
            <p:nvSpPr>
              <p:cNvPr id="194" name="Freeform 194"/>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195" name="Group 195"/>
            <p:cNvGrpSpPr>
              <a:grpSpLocks noChangeAspect="1"/>
            </p:cNvGrpSpPr>
            <p:nvPr/>
          </p:nvGrpSpPr>
          <p:grpSpPr>
            <a:xfrm>
              <a:off x="3246362" y="0"/>
              <a:ext cx="95594" cy="82785"/>
              <a:chOff x="0" y="0"/>
              <a:chExt cx="6350000" cy="5499100"/>
            </a:xfrm>
          </p:grpSpPr>
          <p:sp>
            <p:nvSpPr>
              <p:cNvPr id="196" name="Freeform 19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197" name="Group 197"/>
            <p:cNvGrpSpPr>
              <a:grpSpLocks noChangeAspect="1"/>
            </p:cNvGrpSpPr>
            <p:nvPr/>
          </p:nvGrpSpPr>
          <p:grpSpPr>
            <a:xfrm>
              <a:off x="3246362" y="3187700"/>
              <a:ext cx="95594" cy="82785"/>
              <a:chOff x="0" y="0"/>
              <a:chExt cx="6350000" cy="5499100"/>
            </a:xfrm>
          </p:grpSpPr>
          <p:sp>
            <p:nvSpPr>
              <p:cNvPr id="198" name="Freeform 19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199" name="Group 199"/>
            <p:cNvGrpSpPr>
              <a:grpSpLocks noChangeAspect="1"/>
            </p:cNvGrpSpPr>
            <p:nvPr/>
          </p:nvGrpSpPr>
          <p:grpSpPr>
            <a:xfrm>
              <a:off x="6433743" y="0"/>
              <a:ext cx="95594" cy="82785"/>
              <a:chOff x="0" y="0"/>
              <a:chExt cx="6350000" cy="5499100"/>
            </a:xfrm>
          </p:grpSpPr>
          <p:sp>
            <p:nvSpPr>
              <p:cNvPr id="200" name="Freeform 20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201" name="Group 201"/>
            <p:cNvGrpSpPr>
              <a:grpSpLocks noChangeAspect="1"/>
            </p:cNvGrpSpPr>
            <p:nvPr/>
          </p:nvGrpSpPr>
          <p:grpSpPr>
            <a:xfrm>
              <a:off x="6433743" y="3187700"/>
              <a:ext cx="95594" cy="82785"/>
              <a:chOff x="0" y="0"/>
              <a:chExt cx="6350000" cy="5499100"/>
            </a:xfrm>
          </p:grpSpPr>
          <p:sp>
            <p:nvSpPr>
              <p:cNvPr id="202" name="Freeform 202"/>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203" name="Group 203"/>
            <p:cNvGrpSpPr>
              <a:grpSpLocks noChangeAspect="1"/>
            </p:cNvGrpSpPr>
            <p:nvPr/>
          </p:nvGrpSpPr>
          <p:grpSpPr>
            <a:xfrm>
              <a:off x="3246362" y="1618080"/>
              <a:ext cx="95594" cy="82785"/>
              <a:chOff x="0" y="0"/>
              <a:chExt cx="6350000" cy="5499100"/>
            </a:xfrm>
          </p:grpSpPr>
          <p:sp>
            <p:nvSpPr>
              <p:cNvPr id="204" name="Freeform 204"/>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205" name="Group 205"/>
            <p:cNvGrpSpPr>
              <a:grpSpLocks noChangeAspect="1"/>
            </p:cNvGrpSpPr>
            <p:nvPr/>
          </p:nvGrpSpPr>
          <p:grpSpPr>
            <a:xfrm>
              <a:off x="6433743" y="1618080"/>
              <a:ext cx="95594" cy="82785"/>
              <a:chOff x="0" y="0"/>
              <a:chExt cx="6350000" cy="5499100"/>
            </a:xfrm>
          </p:grpSpPr>
          <p:sp>
            <p:nvSpPr>
              <p:cNvPr id="206" name="Freeform 20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207" name="Group 207"/>
            <p:cNvGrpSpPr>
              <a:grpSpLocks noChangeAspect="1"/>
            </p:cNvGrpSpPr>
            <p:nvPr/>
          </p:nvGrpSpPr>
          <p:grpSpPr>
            <a:xfrm>
              <a:off x="78" y="0"/>
              <a:ext cx="95594" cy="82785"/>
              <a:chOff x="0" y="0"/>
              <a:chExt cx="6350000" cy="5499100"/>
            </a:xfrm>
          </p:grpSpPr>
          <p:sp>
            <p:nvSpPr>
              <p:cNvPr id="208" name="Freeform 20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209" name="Group 209"/>
            <p:cNvGrpSpPr>
              <a:grpSpLocks noChangeAspect="1"/>
            </p:cNvGrpSpPr>
            <p:nvPr/>
          </p:nvGrpSpPr>
          <p:grpSpPr>
            <a:xfrm>
              <a:off x="78" y="3187700"/>
              <a:ext cx="95594" cy="82785"/>
              <a:chOff x="0" y="0"/>
              <a:chExt cx="6350000" cy="5499100"/>
            </a:xfrm>
          </p:grpSpPr>
          <p:sp>
            <p:nvSpPr>
              <p:cNvPr id="210" name="Freeform 21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211" name="Group 211"/>
            <p:cNvGrpSpPr>
              <a:grpSpLocks noChangeAspect="1"/>
            </p:cNvGrpSpPr>
            <p:nvPr/>
          </p:nvGrpSpPr>
          <p:grpSpPr>
            <a:xfrm>
              <a:off x="78" y="1618080"/>
              <a:ext cx="95594" cy="82785"/>
              <a:chOff x="0" y="0"/>
              <a:chExt cx="6350000" cy="5499100"/>
            </a:xfrm>
          </p:grpSpPr>
          <p:sp>
            <p:nvSpPr>
              <p:cNvPr id="212" name="Freeform 212"/>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213" name="Group 213"/>
            <p:cNvGrpSpPr>
              <a:grpSpLocks noChangeAspect="1"/>
            </p:cNvGrpSpPr>
            <p:nvPr/>
          </p:nvGrpSpPr>
          <p:grpSpPr>
            <a:xfrm>
              <a:off x="5412588" y="2112349"/>
              <a:ext cx="95594" cy="82785"/>
              <a:chOff x="0" y="0"/>
              <a:chExt cx="6350000" cy="5499100"/>
            </a:xfrm>
          </p:grpSpPr>
          <p:sp>
            <p:nvSpPr>
              <p:cNvPr id="214" name="Freeform 214"/>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215" name="Group 215"/>
            <p:cNvGrpSpPr>
              <a:grpSpLocks noChangeAspect="1"/>
            </p:cNvGrpSpPr>
            <p:nvPr/>
          </p:nvGrpSpPr>
          <p:grpSpPr>
            <a:xfrm>
              <a:off x="5412588" y="542729"/>
              <a:ext cx="95594" cy="82785"/>
              <a:chOff x="0" y="0"/>
              <a:chExt cx="6350000" cy="5499100"/>
            </a:xfrm>
          </p:grpSpPr>
          <p:sp>
            <p:nvSpPr>
              <p:cNvPr id="216" name="Freeform 21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217" name="Group 217"/>
            <p:cNvGrpSpPr>
              <a:grpSpLocks noChangeAspect="1"/>
            </p:cNvGrpSpPr>
            <p:nvPr/>
          </p:nvGrpSpPr>
          <p:grpSpPr>
            <a:xfrm>
              <a:off x="2166304" y="2112349"/>
              <a:ext cx="95594" cy="82785"/>
              <a:chOff x="0" y="0"/>
              <a:chExt cx="6350000" cy="5499100"/>
            </a:xfrm>
          </p:grpSpPr>
          <p:sp>
            <p:nvSpPr>
              <p:cNvPr id="218" name="Freeform 21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219" name="Group 219"/>
            <p:cNvGrpSpPr>
              <a:grpSpLocks noChangeAspect="1"/>
            </p:cNvGrpSpPr>
            <p:nvPr/>
          </p:nvGrpSpPr>
          <p:grpSpPr>
            <a:xfrm>
              <a:off x="2166304" y="542729"/>
              <a:ext cx="95594" cy="82785"/>
              <a:chOff x="0" y="0"/>
              <a:chExt cx="6350000" cy="5499100"/>
            </a:xfrm>
          </p:grpSpPr>
          <p:sp>
            <p:nvSpPr>
              <p:cNvPr id="220" name="Freeform 22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221" name="Group 221"/>
            <p:cNvGrpSpPr>
              <a:grpSpLocks noChangeAspect="1"/>
            </p:cNvGrpSpPr>
            <p:nvPr/>
          </p:nvGrpSpPr>
          <p:grpSpPr>
            <a:xfrm>
              <a:off x="2701218" y="2649504"/>
              <a:ext cx="95594" cy="82785"/>
              <a:chOff x="0" y="0"/>
              <a:chExt cx="6350000" cy="5499100"/>
            </a:xfrm>
          </p:grpSpPr>
          <p:sp>
            <p:nvSpPr>
              <p:cNvPr id="222" name="Freeform 222"/>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223" name="Group 223"/>
            <p:cNvGrpSpPr>
              <a:grpSpLocks noChangeAspect="1"/>
            </p:cNvGrpSpPr>
            <p:nvPr/>
          </p:nvGrpSpPr>
          <p:grpSpPr>
            <a:xfrm>
              <a:off x="5888599" y="2649504"/>
              <a:ext cx="95594" cy="82785"/>
              <a:chOff x="0" y="0"/>
              <a:chExt cx="6350000" cy="5499100"/>
            </a:xfrm>
          </p:grpSpPr>
          <p:sp>
            <p:nvSpPr>
              <p:cNvPr id="224" name="Freeform 224"/>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225" name="Group 225"/>
            <p:cNvGrpSpPr>
              <a:grpSpLocks noChangeAspect="1"/>
            </p:cNvGrpSpPr>
            <p:nvPr/>
          </p:nvGrpSpPr>
          <p:grpSpPr>
            <a:xfrm>
              <a:off x="2701218" y="1079884"/>
              <a:ext cx="95594" cy="82785"/>
              <a:chOff x="0" y="0"/>
              <a:chExt cx="6350000" cy="5499100"/>
            </a:xfrm>
          </p:grpSpPr>
          <p:sp>
            <p:nvSpPr>
              <p:cNvPr id="226" name="Freeform 22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227" name="Group 227"/>
            <p:cNvGrpSpPr>
              <a:grpSpLocks noChangeAspect="1"/>
            </p:cNvGrpSpPr>
            <p:nvPr/>
          </p:nvGrpSpPr>
          <p:grpSpPr>
            <a:xfrm>
              <a:off x="5888599" y="1079884"/>
              <a:ext cx="95594" cy="82785"/>
              <a:chOff x="0" y="0"/>
              <a:chExt cx="6350000" cy="5499100"/>
            </a:xfrm>
          </p:grpSpPr>
          <p:sp>
            <p:nvSpPr>
              <p:cNvPr id="228" name="Freeform 22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solidFill>
          <a:srgbClr val="FEBA3D"/>
        </a:solidFill>
        <a:effectLst/>
      </p:bgPr>
    </p:bg>
    <p:spTree>
      <p:nvGrpSpPr>
        <p:cNvPr id="1" name=""/>
        <p:cNvGrpSpPr/>
        <p:nvPr/>
      </p:nvGrpSpPr>
      <p:grpSpPr>
        <a:xfrm>
          <a:off x="0" y="0"/>
          <a:ext cx="0" cy="0"/>
          <a:chOff x="0" y="0"/>
          <a:chExt cx="0" cy="0"/>
        </a:xfrm>
      </p:grpSpPr>
      <p:sp>
        <p:nvSpPr>
          <p:cNvPr id="2" name="TextBox 2"/>
          <p:cNvSpPr txBox="1"/>
          <p:nvPr/>
        </p:nvSpPr>
        <p:spPr>
          <a:xfrm>
            <a:off x="599176" y="736060"/>
            <a:ext cx="17598548" cy="2340384"/>
          </a:xfrm>
          <a:prstGeom prst="rect">
            <a:avLst/>
          </a:prstGeom>
        </p:spPr>
        <p:txBody>
          <a:bodyPr wrap="square" lIns="0" tIns="0" rIns="0" bIns="0" rtlCol="0" anchor="t">
            <a:spAutoFit/>
          </a:bodyPr>
          <a:lstStyle/>
          <a:p>
            <a:pPr>
              <a:lnSpc>
                <a:spcPts val="9375"/>
              </a:lnSpc>
            </a:pPr>
            <a:r>
              <a:rPr lang="en-US" sz="7500" dirty="0" err="1">
                <a:solidFill>
                  <a:srgbClr val="1B1B1B"/>
                </a:solidFill>
                <a:latin typeface="League Spartan Bold"/>
              </a:rPr>
              <a:t>Contextualisation</a:t>
            </a:r>
            <a:r>
              <a:rPr lang="en-US" sz="7500" dirty="0">
                <a:solidFill>
                  <a:srgbClr val="1B1B1B"/>
                </a:solidFill>
                <a:latin typeface="League Spartan Bold"/>
              </a:rPr>
              <a:t> et adaptation : </a:t>
            </a:r>
            <a:r>
              <a:rPr lang="en-US" sz="6000" dirty="0" err="1">
                <a:solidFill>
                  <a:srgbClr val="FFFFFF"/>
                </a:solidFill>
                <a:latin typeface="League Spartan Bold"/>
              </a:rPr>
              <a:t>Échelle</a:t>
            </a:r>
            <a:r>
              <a:rPr lang="en-US" sz="6000" dirty="0">
                <a:solidFill>
                  <a:srgbClr val="FFFFFF"/>
                </a:solidFill>
                <a:latin typeface="League Spartan Bold"/>
              </a:rPr>
              <a:t> de </a:t>
            </a:r>
            <a:r>
              <a:rPr lang="en-US" sz="6000" dirty="0" err="1">
                <a:solidFill>
                  <a:srgbClr val="FFFFFF"/>
                </a:solidFill>
                <a:latin typeface="League Spartan Bold"/>
              </a:rPr>
              <a:t>fonctionnement</a:t>
            </a:r>
            <a:r>
              <a:rPr lang="en-US" sz="6000" dirty="0">
                <a:solidFill>
                  <a:srgbClr val="FFFFFF"/>
                </a:solidFill>
                <a:latin typeface="League Spartan Bold"/>
              </a:rPr>
              <a:t> psychosocial</a:t>
            </a:r>
          </a:p>
        </p:txBody>
      </p:sp>
      <p:grpSp>
        <p:nvGrpSpPr>
          <p:cNvPr id="3" name="Group 3"/>
          <p:cNvGrpSpPr/>
          <p:nvPr/>
        </p:nvGrpSpPr>
        <p:grpSpPr>
          <a:xfrm>
            <a:off x="12317668" y="9660804"/>
            <a:ext cx="6109948" cy="2452863"/>
            <a:chOff x="0" y="0"/>
            <a:chExt cx="8146597" cy="3270485"/>
          </a:xfrm>
        </p:grpSpPr>
        <p:grpSp>
          <p:nvGrpSpPr>
            <p:cNvPr id="4" name="Group 4"/>
            <p:cNvGrpSpPr/>
            <p:nvPr/>
          </p:nvGrpSpPr>
          <p:grpSpPr>
            <a:xfrm>
              <a:off x="2707623" y="2112349"/>
              <a:ext cx="82785" cy="82785"/>
              <a:chOff x="0" y="0"/>
              <a:chExt cx="6350000" cy="6350000"/>
            </a:xfrm>
          </p:grpSpPr>
          <p:sp>
            <p:nvSpPr>
              <p:cNvPr id="5" name="Freeform 5"/>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6" name="Group 6"/>
            <p:cNvGrpSpPr/>
            <p:nvPr/>
          </p:nvGrpSpPr>
          <p:grpSpPr>
            <a:xfrm>
              <a:off x="5895003" y="2112349"/>
              <a:ext cx="82785" cy="82785"/>
              <a:chOff x="0" y="0"/>
              <a:chExt cx="6350000" cy="6350000"/>
            </a:xfrm>
          </p:grpSpPr>
          <p:sp>
            <p:nvSpPr>
              <p:cNvPr id="7" name="Freeform 7"/>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8" name="Group 8"/>
            <p:cNvGrpSpPr/>
            <p:nvPr/>
          </p:nvGrpSpPr>
          <p:grpSpPr>
            <a:xfrm>
              <a:off x="2707623" y="542729"/>
              <a:ext cx="82785" cy="82785"/>
              <a:chOff x="0" y="0"/>
              <a:chExt cx="6350000" cy="6350000"/>
            </a:xfrm>
          </p:grpSpPr>
          <p:sp>
            <p:nvSpPr>
              <p:cNvPr id="9" name="Freeform 9"/>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10" name="Group 10"/>
            <p:cNvGrpSpPr/>
            <p:nvPr/>
          </p:nvGrpSpPr>
          <p:grpSpPr>
            <a:xfrm>
              <a:off x="5895003" y="542729"/>
              <a:ext cx="82785" cy="82785"/>
              <a:chOff x="0" y="0"/>
              <a:chExt cx="6350000" cy="6350000"/>
            </a:xfrm>
          </p:grpSpPr>
          <p:sp>
            <p:nvSpPr>
              <p:cNvPr id="11" name="Freeform 11"/>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12" name="Group 12"/>
            <p:cNvGrpSpPr/>
            <p:nvPr/>
          </p:nvGrpSpPr>
          <p:grpSpPr>
            <a:xfrm>
              <a:off x="3246284" y="2649504"/>
              <a:ext cx="82785" cy="82785"/>
              <a:chOff x="0" y="0"/>
              <a:chExt cx="6350000" cy="6350000"/>
            </a:xfrm>
          </p:grpSpPr>
          <p:sp>
            <p:nvSpPr>
              <p:cNvPr id="13" name="Freeform 13"/>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14" name="Group 14"/>
            <p:cNvGrpSpPr/>
            <p:nvPr/>
          </p:nvGrpSpPr>
          <p:grpSpPr>
            <a:xfrm>
              <a:off x="6433664" y="2649504"/>
              <a:ext cx="82785" cy="82785"/>
              <a:chOff x="0" y="0"/>
              <a:chExt cx="6350000" cy="6350000"/>
            </a:xfrm>
          </p:grpSpPr>
          <p:sp>
            <p:nvSpPr>
              <p:cNvPr id="15" name="Freeform 15"/>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16" name="Group 16"/>
            <p:cNvGrpSpPr/>
            <p:nvPr/>
          </p:nvGrpSpPr>
          <p:grpSpPr>
            <a:xfrm>
              <a:off x="3246284" y="1079884"/>
              <a:ext cx="82785" cy="82785"/>
              <a:chOff x="0" y="0"/>
              <a:chExt cx="6350000" cy="6350000"/>
            </a:xfrm>
          </p:grpSpPr>
          <p:sp>
            <p:nvSpPr>
              <p:cNvPr id="17" name="Freeform 17"/>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18" name="Group 18"/>
            <p:cNvGrpSpPr/>
            <p:nvPr/>
          </p:nvGrpSpPr>
          <p:grpSpPr>
            <a:xfrm>
              <a:off x="6433664" y="1079884"/>
              <a:ext cx="82785" cy="82785"/>
              <a:chOff x="0" y="0"/>
              <a:chExt cx="6350000" cy="6350000"/>
            </a:xfrm>
          </p:grpSpPr>
          <p:sp>
            <p:nvSpPr>
              <p:cNvPr id="19" name="Freeform 19"/>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20" name="Group 20"/>
            <p:cNvGrpSpPr/>
            <p:nvPr/>
          </p:nvGrpSpPr>
          <p:grpSpPr>
            <a:xfrm>
              <a:off x="0" y="2649504"/>
              <a:ext cx="82785" cy="82785"/>
              <a:chOff x="0" y="0"/>
              <a:chExt cx="6350000" cy="6350000"/>
            </a:xfrm>
          </p:grpSpPr>
          <p:sp>
            <p:nvSpPr>
              <p:cNvPr id="21" name="Freeform 21"/>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22" name="Group 22"/>
            <p:cNvGrpSpPr/>
            <p:nvPr/>
          </p:nvGrpSpPr>
          <p:grpSpPr>
            <a:xfrm>
              <a:off x="0" y="1079884"/>
              <a:ext cx="82785" cy="82785"/>
              <a:chOff x="0" y="0"/>
              <a:chExt cx="6350000" cy="6350000"/>
            </a:xfrm>
          </p:grpSpPr>
          <p:sp>
            <p:nvSpPr>
              <p:cNvPr id="23" name="Freeform 23"/>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24" name="Group 24"/>
            <p:cNvGrpSpPr/>
            <p:nvPr/>
          </p:nvGrpSpPr>
          <p:grpSpPr>
            <a:xfrm>
              <a:off x="3786145" y="0"/>
              <a:ext cx="82785" cy="82785"/>
              <a:chOff x="0" y="0"/>
              <a:chExt cx="6350000" cy="6350000"/>
            </a:xfrm>
          </p:grpSpPr>
          <p:sp>
            <p:nvSpPr>
              <p:cNvPr id="25" name="Freeform 25"/>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26" name="Group 26"/>
            <p:cNvGrpSpPr/>
            <p:nvPr/>
          </p:nvGrpSpPr>
          <p:grpSpPr>
            <a:xfrm>
              <a:off x="3786145" y="3187700"/>
              <a:ext cx="82785" cy="82785"/>
              <a:chOff x="0" y="0"/>
              <a:chExt cx="6350000" cy="6350000"/>
            </a:xfrm>
          </p:grpSpPr>
          <p:sp>
            <p:nvSpPr>
              <p:cNvPr id="27" name="Freeform 27"/>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28" name="Group 28"/>
            <p:cNvGrpSpPr/>
            <p:nvPr/>
          </p:nvGrpSpPr>
          <p:grpSpPr>
            <a:xfrm>
              <a:off x="6973525" y="0"/>
              <a:ext cx="82785" cy="82785"/>
              <a:chOff x="0" y="0"/>
              <a:chExt cx="6350000" cy="6350000"/>
            </a:xfrm>
          </p:grpSpPr>
          <p:sp>
            <p:nvSpPr>
              <p:cNvPr id="29" name="Freeform 29"/>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30" name="Group 30"/>
            <p:cNvGrpSpPr/>
            <p:nvPr/>
          </p:nvGrpSpPr>
          <p:grpSpPr>
            <a:xfrm>
              <a:off x="6973525" y="3187700"/>
              <a:ext cx="82785" cy="82785"/>
              <a:chOff x="0" y="0"/>
              <a:chExt cx="6350000" cy="6350000"/>
            </a:xfrm>
          </p:grpSpPr>
          <p:sp>
            <p:nvSpPr>
              <p:cNvPr id="31" name="Freeform 31"/>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32" name="Group 32"/>
            <p:cNvGrpSpPr/>
            <p:nvPr/>
          </p:nvGrpSpPr>
          <p:grpSpPr>
            <a:xfrm>
              <a:off x="3786145" y="1618080"/>
              <a:ext cx="82785" cy="82785"/>
              <a:chOff x="0" y="0"/>
              <a:chExt cx="6350000" cy="6350000"/>
            </a:xfrm>
          </p:grpSpPr>
          <p:sp>
            <p:nvSpPr>
              <p:cNvPr id="33" name="Freeform 33"/>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34" name="Group 34"/>
            <p:cNvGrpSpPr/>
            <p:nvPr/>
          </p:nvGrpSpPr>
          <p:grpSpPr>
            <a:xfrm>
              <a:off x="6973525" y="1618080"/>
              <a:ext cx="82785" cy="82785"/>
              <a:chOff x="0" y="0"/>
              <a:chExt cx="6350000" cy="6350000"/>
            </a:xfrm>
          </p:grpSpPr>
          <p:sp>
            <p:nvSpPr>
              <p:cNvPr id="35" name="Freeform 35"/>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36" name="Group 36"/>
            <p:cNvGrpSpPr/>
            <p:nvPr/>
          </p:nvGrpSpPr>
          <p:grpSpPr>
            <a:xfrm>
              <a:off x="539861" y="0"/>
              <a:ext cx="82785" cy="82785"/>
              <a:chOff x="0" y="0"/>
              <a:chExt cx="6350000" cy="6350000"/>
            </a:xfrm>
          </p:grpSpPr>
          <p:sp>
            <p:nvSpPr>
              <p:cNvPr id="37" name="Freeform 37"/>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38" name="Group 38"/>
            <p:cNvGrpSpPr/>
            <p:nvPr/>
          </p:nvGrpSpPr>
          <p:grpSpPr>
            <a:xfrm>
              <a:off x="539861" y="3187700"/>
              <a:ext cx="82785" cy="82785"/>
              <a:chOff x="0" y="0"/>
              <a:chExt cx="6350000" cy="6350000"/>
            </a:xfrm>
          </p:grpSpPr>
          <p:sp>
            <p:nvSpPr>
              <p:cNvPr id="39" name="Freeform 39"/>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40" name="Group 40"/>
            <p:cNvGrpSpPr/>
            <p:nvPr/>
          </p:nvGrpSpPr>
          <p:grpSpPr>
            <a:xfrm>
              <a:off x="539861" y="1618080"/>
              <a:ext cx="82785" cy="82785"/>
              <a:chOff x="0" y="0"/>
              <a:chExt cx="6350000" cy="6350000"/>
            </a:xfrm>
          </p:grpSpPr>
          <p:sp>
            <p:nvSpPr>
              <p:cNvPr id="41" name="Freeform 41"/>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42" name="Group 42"/>
            <p:cNvGrpSpPr/>
            <p:nvPr/>
          </p:nvGrpSpPr>
          <p:grpSpPr>
            <a:xfrm>
              <a:off x="4335110" y="2112349"/>
              <a:ext cx="82785" cy="82785"/>
              <a:chOff x="0" y="0"/>
              <a:chExt cx="6350000" cy="6350000"/>
            </a:xfrm>
          </p:grpSpPr>
          <p:sp>
            <p:nvSpPr>
              <p:cNvPr id="43" name="Freeform 43"/>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44" name="Group 44"/>
            <p:cNvGrpSpPr/>
            <p:nvPr/>
          </p:nvGrpSpPr>
          <p:grpSpPr>
            <a:xfrm>
              <a:off x="7522490" y="2112349"/>
              <a:ext cx="82785" cy="82785"/>
              <a:chOff x="0" y="0"/>
              <a:chExt cx="6350000" cy="6350000"/>
            </a:xfrm>
          </p:grpSpPr>
          <p:sp>
            <p:nvSpPr>
              <p:cNvPr id="45" name="Freeform 45"/>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46" name="Group 46"/>
            <p:cNvGrpSpPr/>
            <p:nvPr/>
          </p:nvGrpSpPr>
          <p:grpSpPr>
            <a:xfrm>
              <a:off x="4335110" y="542729"/>
              <a:ext cx="82785" cy="82785"/>
              <a:chOff x="0" y="0"/>
              <a:chExt cx="6350000" cy="6350000"/>
            </a:xfrm>
          </p:grpSpPr>
          <p:sp>
            <p:nvSpPr>
              <p:cNvPr id="47" name="Freeform 47"/>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48" name="Group 48"/>
            <p:cNvGrpSpPr/>
            <p:nvPr/>
          </p:nvGrpSpPr>
          <p:grpSpPr>
            <a:xfrm>
              <a:off x="7522490" y="542729"/>
              <a:ext cx="82785" cy="82785"/>
              <a:chOff x="0" y="0"/>
              <a:chExt cx="6350000" cy="6350000"/>
            </a:xfrm>
          </p:grpSpPr>
          <p:sp>
            <p:nvSpPr>
              <p:cNvPr id="49" name="Freeform 49"/>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50" name="Group 50"/>
            <p:cNvGrpSpPr/>
            <p:nvPr/>
          </p:nvGrpSpPr>
          <p:grpSpPr>
            <a:xfrm>
              <a:off x="1088826" y="2112349"/>
              <a:ext cx="82785" cy="82785"/>
              <a:chOff x="0" y="0"/>
              <a:chExt cx="6350000" cy="6350000"/>
            </a:xfrm>
          </p:grpSpPr>
          <p:sp>
            <p:nvSpPr>
              <p:cNvPr id="51" name="Freeform 51"/>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52" name="Group 52"/>
            <p:cNvGrpSpPr/>
            <p:nvPr/>
          </p:nvGrpSpPr>
          <p:grpSpPr>
            <a:xfrm>
              <a:off x="1088826" y="542729"/>
              <a:ext cx="82785" cy="82785"/>
              <a:chOff x="0" y="0"/>
              <a:chExt cx="6350000" cy="6350000"/>
            </a:xfrm>
          </p:grpSpPr>
          <p:sp>
            <p:nvSpPr>
              <p:cNvPr id="53" name="Freeform 53"/>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54" name="Group 54"/>
            <p:cNvGrpSpPr/>
            <p:nvPr/>
          </p:nvGrpSpPr>
          <p:grpSpPr>
            <a:xfrm>
              <a:off x="4873770" y="2649504"/>
              <a:ext cx="82785" cy="82785"/>
              <a:chOff x="0" y="0"/>
              <a:chExt cx="6350000" cy="6350000"/>
            </a:xfrm>
          </p:grpSpPr>
          <p:sp>
            <p:nvSpPr>
              <p:cNvPr id="55" name="Freeform 55"/>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56" name="Group 56"/>
            <p:cNvGrpSpPr/>
            <p:nvPr/>
          </p:nvGrpSpPr>
          <p:grpSpPr>
            <a:xfrm>
              <a:off x="8061151" y="2649504"/>
              <a:ext cx="82785" cy="82785"/>
              <a:chOff x="0" y="0"/>
              <a:chExt cx="6350000" cy="6350000"/>
            </a:xfrm>
          </p:grpSpPr>
          <p:sp>
            <p:nvSpPr>
              <p:cNvPr id="57" name="Freeform 57"/>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58" name="Group 58"/>
            <p:cNvGrpSpPr/>
            <p:nvPr/>
          </p:nvGrpSpPr>
          <p:grpSpPr>
            <a:xfrm>
              <a:off x="4873770" y="1079884"/>
              <a:ext cx="82785" cy="82785"/>
              <a:chOff x="0" y="0"/>
              <a:chExt cx="6350000" cy="6350000"/>
            </a:xfrm>
          </p:grpSpPr>
          <p:sp>
            <p:nvSpPr>
              <p:cNvPr id="59" name="Freeform 59"/>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60" name="Group 60"/>
            <p:cNvGrpSpPr/>
            <p:nvPr/>
          </p:nvGrpSpPr>
          <p:grpSpPr>
            <a:xfrm>
              <a:off x="8061151" y="1079884"/>
              <a:ext cx="82785" cy="82785"/>
              <a:chOff x="0" y="0"/>
              <a:chExt cx="6350000" cy="6350000"/>
            </a:xfrm>
          </p:grpSpPr>
          <p:sp>
            <p:nvSpPr>
              <p:cNvPr id="61" name="Freeform 61"/>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62" name="Group 62"/>
            <p:cNvGrpSpPr/>
            <p:nvPr/>
          </p:nvGrpSpPr>
          <p:grpSpPr>
            <a:xfrm>
              <a:off x="1627486" y="2649504"/>
              <a:ext cx="82785" cy="82785"/>
              <a:chOff x="0" y="0"/>
              <a:chExt cx="6350000" cy="6350000"/>
            </a:xfrm>
          </p:grpSpPr>
          <p:sp>
            <p:nvSpPr>
              <p:cNvPr id="63" name="Freeform 63"/>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64" name="Group 64"/>
            <p:cNvGrpSpPr/>
            <p:nvPr/>
          </p:nvGrpSpPr>
          <p:grpSpPr>
            <a:xfrm>
              <a:off x="1627486" y="1079884"/>
              <a:ext cx="82785" cy="82785"/>
              <a:chOff x="0" y="0"/>
              <a:chExt cx="6350000" cy="6350000"/>
            </a:xfrm>
          </p:grpSpPr>
          <p:sp>
            <p:nvSpPr>
              <p:cNvPr id="65" name="Freeform 65"/>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66" name="Group 66"/>
            <p:cNvGrpSpPr/>
            <p:nvPr/>
          </p:nvGrpSpPr>
          <p:grpSpPr>
            <a:xfrm>
              <a:off x="5413631" y="0"/>
              <a:ext cx="82785" cy="82785"/>
              <a:chOff x="0" y="0"/>
              <a:chExt cx="6350000" cy="6350000"/>
            </a:xfrm>
          </p:grpSpPr>
          <p:sp>
            <p:nvSpPr>
              <p:cNvPr id="67" name="Freeform 67"/>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68" name="Group 68"/>
            <p:cNvGrpSpPr/>
            <p:nvPr/>
          </p:nvGrpSpPr>
          <p:grpSpPr>
            <a:xfrm>
              <a:off x="5413631" y="3187700"/>
              <a:ext cx="82785" cy="82785"/>
              <a:chOff x="0" y="0"/>
              <a:chExt cx="6350000" cy="6350000"/>
            </a:xfrm>
          </p:grpSpPr>
          <p:sp>
            <p:nvSpPr>
              <p:cNvPr id="69" name="Freeform 69"/>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70" name="Group 70"/>
            <p:cNvGrpSpPr/>
            <p:nvPr/>
          </p:nvGrpSpPr>
          <p:grpSpPr>
            <a:xfrm>
              <a:off x="5413631" y="1618080"/>
              <a:ext cx="82785" cy="82785"/>
              <a:chOff x="0" y="0"/>
              <a:chExt cx="6350000" cy="6350000"/>
            </a:xfrm>
          </p:grpSpPr>
          <p:sp>
            <p:nvSpPr>
              <p:cNvPr id="71" name="Freeform 71"/>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72" name="Group 72"/>
            <p:cNvGrpSpPr/>
            <p:nvPr/>
          </p:nvGrpSpPr>
          <p:grpSpPr>
            <a:xfrm>
              <a:off x="2167347" y="0"/>
              <a:ext cx="82785" cy="82785"/>
              <a:chOff x="0" y="0"/>
              <a:chExt cx="6350000" cy="6350000"/>
            </a:xfrm>
          </p:grpSpPr>
          <p:sp>
            <p:nvSpPr>
              <p:cNvPr id="73" name="Freeform 73"/>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74" name="Group 74"/>
            <p:cNvGrpSpPr/>
            <p:nvPr/>
          </p:nvGrpSpPr>
          <p:grpSpPr>
            <a:xfrm>
              <a:off x="2167347" y="3187700"/>
              <a:ext cx="82785" cy="82785"/>
              <a:chOff x="0" y="0"/>
              <a:chExt cx="6350000" cy="6350000"/>
            </a:xfrm>
          </p:grpSpPr>
          <p:sp>
            <p:nvSpPr>
              <p:cNvPr id="75" name="Freeform 75"/>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76" name="Group 76"/>
            <p:cNvGrpSpPr/>
            <p:nvPr/>
          </p:nvGrpSpPr>
          <p:grpSpPr>
            <a:xfrm>
              <a:off x="2167347" y="1618080"/>
              <a:ext cx="82785" cy="82785"/>
              <a:chOff x="0" y="0"/>
              <a:chExt cx="6350000" cy="6350000"/>
            </a:xfrm>
          </p:grpSpPr>
          <p:sp>
            <p:nvSpPr>
              <p:cNvPr id="77" name="Freeform 77"/>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78" name="Group 78"/>
            <p:cNvGrpSpPr/>
            <p:nvPr/>
          </p:nvGrpSpPr>
          <p:grpSpPr>
            <a:xfrm>
              <a:off x="3246362" y="2112349"/>
              <a:ext cx="82785" cy="82785"/>
              <a:chOff x="0" y="0"/>
              <a:chExt cx="1913890" cy="1913890"/>
            </a:xfrm>
          </p:grpSpPr>
          <p:sp>
            <p:nvSpPr>
              <p:cNvPr id="79" name="Freeform 79"/>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80" name="Group 80"/>
            <p:cNvGrpSpPr/>
            <p:nvPr/>
          </p:nvGrpSpPr>
          <p:grpSpPr>
            <a:xfrm>
              <a:off x="6433743" y="2112349"/>
              <a:ext cx="82785" cy="82785"/>
              <a:chOff x="0" y="0"/>
              <a:chExt cx="1913890" cy="1913890"/>
            </a:xfrm>
          </p:grpSpPr>
          <p:sp>
            <p:nvSpPr>
              <p:cNvPr id="81" name="Freeform 81"/>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82" name="Group 82"/>
            <p:cNvGrpSpPr/>
            <p:nvPr/>
          </p:nvGrpSpPr>
          <p:grpSpPr>
            <a:xfrm>
              <a:off x="3246362" y="542729"/>
              <a:ext cx="82785" cy="82785"/>
              <a:chOff x="0" y="0"/>
              <a:chExt cx="1913890" cy="1913890"/>
            </a:xfrm>
          </p:grpSpPr>
          <p:sp>
            <p:nvSpPr>
              <p:cNvPr id="83" name="Freeform 83"/>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84" name="Group 84"/>
            <p:cNvGrpSpPr/>
            <p:nvPr/>
          </p:nvGrpSpPr>
          <p:grpSpPr>
            <a:xfrm>
              <a:off x="6433743" y="542729"/>
              <a:ext cx="82785" cy="82785"/>
              <a:chOff x="0" y="0"/>
              <a:chExt cx="1913890" cy="1913890"/>
            </a:xfrm>
          </p:grpSpPr>
          <p:sp>
            <p:nvSpPr>
              <p:cNvPr id="85" name="Freeform 85"/>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86" name="Group 86"/>
            <p:cNvGrpSpPr/>
            <p:nvPr/>
          </p:nvGrpSpPr>
          <p:grpSpPr>
            <a:xfrm>
              <a:off x="78" y="2112349"/>
              <a:ext cx="82785" cy="82785"/>
              <a:chOff x="0" y="0"/>
              <a:chExt cx="1913890" cy="1913890"/>
            </a:xfrm>
          </p:grpSpPr>
          <p:sp>
            <p:nvSpPr>
              <p:cNvPr id="87" name="Freeform 87"/>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88" name="Group 88"/>
            <p:cNvGrpSpPr/>
            <p:nvPr/>
          </p:nvGrpSpPr>
          <p:grpSpPr>
            <a:xfrm>
              <a:off x="78" y="542729"/>
              <a:ext cx="82785" cy="82785"/>
              <a:chOff x="0" y="0"/>
              <a:chExt cx="1913890" cy="1913890"/>
            </a:xfrm>
          </p:grpSpPr>
          <p:sp>
            <p:nvSpPr>
              <p:cNvPr id="89" name="Freeform 89"/>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90" name="Group 90"/>
            <p:cNvGrpSpPr/>
            <p:nvPr/>
          </p:nvGrpSpPr>
          <p:grpSpPr>
            <a:xfrm>
              <a:off x="3785023" y="2649504"/>
              <a:ext cx="82785" cy="82785"/>
              <a:chOff x="0" y="0"/>
              <a:chExt cx="1913890" cy="1913890"/>
            </a:xfrm>
          </p:grpSpPr>
          <p:sp>
            <p:nvSpPr>
              <p:cNvPr id="91" name="Freeform 91"/>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92" name="Group 92"/>
            <p:cNvGrpSpPr/>
            <p:nvPr/>
          </p:nvGrpSpPr>
          <p:grpSpPr>
            <a:xfrm>
              <a:off x="6972403" y="2649504"/>
              <a:ext cx="82785" cy="82785"/>
              <a:chOff x="0" y="0"/>
              <a:chExt cx="1913890" cy="1913890"/>
            </a:xfrm>
          </p:grpSpPr>
          <p:sp>
            <p:nvSpPr>
              <p:cNvPr id="93" name="Freeform 93"/>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94" name="Group 94"/>
            <p:cNvGrpSpPr/>
            <p:nvPr/>
          </p:nvGrpSpPr>
          <p:grpSpPr>
            <a:xfrm>
              <a:off x="3785023" y="1079884"/>
              <a:ext cx="82785" cy="82785"/>
              <a:chOff x="0" y="0"/>
              <a:chExt cx="1913890" cy="1913890"/>
            </a:xfrm>
          </p:grpSpPr>
          <p:sp>
            <p:nvSpPr>
              <p:cNvPr id="95" name="Freeform 95"/>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96" name="Group 96"/>
            <p:cNvGrpSpPr/>
            <p:nvPr/>
          </p:nvGrpSpPr>
          <p:grpSpPr>
            <a:xfrm>
              <a:off x="6972403" y="1079884"/>
              <a:ext cx="82785" cy="82785"/>
              <a:chOff x="0" y="0"/>
              <a:chExt cx="1913890" cy="1913890"/>
            </a:xfrm>
          </p:grpSpPr>
          <p:sp>
            <p:nvSpPr>
              <p:cNvPr id="97" name="Freeform 97"/>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98" name="Group 98"/>
            <p:cNvGrpSpPr/>
            <p:nvPr/>
          </p:nvGrpSpPr>
          <p:grpSpPr>
            <a:xfrm>
              <a:off x="538739" y="2649504"/>
              <a:ext cx="82785" cy="82785"/>
              <a:chOff x="0" y="0"/>
              <a:chExt cx="1913890" cy="1913890"/>
            </a:xfrm>
          </p:grpSpPr>
          <p:sp>
            <p:nvSpPr>
              <p:cNvPr id="99" name="Freeform 99"/>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100" name="Group 100"/>
            <p:cNvGrpSpPr/>
            <p:nvPr/>
          </p:nvGrpSpPr>
          <p:grpSpPr>
            <a:xfrm>
              <a:off x="538739" y="1079884"/>
              <a:ext cx="82785" cy="82785"/>
              <a:chOff x="0" y="0"/>
              <a:chExt cx="1913890" cy="1913890"/>
            </a:xfrm>
          </p:grpSpPr>
          <p:sp>
            <p:nvSpPr>
              <p:cNvPr id="101" name="Freeform 101"/>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102" name="Group 102"/>
            <p:cNvGrpSpPr/>
            <p:nvPr/>
          </p:nvGrpSpPr>
          <p:grpSpPr>
            <a:xfrm>
              <a:off x="4324884" y="0"/>
              <a:ext cx="82785" cy="82785"/>
              <a:chOff x="0" y="0"/>
              <a:chExt cx="1913890" cy="1913890"/>
            </a:xfrm>
          </p:grpSpPr>
          <p:sp>
            <p:nvSpPr>
              <p:cNvPr id="103" name="Freeform 103"/>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104" name="Group 104"/>
            <p:cNvGrpSpPr/>
            <p:nvPr/>
          </p:nvGrpSpPr>
          <p:grpSpPr>
            <a:xfrm>
              <a:off x="4324884" y="3187700"/>
              <a:ext cx="82785" cy="82785"/>
              <a:chOff x="0" y="0"/>
              <a:chExt cx="1913890" cy="1913890"/>
            </a:xfrm>
          </p:grpSpPr>
          <p:sp>
            <p:nvSpPr>
              <p:cNvPr id="105" name="Freeform 105"/>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106" name="Group 106"/>
            <p:cNvGrpSpPr/>
            <p:nvPr/>
          </p:nvGrpSpPr>
          <p:grpSpPr>
            <a:xfrm>
              <a:off x="7512264" y="0"/>
              <a:ext cx="82785" cy="82785"/>
              <a:chOff x="0" y="0"/>
              <a:chExt cx="1913890" cy="1913890"/>
            </a:xfrm>
          </p:grpSpPr>
          <p:sp>
            <p:nvSpPr>
              <p:cNvPr id="107" name="Freeform 107"/>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108" name="Group 108"/>
            <p:cNvGrpSpPr/>
            <p:nvPr/>
          </p:nvGrpSpPr>
          <p:grpSpPr>
            <a:xfrm>
              <a:off x="7512264" y="3187700"/>
              <a:ext cx="82785" cy="82785"/>
              <a:chOff x="0" y="0"/>
              <a:chExt cx="1913890" cy="1913890"/>
            </a:xfrm>
          </p:grpSpPr>
          <p:sp>
            <p:nvSpPr>
              <p:cNvPr id="109" name="Freeform 109"/>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110" name="Group 110"/>
            <p:cNvGrpSpPr/>
            <p:nvPr/>
          </p:nvGrpSpPr>
          <p:grpSpPr>
            <a:xfrm>
              <a:off x="4324884" y="1618080"/>
              <a:ext cx="82785" cy="82785"/>
              <a:chOff x="0" y="0"/>
              <a:chExt cx="1913890" cy="1913890"/>
            </a:xfrm>
          </p:grpSpPr>
          <p:sp>
            <p:nvSpPr>
              <p:cNvPr id="111" name="Freeform 111"/>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112" name="Group 112"/>
            <p:cNvGrpSpPr/>
            <p:nvPr/>
          </p:nvGrpSpPr>
          <p:grpSpPr>
            <a:xfrm>
              <a:off x="7512264" y="1618080"/>
              <a:ext cx="82785" cy="82785"/>
              <a:chOff x="0" y="0"/>
              <a:chExt cx="1913890" cy="1913890"/>
            </a:xfrm>
          </p:grpSpPr>
          <p:sp>
            <p:nvSpPr>
              <p:cNvPr id="113" name="Freeform 113"/>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114" name="Group 114"/>
            <p:cNvGrpSpPr/>
            <p:nvPr/>
          </p:nvGrpSpPr>
          <p:grpSpPr>
            <a:xfrm>
              <a:off x="1078600" y="0"/>
              <a:ext cx="82785" cy="82785"/>
              <a:chOff x="0" y="0"/>
              <a:chExt cx="1913890" cy="1913890"/>
            </a:xfrm>
          </p:grpSpPr>
          <p:sp>
            <p:nvSpPr>
              <p:cNvPr id="115" name="Freeform 115"/>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116" name="Group 116"/>
            <p:cNvGrpSpPr/>
            <p:nvPr/>
          </p:nvGrpSpPr>
          <p:grpSpPr>
            <a:xfrm>
              <a:off x="1078600" y="3187700"/>
              <a:ext cx="82785" cy="82785"/>
              <a:chOff x="0" y="0"/>
              <a:chExt cx="1913890" cy="1913890"/>
            </a:xfrm>
          </p:grpSpPr>
          <p:sp>
            <p:nvSpPr>
              <p:cNvPr id="117" name="Freeform 117"/>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118" name="Group 118"/>
            <p:cNvGrpSpPr/>
            <p:nvPr/>
          </p:nvGrpSpPr>
          <p:grpSpPr>
            <a:xfrm>
              <a:off x="1078600" y="1618080"/>
              <a:ext cx="82785" cy="82785"/>
              <a:chOff x="0" y="0"/>
              <a:chExt cx="1913890" cy="1913890"/>
            </a:xfrm>
          </p:grpSpPr>
          <p:sp>
            <p:nvSpPr>
              <p:cNvPr id="119" name="Freeform 119"/>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120" name="Group 120"/>
            <p:cNvGrpSpPr/>
            <p:nvPr/>
          </p:nvGrpSpPr>
          <p:grpSpPr>
            <a:xfrm>
              <a:off x="2707623" y="0"/>
              <a:ext cx="82785" cy="82785"/>
              <a:chOff x="0" y="0"/>
              <a:chExt cx="1913890" cy="1913890"/>
            </a:xfrm>
          </p:grpSpPr>
          <p:sp>
            <p:nvSpPr>
              <p:cNvPr id="121" name="Freeform 121"/>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122" name="Group 122"/>
            <p:cNvGrpSpPr/>
            <p:nvPr/>
          </p:nvGrpSpPr>
          <p:grpSpPr>
            <a:xfrm>
              <a:off x="2707623" y="3187700"/>
              <a:ext cx="82785" cy="82785"/>
              <a:chOff x="0" y="0"/>
              <a:chExt cx="1913890" cy="1913890"/>
            </a:xfrm>
          </p:grpSpPr>
          <p:sp>
            <p:nvSpPr>
              <p:cNvPr id="123" name="Freeform 123"/>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124" name="Group 124"/>
            <p:cNvGrpSpPr/>
            <p:nvPr/>
          </p:nvGrpSpPr>
          <p:grpSpPr>
            <a:xfrm>
              <a:off x="5895003" y="0"/>
              <a:ext cx="82785" cy="82785"/>
              <a:chOff x="0" y="0"/>
              <a:chExt cx="1913890" cy="1913890"/>
            </a:xfrm>
          </p:grpSpPr>
          <p:sp>
            <p:nvSpPr>
              <p:cNvPr id="125" name="Freeform 125"/>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126" name="Group 126"/>
            <p:cNvGrpSpPr/>
            <p:nvPr/>
          </p:nvGrpSpPr>
          <p:grpSpPr>
            <a:xfrm>
              <a:off x="5895003" y="3187700"/>
              <a:ext cx="82785" cy="82785"/>
              <a:chOff x="0" y="0"/>
              <a:chExt cx="1913890" cy="1913890"/>
            </a:xfrm>
          </p:grpSpPr>
          <p:sp>
            <p:nvSpPr>
              <p:cNvPr id="127" name="Freeform 127"/>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128" name="Group 128"/>
            <p:cNvGrpSpPr/>
            <p:nvPr/>
          </p:nvGrpSpPr>
          <p:grpSpPr>
            <a:xfrm>
              <a:off x="2707623" y="1618080"/>
              <a:ext cx="82785" cy="82785"/>
              <a:chOff x="0" y="0"/>
              <a:chExt cx="1913890" cy="1913890"/>
            </a:xfrm>
          </p:grpSpPr>
          <p:sp>
            <p:nvSpPr>
              <p:cNvPr id="129" name="Freeform 129"/>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130" name="Group 130"/>
            <p:cNvGrpSpPr/>
            <p:nvPr/>
          </p:nvGrpSpPr>
          <p:grpSpPr>
            <a:xfrm>
              <a:off x="5895003" y="1618080"/>
              <a:ext cx="82785" cy="82785"/>
              <a:chOff x="0" y="0"/>
              <a:chExt cx="1913890" cy="1913890"/>
            </a:xfrm>
          </p:grpSpPr>
          <p:sp>
            <p:nvSpPr>
              <p:cNvPr id="131" name="Freeform 131"/>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132" name="Group 132"/>
            <p:cNvGrpSpPr/>
            <p:nvPr/>
          </p:nvGrpSpPr>
          <p:grpSpPr>
            <a:xfrm>
              <a:off x="4873849" y="2112349"/>
              <a:ext cx="82785" cy="82785"/>
              <a:chOff x="0" y="0"/>
              <a:chExt cx="1913890" cy="1913890"/>
            </a:xfrm>
          </p:grpSpPr>
          <p:sp>
            <p:nvSpPr>
              <p:cNvPr id="133" name="Freeform 133"/>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134" name="Group 134"/>
            <p:cNvGrpSpPr/>
            <p:nvPr/>
          </p:nvGrpSpPr>
          <p:grpSpPr>
            <a:xfrm>
              <a:off x="8061229" y="2112349"/>
              <a:ext cx="82785" cy="82785"/>
              <a:chOff x="0" y="0"/>
              <a:chExt cx="1913890" cy="1913890"/>
            </a:xfrm>
          </p:grpSpPr>
          <p:sp>
            <p:nvSpPr>
              <p:cNvPr id="135" name="Freeform 135"/>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136" name="Group 136"/>
            <p:cNvGrpSpPr/>
            <p:nvPr/>
          </p:nvGrpSpPr>
          <p:grpSpPr>
            <a:xfrm>
              <a:off x="4873849" y="542729"/>
              <a:ext cx="82785" cy="82785"/>
              <a:chOff x="0" y="0"/>
              <a:chExt cx="1913890" cy="1913890"/>
            </a:xfrm>
          </p:grpSpPr>
          <p:sp>
            <p:nvSpPr>
              <p:cNvPr id="137" name="Freeform 137"/>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138" name="Group 138"/>
            <p:cNvGrpSpPr/>
            <p:nvPr/>
          </p:nvGrpSpPr>
          <p:grpSpPr>
            <a:xfrm>
              <a:off x="8061229" y="542729"/>
              <a:ext cx="82785" cy="82785"/>
              <a:chOff x="0" y="0"/>
              <a:chExt cx="1913890" cy="1913890"/>
            </a:xfrm>
          </p:grpSpPr>
          <p:sp>
            <p:nvSpPr>
              <p:cNvPr id="139" name="Freeform 139"/>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140" name="Group 140"/>
            <p:cNvGrpSpPr/>
            <p:nvPr/>
          </p:nvGrpSpPr>
          <p:grpSpPr>
            <a:xfrm>
              <a:off x="1627565" y="2112349"/>
              <a:ext cx="82785" cy="82785"/>
              <a:chOff x="0" y="0"/>
              <a:chExt cx="1913890" cy="1913890"/>
            </a:xfrm>
          </p:grpSpPr>
          <p:sp>
            <p:nvSpPr>
              <p:cNvPr id="141" name="Freeform 141"/>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142" name="Group 142"/>
            <p:cNvGrpSpPr/>
            <p:nvPr/>
          </p:nvGrpSpPr>
          <p:grpSpPr>
            <a:xfrm>
              <a:off x="1627565" y="542729"/>
              <a:ext cx="82785" cy="82785"/>
              <a:chOff x="0" y="0"/>
              <a:chExt cx="1913890" cy="1913890"/>
            </a:xfrm>
          </p:grpSpPr>
          <p:sp>
            <p:nvSpPr>
              <p:cNvPr id="143" name="Freeform 143"/>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144" name="Group 144"/>
            <p:cNvGrpSpPr/>
            <p:nvPr/>
          </p:nvGrpSpPr>
          <p:grpSpPr>
            <a:xfrm>
              <a:off x="5412510" y="2649504"/>
              <a:ext cx="82785" cy="82785"/>
              <a:chOff x="0" y="0"/>
              <a:chExt cx="1913890" cy="1913890"/>
            </a:xfrm>
          </p:grpSpPr>
          <p:sp>
            <p:nvSpPr>
              <p:cNvPr id="145" name="Freeform 145"/>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146" name="Group 146"/>
            <p:cNvGrpSpPr/>
            <p:nvPr/>
          </p:nvGrpSpPr>
          <p:grpSpPr>
            <a:xfrm>
              <a:off x="5412510" y="1079884"/>
              <a:ext cx="82785" cy="82785"/>
              <a:chOff x="0" y="0"/>
              <a:chExt cx="1913890" cy="1913890"/>
            </a:xfrm>
          </p:grpSpPr>
          <p:sp>
            <p:nvSpPr>
              <p:cNvPr id="147" name="Freeform 147"/>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148" name="Group 148"/>
            <p:cNvGrpSpPr/>
            <p:nvPr/>
          </p:nvGrpSpPr>
          <p:grpSpPr>
            <a:xfrm>
              <a:off x="2166226" y="2649504"/>
              <a:ext cx="82785" cy="82785"/>
              <a:chOff x="0" y="0"/>
              <a:chExt cx="1913890" cy="1913890"/>
            </a:xfrm>
          </p:grpSpPr>
          <p:sp>
            <p:nvSpPr>
              <p:cNvPr id="149" name="Freeform 149"/>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150" name="Group 150"/>
            <p:cNvGrpSpPr/>
            <p:nvPr/>
          </p:nvGrpSpPr>
          <p:grpSpPr>
            <a:xfrm>
              <a:off x="2166226" y="1079884"/>
              <a:ext cx="82785" cy="82785"/>
              <a:chOff x="0" y="0"/>
              <a:chExt cx="1913890" cy="1913890"/>
            </a:xfrm>
          </p:grpSpPr>
          <p:sp>
            <p:nvSpPr>
              <p:cNvPr id="151" name="Freeform 151"/>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152" name="Group 152"/>
            <p:cNvGrpSpPr>
              <a:grpSpLocks noChangeAspect="1"/>
            </p:cNvGrpSpPr>
            <p:nvPr/>
          </p:nvGrpSpPr>
          <p:grpSpPr>
            <a:xfrm>
              <a:off x="3785101" y="2112349"/>
              <a:ext cx="95594" cy="82785"/>
              <a:chOff x="0" y="0"/>
              <a:chExt cx="6350000" cy="5499100"/>
            </a:xfrm>
          </p:grpSpPr>
          <p:sp>
            <p:nvSpPr>
              <p:cNvPr id="153" name="Freeform 153"/>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154" name="Group 154"/>
            <p:cNvGrpSpPr>
              <a:grpSpLocks noChangeAspect="1"/>
            </p:cNvGrpSpPr>
            <p:nvPr/>
          </p:nvGrpSpPr>
          <p:grpSpPr>
            <a:xfrm>
              <a:off x="6972482" y="2112349"/>
              <a:ext cx="95594" cy="82785"/>
              <a:chOff x="0" y="0"/>
              <a:chExt cx="6350000" cy="5499100"/>
            </a:xfrm>
          </p:grpSpPr>
          <p:sp>
            <p:nvSpPr>
              <p:cNvPr id="155" name="Freeform 155"/>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156" name="Group 156"/>
            <p:cNvGrpSpPr>
              <a:grpSpLocks noChangeAspect="1"/>
            </p:cNvGrpSpPr>
            <p:nvPr/>
          </p:nvGrpSpPr>
          <p:grpSpPr>
            <a:xfrm>
              <a:off x="3785101" y="542729"/>
              <a:ext cx="95594" cy="82785"/>
              <a:chOff x="0" y="0"/>
              <a:chExt cx="6350000" cy="5499100"/>
            </a:xfrm>
          </p:grpSpPr>
          <p:sp>
            <p:nvSpPr>
              <p:cNvPr id="157" name="Freeform 157"/>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158" name="Group 158"/>
            <p:cNvGrpSpPr>
              <a:grpSpLocks noChangeAspect="1"/>
            </p:cNvGrpSpPr>
            <p:nvPr/>
          </p:nvGrpSpPr>
          <p:grpSpPr>
            <a:xfrm>
              <a:off x="6972482" y="542729"/>
              <a:ext cx="95594" cy="82785"/>
              <a:chOff x="0" y="0"/>
              <a:chExt cx="6350000" cy="5499100"/>
            </a:xfrm>
          </p:grpSpPr>
          <p:sp>
            <p:nvSpPr>
              <p:cNvPr id="159" name="Freeform 159"/>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160" name="Group 160"/>
            <p:cNvGrpSpPr>
              <a:grpSpLocks noChangeAspect="1"/>
            </p:cNvGrpSpPr>
            <p:nvPr/>
          </p:nvGrpSpPr>
          <p:grpSpPr>
            <a:xfrm>
              <a:off x="538818" y="2112349"/>
              <a:ext cx="95594" cy="82785"/>
              <a:chOff x="0" y="0"/>
              <a:chExt cx="6350000" cy="5499100"/>
            </a:xfrm>
          </p:grpSpPr>
          <p:sp>
            <p:nvSpPr>
              <p:cNvPr id="161" name="Freeform 161"/>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162" name="Group 162"/>
            <p:cNvGrpSpPr>
              <a:grpSpLocks noChangeAspect="1"/>
            </p:cNvGrpSpPr>
            <p:nvPr/>
          </p:nvGrpSpPr>
          <p:grpSpPr>
            <a:xfrm>
              <a:off x="538818" y="542729"/>
              <a:ext cx="95594" cy="82785"/>
              <a:chOff x="0" y="0"/>
              <a:chExt cx="6350000" cy="5499100"/>
            </a:xfrm>
          </p:grpSpPr>
          <p:sp>
            <p:nvSpPr>
              <p:cNvPr id="163" name="Freeform 163"/>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164" name="Group 164"/>
            <p:cNvGrpSpPr>
              <a:grpSpLocks noChangeAspect="1"/>
            </p:cNvGrpSpPr>
            <p:nvPr/>
          </p:nvGrpSpPr>
          <p:grpSpPr>
            <a:xfrm>
              <a:off x="4323762" y="2649504"/>
              <a:ext cx="95594" cy="82785"/>
              <a:chOff x="0" y="0"/>
              <a:chExt cx="6350000" cy="5499100"/>
            </a:xfrm>
          </p:grpSpPr>
          <p:sp>
            <p:nvSpPr>
              <p:cNvPr id="165" name="Freeform 165"/>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166" name="Group 166"/>
            <p:cNvGrpSpPr>
              <a:grpSpLocks noChangeAspect="1"/>
            </p:cNvGrpSpPr>
            <p:nvPr/>
          </p:nvGrpSpPr>
          <p:grpSpPr>
            <a:xfrm>
              <a:off x="7511142" y="2649504"/>
              <a:ext cx="95594" cy="82785"/>
              <a:chOff x="0" y="0"/>
              <a:chExt cx="6350000" cy="5499100"/>
            </a:xfrm>
          </p:grpSpPr>
          <p:sp>
            <p:nvSpPr>
              <p:cNvPr id="167" name="Freeform 167"/>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168" name="Group 168"/>
            <p:cNvGrpSpPr>
              <a:grpSpLocks noChangeAspect="1"/>
            </p:cNvGrpSpPr>
            <p:nvPr/>
          </p:nvGrpSpPr>
          <p:grpSpPr>
            <a:xfrm>
              <a:off x="4323762" y="1079884"/>
              <a:ext cx="95594" cy="82785"/>
              <a:chOff x="0" y="0"/>
              <a:chExt cx="6350000" cy="5499100"/>
            </a:xfrm>
          </p:grpSpPr>
          <p:sp>
            <p:nvSpPr>
              <p:cNvPr id="169" name="Freeform 169"/>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170" name="Group 170"/>
            <p:cNvGrpSpPr>
              <a:grpSpLocks noChangeAspect="1"/>
            </p:cNvGrpSpPr>
            <p:nvPr/>
          </p:nvGrpSpPr>
          <p:grpSpPr>
            <a:xfrm>
              <a:off x="7511142" y="1079884"/>
              <a:ext cx="95594" cy="82785"/>
              <a:chOff x="0" y="0"/>
              <a:chExt cx="6350000" cy="5499100"/>
            </a:xfrm>
          </p:grpSpPr>
          <p:sp>
            <p:nvSpPr>
              <p:cNvPr id="171" name="Freeform 171"/>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172" name="Group 172"/>
            <p:cNvGrpSpPr>
              <a:grpSpLocks noChangeAspect="1"/>
            </p:cNvGrpSpPr>
            <p:nvPr/>
          </p:nvGrpSpPr>
          <p:grpSpPr>
            <a:xfrm>
              <a:off x="1077478" y="2649504"/>
              <a:ext cx="95594" cy="82785"/>
              <a:chOff x="0" y="0"/>
              <a:chExt cx="6350000" cy="5499100"/>
            </a:xfrm>
          </p:grpSpPr>
          <p:sp>
            <p:nvSpPr>
              <p:cNvPr id="173" name="Freeform 173"/>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174" name="Group 174"/>
            <p:cNvGrpSpPr>
              <a:grpSpLocks noChangeAspect="1"/>
            </p:cNvGrpSpPr>
            <p:nvPr/>
          </p:nvGrpSpPr>
          <p:grpSpPr>
            <a:xfrm>
              <a:off x="1077478" y="1079884"/>
              <a:ext cx="95594" cy="82785"/>
              <a:chOff x="0" y="0"/>
              <a:chExt cx="6350000" cy="5499100"/>
            </a:xfrm>
          </p:grpSpPr>
          <p:sp>
            <p:nvSpPr>
              <p:cNvPr id="175" name="Freeform 175"/>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176" name="Group 176"/>
            <p:cNvGrpSpPr>
              <a:grpSpLocks noChangeAspect="1"/>
            </p:cNvGrpSpPr>
            <p:nvPr/>
          </p:nvGrpSpPr>
          <p:grpSpPr>
            <a:xfrm>
              <a:off x="4863623" y="0"/>
              <a:ext cx="95594" cy="82785"/>
              <a:chOff x="0" y="0"/>
              <a:chExt cx="6350000" cy="5499100"/>
            </a:xfrm>
          </p:grpSpPr>
          <p:sp>
            <p:nvSpPr>
              <p:cNvPr id="177" name="Freeform 177"/>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178" name="Group 178"/>
            <p:cNvGrpSpPr>
              <a:grpSpLocks noChangeAspect="1"/>
            </p:cNvGrpSpPr>
            <p:nvPr/>
          </p:nvGrpSpPr>
          <p:grpSpPr>
            <a:xfrm>
              <a:off x="4863623" y="3187700"/>
              <a:ext cx="95594" cy="82785"/>
              <a:chOff x="0" y="0"/>
              <a:chExt cx="6350000" cy="5499100"/>
            </a:xfrm>
          </p:grpSpPr>
          <p:sp>
            <p:nvSpPr>
              <p:cNvPr id="179" name="Freeform 179"/>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180" name="Group 180"/>
            <p:cNvGrpSpPr>
              <a:grpSpLocks noChangeAspect="1"/>
            </p:cNvGrpSpPr>
            <p:nvPr/>
          </p:nvGrpSpPr>
          <p:grpSpPr>
            <a:xfrm>
              <a:off x="8051003" y="0"/>
              <a:ext cx="95594" cy="82785"/>
              <a:chOff x="0" y="0"/>
              <a:chExt cx="6350000" cy="5499100"/>
            </a:xfrm>
          </p:grpSpPr>
          <p:sp>
            <p:nvSpPr>
              <p:cNvPr id="181" name="Freeform 181"/>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182" name="Group 182"/>
            <p:cNvGrpSpPr>
              <a:grpSpLocks noChangeAspect="1"/>
            </p:cNvGrpSpPr>
            <p:nvPr/>
          </p:nvGrpSpPr>
          <p:grpSpPr>
            <a:xfrm>
              <a:off x="8051003" y="3187700"/>
              <a:ext cx="95594" cy="82785"/>
              <a:chOff x="0" y="0"/>
              <a:chExt cx="6350000" cy="5499100"/>
            </a:xfrm>
          </p:grpSpPr>
          <p:sp>
            <p:nvSpPr>
              <p:cNvPr id="183" name="Freeform 183"/>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184" name="Group 184"/>
            <p:cNvGrpSpPr>
              <a:grpSpLocks noChangeAspect="1"/>
            </p:cNvGrpSpPr>
            <p:nvPr/>
          </p:nvGrpSpPr>
          <p:grpSpPr>
            <a:xfrm>
              <a:off x="4863623" y="1618080"/>
              <a:ext cx="95594" cy="82785"/>
              <a:chOff x="0" y="0"/>
              <a:chExt cx="6350000" cy="5499100"/>
            </a:xfrm>
          </p:grpSpPr>
          <p:sp>
            <p:nvSpPr>
              <p:cNvPr id="185" name="Freeform 185"/>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186" name="Group 186"/>
            <p:cNvGrpSpPr>
              <a:grpSpLocks noChangeAspect="1"/>
            </p:cNvGrpSpPr>
            <p:nvPr/>
          </p:nvGrpSpPr>
          <p:grpSpPr>
            <a:xfrm>
              <a:off x="8051003" y="1618080"/>
              <a:ext cx="95594" cy="82785"/>
              <a:chOff x="0" y="0"/>
              <a:chExt cx="6350000" cy="5499100"/>
            </a:xfrm>
          </p:grpSpPr>
          <p:sp>
            <p:nvSpPr>
              <p:cNvPr id="187" name="Freeform 187"/>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188" name="Group 188"/>
            <p:cNvGrpSpPr>
              <a:grpSpLocks noChangeAspect="1"/>
            </p:cNvGrpSpPr>
            <p:nvPr/>
          </p:nvGrpSpPr>
          <p:grpSpPr>
            <a:xfrm>
              <a:off x="1617339" y="0"/>
              <a:ext cx="95594" cy="82785"/>
              <a:chOff x="0" y="0"/>
              <a:chExt cx="6350000" cy="5499100"/>
            </a:xfrm>
          </p:grpSpPr>
          <p:sp>
            <p:nvSpPr>
              <p:cNvPr id="189" name="Freeform 189"/>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190" name="Group 190"/>
            <p:cNvGrpSpPr>
              <a:grpSpLocks noChangeAspect="1"/>
            </p:cNvGrpSpPr>
            <p:nvPr/>
          </p:nvGrpSpPr>
          <p:grpSpPr>
            <a:xfrm>
              <a:off x="1617339" y="3187700"/>
              <a:ext cx="95594" cy="82785"/>
              <a:chOff x="0" y="0"/>
              <a:chExt cx="6350000" cy="5499100"/>
            </a:xfrm>
          </p:grpSpPr>
          <p:sp>
            <p:nvSpPr>
              <p:cNvPr id="191" name="Freeform 191"/>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192" name="Group 192"/>
            <p:cNvGrpSpPr>
              <a:grpSpLocks noChangeAspect="1"/>
            </p:cNvGrpSpPr>
            <p:nvPr/>
          </p:nvGrpSpPr>
          <p:grpSpPr>
            <a:xfrm>
              <a:off x="1617339" y="1618080"/>
              <a:ext cx="95594" cy="82785"/>
              <a:chOff x="0" y="0"/>
              <a:chExt cx="6350000" cy="5499100"/>
            </a:xfrm>
          </p:grpSpPr>
          <p:sp>
            <p:nvSpPr>
              <p:cNvPr id="193" name="Freeform 193"/>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194" name="Group 194"/>
            <p:cNvGrpSpPr>
              <a:grpSpLocks noChangeAspect="1"/>
            </p:cNvGrpSpPr>
            <p:nvPr/>
          </p:nvGrpSpPr>
          <p:grpSpPr>
            <a:xfrm>
              <a:off x="3246362" y="0"/>
              <a:ext cx="95594" cy="82785"/>
              <a:chOff x="0" y="0"/>
              <a:chExt cx="6350000" cy="5499100"/>
            </a:xfrm>
          </p:grpSpPr>
          <p:sp>
            <p:nvSpPr>
              <p:cNvPr id="195" name="Freeform 195"/>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196" name="Group 196"/>
            <p:cNvGrpSpPr>
              <a:grpSpLocks noChangeAspect="1"/>
            </p:cNvGrpSpPr>
            <p:nvPr/>
          </p:nvGrpSpPr>
          <p:grpSpPr>
            <a:xfrm>
              <a:off x="3246362" y="3187700"/>
              <a:ext cx="95594" cy="82785"/>
              <a:chOff x="0" y="0"/>
              <a:chExt cx="6350000" cy="5499100"/>
            </a:xfrm>
          </p:grpSpPr>
          <p:sp>
            <p:nvSpPr>
              <p:cNvPr id="197" name="Freeform 197"/>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198" name="Group 198"/>
            <p:cNvGrpSpPr>
              <a:grpSpLocks noChangeAspect="1"/>
            </p:cNvGrpSpPr>
            <p:nvPr/>
          </p:nvGrpSpPr>
          <p:grpSpPr>
            <a:xfrm>
              <a:off x="6433743" y="0"/>
              <a:ext cx="95594" cy="82785"/>
              <a:chOff x="0" y="0"/>
              <a:chExt cx="6350000" cy="5499100"/>
            </a:xfrm>
          </p:grpSpPr>
          <p:sp>
            <p:nvSpPr>
              <p:cNvPr id="199" name="Freeform 199"/>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200" name="Group 200"/>
            <p:cNvGrpSpPr>
              <a:grpSpLocks noChangeAspect="1"/>
            </p:cNvGrpSpPr>
            <p:nvPr/>
          </p:nvGrpSpPr>
          <p:grpSpPr>
            <a:xfrm>
              <a:off x="6433743" y="3187700"/>
              <a:ext cx="95594" cy="82785"/>
              <a:chOff x="0" y="0"/>
              <a:chExt cx="6350000" cy="5499100"/>
            </a:xfrm>
          </p:grpSpPr>
          <p:sp>
            <p:nvSpPr>
              <p:cNvPr id="201" name="Freeform 201"/>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202" name="Group 202"/>
            <p:cNvGrpSpPr>
              <a:grpSpLocks noChangeAspect="1"/>
            </p:cNvGrpSpPr>
            <p:nvPr/>
          </p:nvGrpSpPr>
          <p:grpSpPr>
            <a:xfrm>
              <a:off x="3246362" y="1618080"/>
              <a:ext cx="95594" cy="82785"/>
              <a:chOff x="0" y="0"/>
              <a:chExt cx="6350000" cy="5499100"/>
            </a:xfrm>
          </p:grpSpPr>
          <p:sp>
            <p:nvSpPr>
              <p:cNvPr id="203" name="Freeform 203"/>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204" name="Group 204"/>
            <p:cNvGrpSpPr>
              <a:grpSpLocks noChangeAspect="1"/>
            </p:cNvGrpSpPr>
            <p:nvPr/>
          </p:nvGrpSpPr>
          <p:grpSpPr>
            <a:xfrm>
              <a:off x="6433743" y="1618080"/>
              <a:ext cx="95594" cy="82785"/>
              <a:chOff x="0" y="0"/>
              <a:chExt cx="6350000" cy="5499100"/>
            </a:xfrm>
          </p:grpSpPr>
          <p:sp>
            <p:nvSpPr>
              <p:cNvPr id="205" name="Freeform 205"/>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206" name="Group 206"/>
            <p:cNvGrpSpPr>
              <a:grpSpLocks noChangeAspect="1"/>
            </p:cNvGrpSpPr>
            <p:nvPr/>
          </p:nvGrpSpPr>
          <p:grpSpPr>
            <a:xfrm>
              <a:off x="78" y="0"/>
              <a:ext cx="95594" cy="82785"/>
              <a:chOff x="0" y="0"/>
              <a:chExt cx="6350000" cy="5499100"/>
            </a:xfrm>
          </p:grpSpPr>
          <p:sp>
            <p:nvSpPr>
              <p:cNvPr id="207" name="Freeform 207"/>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208" name="Group 208"/>
            <p:cNvGrpSpPr>
              <a:grpSpLocks noChangeAspect="1"/>
            </p:cNvGrpSpPr>
            <p:nvPr/>
          </p:nvGrpSpPr>
          <p:grpSpPr>
            <a:xfrm>
              <a:off x="78" y="3187700"/>
              <a:ext cx="95594" cy="82785"/>
              <a:chOff x="0" y="0"/>
              <a:chExt cx="6350000" cy="5499100"/>
            </a:xfrm>
          </p:grpSpPr>
          <p:sp>
            <p:nvSpPr>
              <p:cNvPr id="209" name="Freeform 209"/>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210" name="Group 210"/>
            <p:cNvGrpSpPr>
              <a:grpSpLocks noChangeAspect="1"/>
            </p:cNvGrpSpPr>
            <p:nvPr/>
          </p:nvGrpSpPr>
          <p:grpSpPr>
            <a:xfrm>
              <a:off x="78" y="1618080"/>
              <a:ext cx="95594" cy="82785"/>
              <a:chOff x="0" y="0"/>
              <a:chExt cx="6350000" cy="5499100"/>
            </a:xfrm>
          </p:grpSpPr>
          <p:sp>
            <p:nvSpPr>
              <p:cNvPr id="211" name="Freeform 211"/>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212" name="Group 212"/>
            <p:cNvGrpSpPr>
              <a:grpSpLocks noChangeAspect="1"/>
            </p:cNvGrpSpPr>
            <p:nvPr/>
          </p:nvGrpSpPr>
          <p:grpSpPr>
            <a:xfrm>
              <a:off x="5412588" y="2112349"/>
              <a:ext cx="95594" cy="82785"/>
              <a:chOff x="0" y="0"/>
              <a:chExt cx="6350000" cy="5499100"/>
            </a:xfrm>
          </p:grpSpPr>
          <p:sp>
            <p:nvSpPr>
              <p:cNvPr id="213" name="Freeform 213"/>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214" name="Group 214"/>
            <p:cNvGrpSpPr>
              <a:grpSpLocks noChangeAspect="1"/>
            </p:cNvGrpSpPr>
            <p:nvPr/>
          </p:nvGrpSpPr>
          <p:grpSpPr>
            <a:xfrm>
              <a:off x="5412588" y="542729"/>
              <a:ext cx="95594" cy="82785"/>
              <a:chOff x="0" y="0"/>
              <a:chExt cx="6350000" cy="5499100"/>
            </a:xfrm>
          </p:grpSpPr>
          <p:sp>
            <p:nvSpPr>
              <p:cNvPr id="215" name="Freeform 215"/>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216" name="Group 216"/>
            <p:cNvGrpSpPr>
              <a:grpSpLocks noChangeAspect="1"/>
            </p:cNvGrpSpPr>
            <p:nvPr/>
          </p:nvGrpSpPr>
          <p:grpSpPr>
            <a:xfrm>
              <a:off x="2166304" y="2112349"/>
              <a:ext cx="95594" cy="82785"/>
              <a:chOff x="0" y="0"/>
              <a:chExt cx="6350000" cy="5499100"/>
            </a:xfrm>
          </p:grpSpPr>
          <p:sp>
            <p:nvSpPr>
              <p:cNvPr id="217" name="Freeform 217"/>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218" name="Group 218"/>
            <p:cNvGrpSpPr>
              <a:grpSpLocks noChangeAspect="1"/>
            </p:cNvGrpSpPr>
            <p:nvPr/>
          </p:nvGrpSpPr>
          <p:grpSpPr>
            <a:xfrm>
              <a:off x="2166304" y="542729"/>
              <a:ext cx="95594" cy="82785"/>
              <a:chOff x="0" y="0"/>
              <a:chExt cx="6350000" cy="5499100"/>
            </a:xfrm>
          </p:grpSpPr>
          <p:sp>
            <p:nvSpPr>
              <p:cNvPr id="219" name="Freeform 219"/>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220" name="Group 220"/>
            <p:cNvGrpSpPr>
              <a:grpSpLocks noChangeAspect="1"/>
            </p:cNvGrpSpPr>
            <p:nvPr/>
          </p:nvGrpSpPr>
          <p:grpSpPr>
            <a:xfrm>
              <a:off x="2261901" y="2523833"/>
              <a:ext cx="95594" cy="82785"/>
              <a:chOff x="-29182402" y="-8347890"/>
              <a:chExt cx="6350000" cy="5499100"/>
            </a:xfrm>
          </p:grpSpPr>
          <p:sp>
            <p:nvSpPr>
              <p:cNvPr id="221" name="Freeform 221"/>
              <p:cNvSpPr/>
              <p:nvPr/>
            </p:nvSpPr>
            <p:spPr>
              <a:xfrm>
                <a:off x="-29182402" y="-834789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222" name="Group 222"/>
            <p:cNvGrpSpPr>
              <a:grpSpLocks noChangeAspect="1"/>
            </p:cNvGrpSpPr>
            <p:nvPr/>
          </p:nvGrpSpPr>
          <p:grpSpPr>
            <a:xfrm>
              <a:off x="5888599" y="2649504"/>
              <a:ext cx="95594" cy="82785"/>
              <a:chOff x="0" y="0"/>
              <a:chExt cx="6350000" cy="5499100"/>
            </a:xfrm>
          </p:grpSpPr>
          <p:sp>
            <p:nvSpPr>
              <p:cNvPr id="223" name="Freeform 223"/>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224" name="Group 224"/>
            <p:cNvGrpSpPr>
              <a:grpSpLocks noChangeAspect="1"/>
            </p:cNvGrpSpPr>
            <p:nvPr/>
          </p:nvGrpSpPr>
          <p:grpSpPr>
            <a:xfrm>
              <a:off x="2701218" y="1079884"/>
              <a:ext cx="95594" cy="82785"/>
              <a:chOff x="0" y="0"/>
              <a:chExt cx="6350000" cy="5499100"/>
            </a:xfrm>
          </p:grpSpPr>
          <p:sp>
            <p:nvSpPr>
              <p:cNvPr id="225" name="Freeform 225"/>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226" name="Group 226"/>
            <p:cNvGrpSpPr>
              <a:grpSpLocks noChangeAspect="1"/>
            </p:cNvGrpSpPr>
            <p:nvPr/>
          </p:nvGrpSpPr>
          <p:grpSpPr>
            <a:xfrm>
              <a:off x="5888599" y="1079884"/>
              <a:ext cx="95594" cy="82785"/>
              <a:chOff x="0" y="0"/>
              <a:chExt cx="6350000" cy="5499100"/>
            </a:xfrm>
          </p:grpSpPr>
          <p:sp>
            <p:nvSpPr>
              <p:cNvPr id="227" name="Freeform 227"/>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grpSp>
        <p:nvGrpSpPr>
          <p:cNvPr id="228" name="Group 228"/>
          <p:cNvGrpSpPr/>
          <p:nvPr/>
        </p:nvGrpSpPr>
        <p:grpSpPr>
          <a:xfrm>
            <a:off x="599176" y="3479901"/>
            <a:ext cx="10196490" cy="6184492"/>
            <a:chOff x="-722833" y="215553"/>
            <a:chExt cx="13595319" cy="8245992"/>
          </a:xfrm>
        </p:grpSpPr>
        <p:sp>
          <p:nvSpPr>
            <p:cNvPr id="229" name="TextBox 229"/>
            <p:cNvSpPr txBox="1"/>
            <p:nvPr/>
          </p:nvSpPr>
          <p:spPr>
            <a:xfrm>
              <a:off x="-722833" y="215553"/>
              <a:ext cx="13595319" cy="541173"/>
            </a:xfrm>
            <a:prstGeom prst="rect">
              <a:avLst/>
            </a:prstGeom>
          </p:spPr>
          <p:txBody>
            <a:bodyPr lIns="0" tIns="0" rIns="0" bIns="0" rtlCol="0" anchor="t">
              <a:spAutoFit/>
            </a:bodyPr>
            <a:lstStyle/>
            <a:p>
              <a:pPr>
                <a:lnSpc>
                  <a:spcPts val="3125"/>
                </a:lnSpc>
              </a:pPr>
              <a:r>
                <a:rPr lang="en-US" sz="2400" b="1" u="sng" dirty="0">
                  <a:solidFill>
                    <a:srgbClr val="1B1B1B"/>
                  </a:solidFill>
                  <a:latin typeface="League Spartan" panose="020B0604020202020204" charset="0"/>
                </a:rPr>
                <a:t>Standard</a:t>
              </a:r>
            </a:p>
          </p:txBody>
        </p:sp>
        <p:sp>
          <p:nvSpPr>
            <p:cNvPr id="230" name="TextBox 230"/>
            <p:cNvSpPr txBox="1"/>
            <p:nvPr/>
          </p:nvSpPr>
          <p:spPr>
            <a:xfrm>
              <a:off x="-722833" y="1067211"/>
              <a:ext cx="11113871" cy="7394334"/>
            </a:xfrm>
            <a:prstGeom prst="rect">
              <a:avLst/>
            </a:prstGeom>
          </p:spPr>
          <p:txBody>
            <a:bodyPr wrap="square" lIns="0" tIns="0" rIns="0" bIns="0" rtlCol="0" anchor="t">
              <a:spAutoFit/>
            </a:bodyPr>
            <a:lstStyle/>
            <a:p>
              <a:pPr marL="457200" indent="-457200">
                <a:lnSpc>
                  <a:spcPts val="2659"/>
                </a:lnSpc>
                <a:buFont typeface="+mj-lt"/>
                <a:buAutoNum type="arabicPeriod"/>
              </a:pPr>
              <a:r>
                <a:rPr lang="en-US" sz="2400" dirty="0">
                  <a:solidFill>
                    <a:srgbClr val="1B1B1B"/>
                  </a:solidFill>
                  <a:latin typeface="League Spartan Bold"/>
                </a:rPr>
                <a:t>Donner des conseils aux </a:t>
              </a:r>
              <a:r>
                <a:rPr lang="en-US" sz="2400" dirty="0" err="1">
                  <a:solidFill>
                    <a:srgbClr val="1B1B1B"/>
                  </a:solidFill>
                  <a:latin typeface="League Spartan Bold"/>
                </a:rPr>
                <a:t>membres</a:t>
              </a:r>
              <a:r>
                <a:rPr lang="en-US" sz="2400" dirty="0">
                  <a:solidFill>
                    <a:srgbClr val="1B1B1B"/>
                  </a:solidFill>
                  <a:latin typeface="League Spartan Bold"/>
                </a:rPr>
                <a:t> de la </a:t>
              </a:r>
              <a:r>
                <a:rPr lang="en-US" sz="2400" dirty="0" err="1">
                  <a:solidFill>
                    <a:srgbClr val="1B1B1B"/>
                  </a:solidFill>
                  <a:latin typeface="League Spartan Bold"/>
                </a:rPr>
                <a:t>famille</a:t>
              </a:r>
              <a:endParaRPr lang="en-US" sz="2400" dirty="0">
                <a:solidFill>
                  <a:srgbClr val="1B1B1B"/>
                </a:solidFill>
                <a:latin typeface="League Spartan" panose="020B0604020202020204" charset="0"/>
              </a:endParaRPr>
            </a:p>
            <a:p>
              <a:pPr marL="457200" indent="-457200">
                <a:lnSpc>
                  <a:spcPts val="2659"/>
                </a:lnSpc>
                <a:buFont typeface="+mj-lt"/>
                <a:buAutoNum type="arabicPeriod"/>
              </a:pPr>
              <a:r>
                <a:rPr lang="en-US" sz="2400" dirty="0" err="1">
                  <a:solidFill>
                    <a:srgbClr val="1B1B1B"/>
                  </a:solidFill>
                  <a:latin typeface="League Spartan Bold"/>
                </a:rPr>
                <a:t>Échanger</a:t>
              </a:r>
              <a:r>
                <a:rPr lang="en-US" sz="2400" dirty="0">
                  <a:solidFill>
                    <a:srgbClr val="1B1B1B"/>
                  </a:solidFill>
                  <a:latin typeface="League Spartan Bold"/>
                </a:rPr>
                <a:t> des </a:t>
              </a:r>
              <a:r>
                <a:rPr lang="en-US" sz="2400" dirty="0" err="1">
                  <a:solidFill>
                    <a:srgbClr val="1B1B1B"/>
                  </a:solidFill>
                  <a:latin typeface="League Spartan Bold"/>
                </a:rPr>
                <a:t>idées</a:t>
              </a:r>
              <a:r>
                <a:rPr lang="en-US" sz="2400" dirty="0">
                  <a:solidFill>
                    <a:srgbClr val="1B1B1B"/>
                  </a:solidFill>
                  <a:latin typeface="League Spartan Bold"/>
                </a:rPr>
                <a:t> avec </a:t>
              </a:r>
              <a:r>
                <a:rPr lang="en-US" sz="2400" dirty="0" err="1">
                  <a:solidFill>
                    <a:srgbClr val="1B1B1B"/>
                  </a:solidFill>
                  <a:latin typeface="League Spartan Bold"/>
                </a:rPr>
                <a:t>d'autres</a:t>
              </a:r>
              <a:r>
                <a:rPr lang="en-US" sz="2400" dirty="0">
                  <a:solidFill>
                    <a:srgbClr val="1B1B1B"/>
                  </a:solidFill>
                  <a:latin typeface="League Spartan Bold"/>
                </a:rPr>
                <a:t> </a:t>
              </a:r>
              <a:r>
                <a:rPr lang="en-US" sz="2400" dirty="0" err="1">
                  <a:solidFill>
                    <a:srgbClr val="1B1B1B"/>
                  </a:solidFill>
                  <a:latin typeface="League Spartan Bold"/>
                </a:rPr>
                <a:t>personnes</a:t>
              </a:r>
              <a:endParaRPr lang="en-US" sz="2400" dirty="0">
                <a:solidFill>
                  <a:srgbClr val="1B1B1B"/>
                </a:solidFill>
                <a:latin typeface="League Spartan Bold"/>
              </a:endParaRPr>
            </a:p>
            <a:p>
              <a:pPr marL="457200" indent="-457200">
                <a:lnSpc>
                  <a:spcPts val="2659"/>
                </a:lnSpc>
                <a:buFont typeface="+mj-lt"/>
                <a:buAutoNum type="arabicPeriod"/>
              </a:pPr>
              <a:r>
                <a:rPr lang="en-US" sz="2400" dirty="0" err="1">
                  <a:solidFill>
                    <a:srgbClr val="1B1B1B"/>
                  </a:solidFill>
                  <a:latin typeface="League Spartan Bold"/>
                </a:rPr>
                <a:t>S'unir</a:t>
              </a:r>
              <a:r>
                <a:rPr lang="en-US" sz="2400" dirty="0">
                  <a:solidFill>
                    <a:srgbClr val="1B1B1B"/>
                  </a:solidFill>
                  <a:latin typeface="League Spartan Bold"/>
                </a:rPr>
                <a:t> à </a:t>
              </a:r>
              <a:r>
                <a:rPr lang="en-US" sz="2400" dirty="0" err="1">
                  <a:solidFill>
                    <a:srgbClr val="1B1B1B"/>
                  </a:solidFill>
                  <a:latin typeface="League Spartan Bold"/>
                </a:rPr>
                <a:t>d'autres</a:t>
              </a:r>
              <a:r>
                <a:rPr lang="en-US" sz="2400" dirty="0">
                  <a:solidFill>
                    <a:srgbClr val="1B1B1B"/>
                  </a:solidFill>
                  <a:latin typeface="League Spartan Bold"/>
                </a:rPr>
                <a:t> </a:t>
              </a:r>
              <a:r>
                <a:rPr lang="en-US" sz="2400" dirty="0" err="1">
                  <a:solidFill>
                    <a:srgbClr val="1B1B1B"/>
                  </a:solidFill>
                  <a:latin typeface="League Spartan Bold"/>
                </a:rPr>
                <a:t>membres</a:t>
              </a:r>
              <a:r>
                <a:rPr lang="en-US" sz="2400" dirty="0">
                  <a:solidFill>
                    <a:srgbClr val="1B1B1B"/>
                  </a:solidFill>
                  <a:latin typeface="League Spartan Bold"/>
                </a:rPr>
                <a:t> de la </a:t>
              </a:r>
              <a:r>
                <a:rPr lang="en-US" sz="2400" dirty="0" err="1">
                  <a:solidFill>
                    <a:srgbClr val="1B1B1B"/>
                  </a:solidFill>
                  <a:latin typeface="League Spartan Bold"/>
                </a:rPr>
                <a:t>communauté</a:t>
              </a:r>
              <a:r>
                <a:rPr lang="en-US" sz="2400" dirty="0">
                  <a:solidFill>
                    <a:srgbClr val="1B1B1B"/>
                  </a:solidFill>
                  <a:latin typeface="League Spartan Bold"/>
                </a:rPr>
                <a:t> pour </a:t>
              </a:r>
              <a:r>
                <a:rPr lang="en-US" sz="2400" dirty="0" err="1">
                  <a:solidFill>
                    <a:srgbClr val="1B1B1B"/>
                  </a:solidFill>
                  <a:latin typeface="League Spartan Bold"/>
                </a:rPr>
                <a:t>accomplir</a:t>
              </a:r>
              <a:r>
                <a:rPr lang="en-US" sz="2400" dirty="0">
                  <a:solidFill>
                    <a:srgbClr val="1B1B1B"/>
                  </a:solidFill>
                  <a:latin typeface="League Spartan Bold"/>
                </a:rPr>
                <a:t> des </a:t>
              </a:r>
              <a:r>
                <a:rPr lang="en-US" sz="2400" dirty="0" err="1">
                  <a:solidFill>
                    <a:srgbClr val="1B1B1B"/>
                  </a:solidFill>
                  <a:latin typeface="League Spartan Bold"/>
                </a:rPr>
                <a:t>tâches</a:t>
              </a:r>
              <a:r>
                <a:rPr lang="en-US" sz="2400" dirty="0">
                  <a:solidFill>
                    <a:srgbClr val="1B1B1B"/>
                  </a:solidFill>
                  <a:latin typeface="League Spartan Bold"/>
                </a:rPr>
                <a:t> pour la </a:t>
              </a:r>
              <a:r>
                <a:rPr lang="en-US" sz="2400" dirty="0" err="1">
                  <a:solidFill>
                    <a:srgbClr val="1B1B1B"/>
                  </a:solidFill>
                  <a:latin typeface="League Spartan Bold"/>
                </a:rPr>
                <a:t>communauté</a:t>
              </a:r>
              <a:endParaRPr lang="en-US" sz="2400" dirty="0">
                <a:solidFill>
                  <a:srgbClr val="1B1B1B"/>
                </a:solidFill>
                <a:latin typeface="League Spartan" panose="020B0604020202020204" charset="0"/>
              </a:endParaRPr>
            </a:p>
            <a:p>
              <a:pPr marL="457200" indent="-457200">
                <a:lnSpc>
                  <a:spcPts val="2659"/>
                </a:lnSpc>
                <a:buFont typeface="+mj-lt"/>
                <a:buAutoNum type="arabicPeriod"/>
              </a:pPr>
              <a:r>
                <a:rPr lang="en-US" sz="2400" dirty="0">
                  <a:solidFill>
                    <a:srgbClr val="1B1B1B"/>
                  </a:solidFill>
                  <a:latin typeface="League Spartan Bold"/>
                </a:rPr>
                <a:t>Demander/</a:t>
              </a:r>
              <a:r>
                <a:rPr lang="en-US" sz="2400" dirty="0" err="1">
                  <a:solidFill>
                    <a:srgbClr val="1B1B1B"/>
                  </a:solidFill>
                  <a:latin typeface="League Spartan Bold"/>
                </a:rPr>
                <a:t>obtenir</a:t>
              </a:r>
              <a:r>
                <a:rPr lang="en-US" sz="2400" dirty="0">
                  <a:solidFill>
                    <a:srgbClr val="1B1B1B"/>
                  </a:solidFill>
                  <a:latin typeface="League Spartan Bold"/>
                </a:rPr>
                <a:t> de </a:t>
              </a:r>
              <a:r>
                <a:rPr lang="en-US" sz="2400" dirty="0" err="1">
                  <a:solidFill>
                    <a:srgbClr val="1B1B1B"/>
                  </a:solidFill>
                  <a:latin typeface="League Spartan Bold"/>
                </a:rPr>
                <a:t>l'aide</a:t>
              </a:r>
              <a:r>
                <a:rPr lang="en-US" sz="2400" dirty="0">
                  <a:solidFill>
                    <a:srgbClr val="1B1B1B"/>
                  </a:solidFill>
                  <a:latin typeface="League Spartan Bold"/>
                </a:rPr>
                <a:t> </a:t>
              </a:r>
              <a:r>
                <a:rPr lang="en-US" sz="2400" dirty="0" err="1">
                  <a:solidFill>
                    <a:srgbClr val="1B1B1B"/>
                  </a:solidFill>
                  <a:latin typeface="League Spartan Bold"/>
                </a:rPr>
                <a:t>auprès</a:t>
              </a:r>
              <a:r>
                <a:rPr lang="en-US" sz="2400" dirty="0">
                  <a:solidFill>
                    <a:srgbClr val="1B1B1B"/>
                  </a:solidFill>
                  <a:latin typeface="League Spartan Bold"/>
                </a:rPr>
                <a:t> de </a:t>
              </a:r>
              <a:r>
                <a:rPr lang="en-US" sz="2400" dirty="0" err="1">
                  <a:solidFill>
                    <a:srgbClr val="1B1B1B"/>
                  </a:solidFill>
                  <a:latin typeface="League Spartan Bold"/>
                </a:rPr>
                <a:t>personnes</a:t>
              </a:r>
              <a:r>
                <a:rPr lang="en-US" sz="2400" dirty="0">
                  <a:solidFill>
                    <a:srgbClr val="1B1B1B"/>
                  </a:solidFill>
                  <a:latin typeface="League Spartan Bold"/>
                </a:rPr>
                <a:t> </a:t>
              </a:r>
              <a:r>
                <a:rPr lang="en-US" sz="2400" dirty="0" err="1">
                  <a:solidFill>
                    <a:srgbClr val="1B1B1B"/>
                  </a:solidFill>
                  <a:latin typeface="League Spartan Bold"/>
                </a:rPr>
                <a:t>ou</a:t>
              </a:r>
              <a:r>
                <a:rPr lang="en-US" sz="2400" dirty="0">
                  <a:solidFill>
                    <a:srgbClr val="1B1B1B"/>
                  </a:solidFill>
                  <a:latin typeface="League Spartan Bold"/>
                </a:rPr>
                <a:t> </a:t>
              </a:r>
              <a:r>
                <a:rPr lang="en-US" sz="2400" dirty="0" err="1">
                  <a:solidFill>
                    <a:srgbClr val="1B1B1B"/>
                  </a:solidFill>
                  <a:latin typeface="League Spartan Bold"/>
                </a:rPr>
                <a:t>d'organisations</a:t>
              </a:r>
              <a:r>
                <a:rPr lang="en-US" sz="2400" dirty="0">
                  <a:solidFill>
                    <a:srgbClr val="1B1B1B"/>
                  </a:solidFill>
                  <a:latin typeface="League Spartan Bold"/>
                </a:rPr>
                <a:t> </a:t>
              </a:r>
              <a:r>
                <a:rPr lang="en-US" sz="2400" dirty="0" err="1">
                  <a:solidFill>
                    <a:srgbClr val="1B1B1B"/>
                  </a:solidFill>
                  <a:latin typeface="League Spartan Bold"/>
                </a:rPr>
                <a:t>en</a:t>
              </a:r>
              <a:r>
                <a:rPr lang="en-US" sz="2400" dirty="0">
                  <a:solidFill>
                    <a:srgbClr val="1B1B1B"/>
                  </a:solidFill>
                  <a:latin typeface="League Spartan Bold"/>
                </a:rPr>
                <a:t> </a:t>
              </a:r>
              <a:r>
                <a:rPr lang="en-US" sz="2400" dirty="0" err="1">
                  <a:solidFill>
                    <a:srgbClr val="1B1B1B"/>
                  </a:solidFill>
                  <a:latin typeface="League Spartan Bold"/>
                </a:rPr>
                <a:t>cas</a:t>
              </a:r>
              <a:r>
                <a:rPr lang="en-US" sz="2400" dirty="0">
                  <a:solidFill>
                    <a:srgbClr val="1B1B1B"/>
                  </a:solidFill>
                  <a:latin typeface="League Spartan Bold"/>
                </a:rPr>
                <a:t> de </a:t>
              </a:r>
              <a:r>
                <a:rPr lang="en-US" sz="2400" dirty="0" err="1">
                  <a:solidFill>
                    <a:srgbClr val="1B1B1B"/>
                  </a:solidFill>
                  <a:latin typeface="League Spartan Bold"/>
                </a:rPr>
                <a:t>besoin</a:t>
              </a:r>
              <a:endParaRPr lang="en-US" sz="2400" dirty="0">
                <a:solidFill>
                  <a:srgbClr val="1B1B1B"/>
                </a:solidFill>
                <a:latin typeface="League Spartan" panose="020B0604020202020204" charset="0"/>
              </a:endParaRPr>
            </a:p>
            <a:p>
              <a:pPr marL="457200" indent="-457200">
                <a:lnSpc>
                  <a:spcPts val="2659"/>
                </a:lnSpc>
                <a:buFont typeface="+mj-lt"/>
                <a:buAutoNum type="arabicPeriod"/>
              </a:pPr>
              <a:r>
                <a:rPr lang="en-US" sz="2400" dirty="0">
                  <a:solidFill>
                    <a:srgbClr val="1B1B1B"/>
                  </a:solidFill>
                  <a:latin typeface="League Spartan Bold"/>
                </a:rPr>
                <a:t>Prendre des </a:t>
              </a:r>
              <a:r>
                <a:rPr lang="en-US" sz="2400" dirty="0" err="1">
                  <a:solidFill>
                    <a:srgbClr val="1B1B1B"/>
                  </a:solidFill>
                  <a:latin typeface="League Spartan Bold"/>
                </a:rPr>
                <a:t>décisions</a:t>
              </a:r>
              <a:r>
                <a:rPr lang="en-US" sz="2400" dirty="0">
                  <a:solidFill>
                    <a:srgbClr val="1B1B1B"/>
                  </a:solidFill>
                  <a:latin typeface="League Spartan Bold"/>
                </a:rPr>
                <a:t> </a:t>
              </a:r>
              <a:r>
                <a:rPr lang="en-US" sz="2400" dirty="0" err="1">
                  <a:solidFill>
                    <a:srgbClr val="1B1B1B"/>
                  </a:solidFill>
                  <a:latin typeface="League Spartan Bold"/>
                </a:rPr>
                <a:t>importantes</a:t>
              </a:r>
              <a:r>
                <a:rPr lang="en-US" sz="2400" dirty="0">
                  <a:solidFill>
                    <a:srgbClr val="1B1B1B"/>
                  </a:solidFill>
                  <a:latin typeface="League Spartan Bold"/>
                </a:rPr>
                <a:t> </a:t>
              </a:r>
              <a:r>
                <a:rPr lang="en-US" sz="2400" dirty="0" err="1">
                  <a:solidFill>
                    <a:srgbClr val="1B1B1B"/>
                  </a:solidFill>
                  <a:latin typeface="League Spartan Bold"/>
                </a:rPr>
                <a:t>concernant</a:t>
              </a:r>
              <a:r>
                <a:rPr lang="en-US" sz="2400" dirty="0">
                  <a:solidFill>
                    <a:srgbClr val="1B1B1B"/>
                  </a:solidFill>
                  <a:latin typeface="League Spartan Bold"/>
                </a:rPr>
                <a:t> </a:t>
              </a:r>
              <a:r>
                <a:rPr lang="en-US" sz="2400" dirty="0" err="1">
                  <a:solidFill>
                    <a:srgbClr val="1B1B1B"/>
                  </a:solidFill>
                  <a:latin typeface="League Spartan Bold"/>
                </a:rPr>
                <a:t>sa</a:t>
              </a:r>
              <a:r>
                <a:rPr lang="en-US" sz="2400" dirty="0">
                  <a:solidFill>
                    <a:srgbClr val="1B1B1B"/>
                  </a:solidFill>
                  <a:latin typeface="League Spartan Bold"/>
                </a:rPr>
                <a:t> vie </a:t>
              </a:r>
              <a:r>
                <a:rPr lang="en-US" sz="2400" dirty="0" err="1">
                  <a:solidFill>
                    <a:srgbClr val="1B1B1B"/>
                  </a:solidFill>
                  <a:latin typeface="League Spartan Bold"/>
                </a:rPr>
                <a:t>quotidienne</a:t>
              </a:r>
              <a:endParaRPr lang="en-US" sz="2400" dirty="0">
                <a:solidFill>
                  <a:srgbClr val="1B1B1B"/>
                </a:solidFill>
                <a:latin typeface="League Spartan Bold"/>
              </a:endParaRPr>
            </a:p>
            <a:p>
              <a:pPr marL="457200" indent="-457200">
                <a:lnSpc>
                  <a:spcPts val="2659"/>
                </a:lnSpc>
                <a:buFont typeface="+mj-lt"/>
                <a:buAutoNum type="arabicPeriod"/>
              </a:pPr>
              <a:r>
                <a:rPr lang="en-US" sz="2400" dirty="0" err="1">
                  <a:solidFill>
                    <a:srgbClr val="1B1B1B"/>
                  </a:solidFill>
                  <a:latin typeface="League Spartan Bold"/>
                </a:rPr>
                <a:t>Participer</a:t>
              </a:r>
              <a:r>
                <a:rPr lang="en-US" sz="2400" dirty="0">
                  <a:solidFill>
                    <a:srgbClr val="1B1B1B"/>
                  </a:solidFill>
                  <a:latin typeface="League Spartan Bold"/>
                </a:rPr>
                <a:t> aux </a:t>
              </a:r>
              <a:r>
                <a:rPr lang="en-US" sz="2400" dirty="0" err="1">
                  <a:solidFill>
                    <a:srgbClr val="1B1B1B"/>
                  </a:solidFill>
                  <a:latin typeface="League Spartan Bold"/>
                </a:rPr>
                <a:t>décisions</a:t>
              </a:r>
              <a:r>
                <a:rPr lang="en-US" sz="2400" dirty="0">
                  <a:solidFill>
                    <a:srgbClr val="1B1B1B"/>
                  </a:solidFill>
                  <a:latin typeface="League Spartan Bold"/>
                </a:rPr>
                <a:t> </a:t>
              </a:r>
              <a:r>
                <a:rPr lang="en-US" sz="2400" dirty="0" err="1">
                  <a:solidFill>
                    <a:srgbClr val="1B1B1B"/>
                  </a:solidFill>
                  <a:latin typeface="League Spartan Bold"/>
                </a:rPr>
                <a:t>familiales</a:t>
              </a:r>
              <a:endParaRPr lang="en-US" sz="2400" dirty="0">
                <a:solidFill>
                  <a:srgbClr val="1B1B1B"/>
                </a:solidFill>
                <a:latin typeface="League Spartan" panose="020B0604020202020204" charset="0"/>
              </a:endParaRPr>
            </a:p>
            <a:p>
              <a:pPr marL="457200" indent="-457200">
                <a:lnSpc>
                  <a:spcPts val="2659"/>
                </a:lnSpc>
                <a:buFont typeface="+mj-lt"/>
                <a:buAutoNum type="arabicPeriod"/>
              </a:pPr>
              <a:r>
                <a:rPr lang="en-US" sz="2400" dirty="0" err="1">
                  <a:solidFill>
                    <a:srgbClr val="1B1B1B"/>
                  </a:solidFill>
                  <a:latin typeface="League Spartan Bold"/>
                </a:rPr>
                <a:t>Apprendre</a:t>
              </a:r>
              <a:r>
                <a:rPr lang="en-US" sz="2400" dirty="0">
                  <a:solidFill>
                    <a:srgbClr val="1B1B1B"/>
                  </a:solidFill>
                  <a:latin typeface="League Spartan Bold"/>
                </a:rPr>
                <a:t> de </a:t>
              </a:r>
              <a:r>
                <a:rPr lang="en-US" sz="2400" dirty="0" err="1">
                  <a:solidFill>
                    <a:srgbClr val="1B1B1B"/>
                  </a:solidFill>
                  <a:latin typeface="League Spartan Bold"/>
                </a:rPr>
                <a:t>nouvelles</a:t>
              </a:r>
              <a:r>
                <a:rPr lang="en-US" sz="2400" dirty="0">
                  <a:solidFill>
                    <a:srgbClr val="1B1B1B"/>
                  </a:solidFill>
                  <a:latin typeface="League Spartan Bold"/>
                </a:rPr>
                <a:t> </a:t>
              </a:r>
              <a:r>
                <a:rPr lang="en-US" sz="2400" dirty="0" err="1">
                  <a:solidFill>
                    <a:srgbClr val="1B1B1B"/>
                  </a:solidFill>
                  <a:latin typeface="League Spartan Bold"/>
                </a:rPr>
                <a:t>compétences</a:t>
              </a:r>
              <a:endParaRPr lang="en-US" sz="2400" dirty="0">
                <a:solidFill>
                  <a:srgbClr val="1B1B1B"/>
                </a:solidFill>
                <a:latin typeface="League Spartan" panose="020B0604020202020204" charset="0"/>
              </a:endParaRPr>
            </a:p>
            <a:p>
              <a:pPr marL="457200" indent="-457200">
                <a:lnSpc>
                  <a:spcPts val="2659"/>
                </a:lnSpc>
                <a:buFont typeface="+mj-lt"/>
                <a:buAutoNum type="arabicPeriod"/>
              </a:pPr>
              <a:r>
                <a:rPr lang="en-US" sz="2400" dirty="0">
                  <a:solidFill>
                    <a:srgbClr val="1B1B1B"/>
                  </a:solidFill>
                  <a:latin typeface="League Spartan Bold"/>
                </a:rPr>
                <a:t>Se </a:t>
              </a:r>
              <a:r>
                <a:rPr lang="en-US" sz="2400" dirty="0" err="1">
                  <a:solidFill>
                    <a:srgbClr val="1B1B1B"/>
                  </a:solidFill>
                  <a:latin typeface="League Spartan Bold"/>
                </a:rPr>
                <a:t>concentrer</a:t>
              </a:r>
              <a:r>
                <a:rPr lang="en-US" sz="2400" dirty="0">
                  <a:solidFill>
                    <a:srgbClr val="1B1B1B"/>
                  </a:solidFill>
                  <a:latin typeface="League Spartan Bold"/>
                </a:rPr>
                <a:t> sur </a:t>
              </a:r>
              <a:r>
                <a:rPr lang="en-US" sz="2400" dirty="0" err="1">
                  <a:solidFill>
                    <a:srgbClr val="1B1B1B"/>
                  </a:solidFill>
                  <a:latin typeface="League Spartan Bold"/>
                </a:rPr>
                <a:t>ses</a:t>
              </a:r>
              <a:r>
                <a:rPr lang="en-US" sz="2400" dirty="0">
                  <a:solidFill>
                    <a:srgbClr val="1B1B1B"/>
                  </a:solidFill>
                  <a:latin typeface="League Spartan Bold"/>
                </a:rPr>
                <a:t> </a:t>
              </a:r>
              <a:r>
                <a:rPr lang="en-US" sz="2400" dirty="0" err="1">
                  <a:solidFill>
                    <a:srgbClr val="1B1B1B"/>
                  </a:solidFill>
                  <a:latin typeface="League Spartan Bold"/>
                </a:rPr>
                <a:t>tâches</a:t>
              </a:r>
              <a:r>
                <a:rPr lang="en-US" sz="2400" dirty="0">
                  <a:solidFill>
                    <a:srgbClr val="1B1B1B"/>
                  </a:solidFill>
                  <a:latin typeface="League Spartan Bold"/>
                </a:rPr>
                <a:t> </a:t>
              </a:r>
              <a:r>
                <a:rPr lang="en-US" sz="2400" dirty="0" err="1">
                  <a:solidFill>
                    <a:srgbClr val="1B1B1B"/>
                  </a:solidFill>
                  <a:latin typeface="League Spartan Bold"/>
                </a:rPr>
                <a:t>ou</a:t>
              </a:r>
              <a:r>
                <a:rPr lang="en-US" sz="2400" dirty="0">
                  <a:solidFill>
                    <a:srgbClr val="1B1B1B"/>
                  </a:solidFill>
                  <a:latin typeface="League Spartan Bold"/>
                </a:rPr>
                <a:t> </a:t>
              </a:r>
              <a:r>
                <a:rPr lang="en-US" sz="2400" dirty="0" err="1">
                  <a:solidFill>
                    <a:srgbClr val="1B1B1B"/>
                  </a:solidFill>
                  <a:latin typeface="League Spartan Bold"/>
                </a:rPr>
                <a:t>ses</a:t>
              </a:r>
              <a:r>
                <a:rPr lang="en-US" sz="2400" dirty="0">
                  <a:solidFill>
                    <a:srgbClr val="1B1B1B"/>
                  </a:solidFill>
                  <a:latin typeface="League Spartan Bold"/>
                </a:rPr>
                <a:t> </a:t>
              </a:r>
              <a:r>
                <a:rPr lang="en-US" sz="2400" dirty="0" err="1">
                  <a:solidFill>
                    <a:srgbClr val="1B1B1B"/>
                  </a:solidFill>
                  <a:latin typeface="League Spartan Bold"/>
                </a:rPr>
                <a:t>responsabilités</a:t>
              </a:r>
              <a:endParaRPr lang="en-US" sz="2400" dirty="0">
                <a:solidFill>
                  <a:srgbClr val="1B1B1B"/>
                </a:solidFill>
                <a:latin typeface="League Spartan Bold"/>
              </a:endParaRPr>
            </a:p>
            <a:p>
              <a:pPr marL="457200" indent="-457200">
                <a:lnSpc>
                  <a:spcPts val="2659"/>
                </a:lnSpc>
                <a:buFont typeface="+mj-lt"/>
                <a:buAutoNum type="arabicPeriod"/>
              </a:pPr>
              <a:r>
                <a:rPr lang="en-US" sz="2400" dirty="0" err="1">
                  <a:solidFill>
                    <a:srgbClr val="1B1B1B"/>
                  </a:solidFill>
                  <a:latin typeface="League Spartan Bold"/>
                </a:rPr>
                <a:t>Interagir</a:t>
              </a:r>
              <a:r>
                <a:rPr lang="en-US" sz="2400" dirty="0">
                  <a:solidFill>
                    <a:srgbClr val="1B1B1B"/>
                  </a:solidFill>
                  <a:latin typeface="League Spartan Bold"/>
                </a:rPr>
                <a:t> </a:t>
              </a:r>
              <a:r>
                <a:rPr lang="en-US" sz="2400" dirty="0" err="1">
                  <a:solidFill>
                    <a:srgbClr val="1B1B1B"/>
                  </a:solidFill>
                  <a:latin typeface="League Spartan Bold"/>
                </a:rPr>
                <a:t>ou</a:t>
              </a:r>
              <a:r>
                <a:rPr lang="en-US" sz="2400" dirty="0">
                  <a:solidFill>
                    <a:srgbClr val="1B1B1B"/>
                  </a:solidFill>
                  <a:latin typeface="League Spartan Bold"/>
                </a:rPr>
                <a:t> </a:t>
              </a:r>
              <a:r>
                <a:rPr lang="en-US" sz="2400" dirty="0" err="1">
                  <a:solidFill>
                    <a:srgbClr val="1B1B1B"/>
                  </a:solidFill>
                  <a:latin typeface="League Spartan Bold"/>
                </a:rPr>
                <a:t>traiter</a:t>
              </a:r>
              <a:r>
                <a:rPr lang="en-US" sz="2400" dirty="0">
                  <a:solidFill>
                    <a:srgbClr val="1B1B1B"/>
                  </a:solidFill>
                  <a:latin typeface="League Spartan Bold"/>
                </a:rPr>
                <a:t> avec des </a:t>
              </a:r>
              <a:r>
                <a:rPr lang="en-US" sz="2400" dirty="0" err="1">
                  <a:solidFill>
                    <a:srgbClr val="1B1B1B"/>
                  </a:solidFill>
                  <a:latin typeface="League Spartan Bold"/>
                </a:rPr>
                <a:t>personnes</a:t>
              </a:r>
              <a:r>
                <a:rPr lang="en-US" sz="2400" dirty="0">
                  <a:solidFill>
                    <a:srgbClr val="1B1B1B"/>
                  </a:solidFill>
                  <a:latin typeface="League Spartan Bold"/>
                </a:rPr>
                <a:t> que </a:t>
              </a:r>
              <a:r>
                <a:rPr lang="en-US" sz="2400" dirty="0" err="1">
                  <a:solidFill>
                    <a:srgbClr val="1B1B1B"/>
                  </a:solidFill>
                  <a:latin typeface="League Spartan Bold"/>
                </a:rPr>
                <a:t>vous</a:t>
              </a:r>
              <a:r>
                <a:rPr lang="en-US" sz="2400" dirty="0">
                  <a:solidFill>
                    <a:srgbClr val="1B1B1B"/>
                  </a:solidFill>
                  <a:latin typeface="League Spartan Bold"/>
                </a:rPr>
                <a:t> ne </a:t>
              </a:r>
              <a:r>
                <a:rPr lang="en-US" sz="2400" dirty="0" err="1">
                  <a:solidFill>
                    <a:srgbClr val="1B1B1B"/>
                  </a:solidFill>
                  <a:latin typeface="League Spartan Bold"/>
                </a:rPr>
                <a:t>connaissez</a:t>
              </a:r>
              <a:r>
                <a:rPr lang="en-US" sz="2400" dirty="0">
                  <a:solidFill>
                    <a:srgbClr val="1B1B1B"/>
                  </a:solidFill>
                  <a:latin typeface="League Spartan Bold"/>
                </a:rPr>
                <a:t> pas</a:t>
              </a:r>
            </a:p>
            <a:p>
              <a:pPr marL="457200" indent="-457200">
                <a:lnSpc>
                  <a:spcPts val="2659"/>
                </a:lnSpc>
                <a:buFont typeface="+mj-lt"/>
                <a:buAutoNum type="arabicPeriod"/>
              </a:pPr>
              <a:r>
                <a:rPr lang="en-US" sz="2400" dirty="0" err="1">
                  <a:solidFill>
                    <a:srgbClr val="1B1B1B"/>
                  </a:solidFill>
                  <a:latin typeface="League Spartan Bold"/>
                </a:rPr>
                <a:t>Maintenir</a:t>
              </a:r>
              <a:r>
                <a:rPr lang="en-US" sz="2400" dirty="0">
                  <a:solidFill>
                    <a:srgbClr val="1B1B1B"/>
                  </a:solidFill>
                  <a:latin typeface="League Spartan Bold"/>
                </a:rPr>
                <a:t> la </a:t>
              </a:r>
              <a:r>
                <a:rPr lang="en-US" sz="2400" dirty="0" err="1">
                  <a:solidFill>
                    <a:srgbClr val="1B1B1B"/>
                  </a:solidFill>
                  <a:latin typeface="League Spartan Bold"/>
                </a:rPr>
                <a:t>propreté</a:t>
              </a:r>
              <a:r>
                <a:rPr lang="en-US" sz="2400" dirty="0">
                  <a:solidFill>
                    <a:srgbClr val="1B1B1B"/>
                  </a:solidFill>
                  <a:latin typeface="League Spartan Bold"/>
                </a:rPr>
                <a:t> de </a:t>
              </a:r>
              <a:r>
                <a:rPr lang="en-US" sz="2400" dirty="0" err="1">
                  <a:solidFill>
                    <a:srgbClr val="1B1B1B"/>
                  </a:solidFill>
                  <a:latin typeface="League Spartan Bold"/>
                </a:rPr>
                <a:t>votre</a:t>
              </a:r>
              <a:r>
                <a:rPr lang="en-US" sz="2400" dirty="0">
                  <a:solidFill>
                    <a:srgbClr val="1B1B1B"/>
                  </a:solidFill>
                  <a:latin typeface="League Spartan Bold"/>
                </a:rPr>
                <a:t> foyer</a:t>
              </a:r>
            </a:p>
            <a:p>
              <a:pPr marL="457200" indent="-457200">
                <a:lnSpc>
                  <a:spcPts val="2659"/>
                </a:lnSpc>
                <a:buFont typeface="+mj-lt"/>
                <a:buAutoNum type="arabicPeriod"/>
              </a:pPr>
              <a:endParaRPr lang="en-US" sz="2400" dirty="0">
                <a:solidFill>
                  <a:srgbClr val="1B1B1B"/>
                </a:solidFill>
                <a:latin typeface="League Spartan" panose="020B0604020202020204" charset="0"/>
              </a:endParaRPr>
            </a:p>
          </p:txBody>
        </p:sp>
      </p:grpSp>
      <p:grpSp>
        <p:nvGrpSpPr>
          <p:cNvPr id="231" name="Group 231"/>
          <p:cNvGrpSpPr/>
          <p:nvPr/>
        </p:nvGrpSpPr>
        <p:grpSpPr>
          <a:xfrm>
            <a:off x="9539848" y="3479901"/>
            <a:ext cx="7986152" cy="5491995"/>
            <a:chOff x="-10861" y="-279094"/>
            <a:chExt cx="19257781" cy="7322658"/>
          </a:xfrm>
        </p:grpSpPr>
        <p:sp>
          <p:nvSpPr>
            <p:cNvPr id="232" name="TextBox 232"/>
            <p:cNvSpPr txBox="1"/>
            <p:nvPr/>
          </p:nvSpPr>
          <p:spPr>
            <a:xfrm>
              <a:off x="0" y="-279094"/>
              <a:ext cx="19246920" cy="541173"/>
            </a:xfrm>
            <a:prstGeom prst="rect">
              <a:avLst/>
            </a:prstGeom>
          </p:spPr>
          <p:txBody>
            <a:bodyPr lIns="0" tIns="0" rIns="0" bIns="0" rtlCol="0" anchor="t">
              <a:spAutoFit/>
            </a:bodyPr>
            <a:lstStyle/>
            <a:p>
              <a:pPr>
                <a:lnSpc>
                  <a:spcPts val="3125"/>
                </a:lnSpc>
              </a:pPr>
              <a:r>
                <a:rPr lang="en-US" sz="2400" b="1" u="sng" dirty="0" err="1">
                  <a:solidFill>
                    <a:srgbClr val="1B1B1B"/>
                  </a:solidFill>
                  <a:latin typeface="League Spartan" panose="020B0604020202020204" charset="0"/>
                </a:rPr>
                <a:t>Additionnel</a:t>
              </a:r>
              <a:endParaRPr lang="en-US" sz="2400" b="1" u="sng" dirty="0">
                <a:solidFill>
                  <a:srgbClr val="1B1B1B"/>
                </a:solidFill>
                <a:latin typeface="League Spartan" panose="020B0604020202020204" charset="0"/>
              </a:endParaRPr>
            </a:p>
          </p:txBody>
        </p:sp>
        <p:sp>
          <p:nvSpPr>
            <p:cNvPr id="233" name="TextBox 233"/>
            <p:cNvSpPr txBox="1"/>
            <p:nvPr/>
          </p:nvSpPr>
          <p:spPr>
            <a:xfrm>
              <a:off x="-10861" y="572563"/>
              <a:ext cx="19246920" cy="6471001"/>
            </a:xfrm>
            <a:prstGeom prst="rect">
              <a:avLst/>
            </a:prstGeom>
          </p:spPr>
          <p:txBody>
            <a:bodyPr wrap="square" lIns="0" tIns="0" rIns="0" bIns="0" rtlCol="0" anchor="t">
              <a:spAutoFit/>
            </a:bodyPr>
            <a:lstStyle/>
            <a:p>
              <a:pPr marL="457200" lvl="0" indent="-457200">
                <a:lnSpc>
                  <a:spcPts val="2659"/>
                </a:lnSpc>
                <a:buFont typeface="+mj-lt"/>
                <a:buAutoNum type="arabicPeriod"/>
              </a:pPr>
              <a:r>
                <a:rPr lang="en-US" sz="2400" dirty="0">
                  <a:solidFill>
                    <a:srgbClr val="1B1B1B"/>
                  </a:solidFill>
                  <a:latin typeface="League Spartan" panose="020B0604020202020204" charset="0"/>
                  <a:cs typeface="Clear Sans Regular" panose="020B0604020202020204" charset="0"/>
                </a:rPr>
                <a:t>Donner des conseils aux </a:t>
              </a:r>
              <a:r>
                <a:rPr lang="en-US" sz="2400" dirty="0" err="1">
                  <a:solidFill>
                    <a:srgbClr val="1B1B1B"/>
                  </a:solidFill>
                  <a:latin typeface="League Spartan" panose="020B0604020202020204" charset="0"/>
                  <a:cs typeface="Clear Sans Regular" panose="020B0604020202020204" charset="0"/>
                </a:rPr>
                <a:t>autres</a:t>
              </a:r>
              <a:r>
                <a:rPr lang="en-US" sz="2400" dirty="0">
                  <a:solidFill>
                    <a:srgbClr val="1B1B1B"/>
                  </a:solidFill>
                  <a:latin typeface="League Spartan" panose="020B0604020202020204" charset="0"/>
                  <a:cs typeface="Clear Sans Regular" panose="020B0604020202020204" charset="0"/>
                </a:rPr>
                <a:t> </a:t>
              </a:r>
              <a:r>
                <a:rPr lang="en-US" sz="2400" dirty="0" err="1">
                  <a:solidFill>
                    <a:srgbClr val="1B1B1B"/>
                  </a:solidFill>
                  <a:latin typeface="League Spartan" panose="020B0604020202020204" charset="0"/>
                  <a:cs typeface="Clear Sans Regular" panose="020B0604020202020204" charset="0"/>
                </a:rPr>
                <a:t>membres</a:t>
              </a:r>
              <a:r>
                <a:rPr lang="en-US" sz="2400" dirty="0">
                  <a:solidFill>
                    <a:srgbClr val="1B1B1B"/>
                  </a:solidFill>
                  <a:latin typeface="League Spartan" panose="020B0604020202020204" charset="0"/>
                  <a:cs typeface="Clear Sans Regular" panose="020B0604020202020204" charset="0"/>
                </a:rPr>
                <a:t> de la </a:t>
              </a:r>
              <a:r>
                <a:rPr lang="en-US" sz="2400" dirty="0" err="1">
                  <a:solidFill>
                    <a:srgbClr val="1B1B1B"/>
                  </a:solidFill>
                  <a:latin typeface="League Spartan" panose="020B0604020202020204" charset="0"/>
                  <a:cs typeface="Clear Sans Regular" panose="020B0604020202020204" charset="0"/>
                </a:rPr>
                <a:t>communauté</a:t>
              </a:r>
              <a:endParaRPr lang="en-US" sz="2400" dirty="0">
                <a:solidFill>
                  <a:srgbClr val="1B1B1B"/>
                </a:solidFill>
                <a:latin typeface="League Spartan" panose="020B0604020202020204" charset="0"/>
                <a:cs typeface="Clear Sans Regular" panose="020B0604020202020204" charset="0"/>
              </a:endParaRPr>
            </a:p>
            <a:p>
              <a:pPr marL="457200" lvl="0" indent="-457200">
                <a:lnSpc>
                  <a:spcPts val="2659"/>
                </a:lnSpc>
                <a:buFont typeface="+mj-lt"/>
                <a:buAutoNum type="arabicPeriod"/>
              </a:pPr>
              <a:r>
                <a:rPr lang="en-US" sz="2400" dirty="0" err="1">
                  <a:solidFill>
                    <a:srgbClr val="1B1B1B"/>
                  </a:solidFill>
                  <a:latin typeface="League Spartan" panose="020B0604020202020204" charset="0"/>
                  <a:cs typeface="Clear Sans Regular" panose="020B0604020202020204" charset="0"/>
                </a:rPr>
                <a:t>S'unir</a:t>
              </a:r>
              <a:r>
                <a:rPr lang="en-US" sz="2400" dirty="0">
                  <a:solidFill>
                    <a:srgbClr val="1B1B1B"/>
                  </a:solidFill>
                  <a:latin typeface="League Spartan" panose="020B0604020202020204" charset="0"/>
                  <a:cs typeface="Clear Sans Regular" panose="020B0604020202020204" charset="0"/>
                </a:rPr>
                <a:t> à </a:t>
              </a:r>
              <a:r>
                <a:rPr lang="en-US" sz="2400" dirty="0" err="1">
                  <a:solidFill>
                    <a:srgbClr val="1B1B1B"/>
                  </a:solidFill>
                  <a:latin typeface="League Spartan" panose="020B0604020202020204" charset="0"/>
                  <a:cs typeface="Clear Sans Regular" panose="020B0604020202020204" charset="0"/>
                </a:rPr>
                <a:t>d'autres</a:t>
              </a:r>
              <a:r>
                <a:rPr lang="en-US" sz="2400" dirty="0">
                  <a:solidFill>
                    <a:srgbClr val="1B1B1B"/>
                  </a:solidFill>
                  <a:latin typeface="League Spartan" panose="020B0604020202020204" charset="0"/>
                  <a:cs typeface="Clear Sans Regular" panose="020B0604020202020204" charset="0"/>
                </a:rPr>
                <a:t> </a:t>
              </a:r>
              <a:r>
                <a:rPr lang="en-US" sz="2400" dirty="0" err="1">
                  <a:solidFill>
                    <a:srgbClr val="1B1B1B"/>
                  </a:solidFill>
                  <a:latin typeface="League Spartan" panose="020B0604020202020204" charset="0"/>
                  <a:cs typeface="Clear Sans Regular" panose="020B0604020202020204" charset="0"/>
                </a:rPr>
                <a:t>membres</a:t>
              </a:r>
              <a:r>
                <a:rPr lang="en-US" sz="2400" dirty="0">
                  <a:solidFill>
                    <a:srgbClr val="1B1B1B"/>
                  </a:solidFill>
                  <a:latin typeface="League Spartan" panose="020B0604020202020204" charset="0"/>
                  <a:cs typeface="Clear Sans Regular" panose="020B0604020202020204" charset="0"/>
                </a:rPr>
                <a:t> de la </a:t>
              </a:r>
              <a:r>
                <a:rPr lang="en-US" sz="2400" dirty="0" err="1">
                  <a:solidFill>
                    <a:srgbClr val="1B1B1B"/>
                  </a:solidFill>
                  <a:latin typeface="League Spartan" panose="020B0604020202020204" charset="0"/>
                  <a:cs typeface="Clear Sans Regular" panose="020B0604020202020204" charset="0"/>
                </a:rPr>
                <a:t>famille</a:t>
              </a:r>
              <a:r>
                <a:rPr lang="en-US" sz="2400" dirty="0">
                  <a:solidFill>
                    <a:srgbClr val="1B1B1B"/>
                  </a:solidFill>
                  <a:latin typeface="League Spartan" panose="020B0604020202020204" charset="0"/>
                  <a:cs typeface="Clear Sans Regular" panose="020B0604020202020204" charset="0"/>
                </a:rPr>
                <a:t> pour </a:t>
              </a:r>
              <a:r>
                <a:rPr lang="en-US" sz="2400" dirty="0" err="1">
                  <a:solidFill>
                    <a:srgbClr val="1B1B1B"/>
                  </a:solidFill>
                  <a:latin typeface="League Spartan" panose="020B0604020202020204" charset="0"/>
                  <a:cs typeface="Clear Sans Regular" panose="020B0604020202020204" charset="0"/>
                </a:rPr>
                <a:t>accomplir</a:t>
              </a:r>
              <a:r>
                <a:rPr lang="en-US" sz="2400" dirty="0">
                  <a:solidFill>
                    <a:srgbClr val="1B1B1B"/>
                  </a:solidFill>
                  <a:latin typeface="League Spartan" panose="020B0604020202020204" charset="0"/>
                  <a:cs typeface="Clear Sans Regular" panose="020B0604020202020204" charset="0"/>
                </a:rPr>
                <a:t> des </a:t>
              </a:r>
              <a:r>
                <a:rPr lang="en-US" sz="2400" dirty="0" err="1">
                  <a:solidFill>
                    <a:srgbClr val="1B1B1B"/>
                  </a:solidFill>
                  <a:latin typeface="League Spartan" panose="020B0604020202020204" charset="0"/>
                  <a:cs typeface="Clear Sans Regular" panose="020B0604020202020204" charset="0"/>
                </a:rPr>
                <a:t>tâches</a:t>
              </a:r>
              <a:r>
                <a:rPr lang="en-US" sz="2400" dirty="0">
                  <a:solidFill>
                    <a:srgbClr val="1B1B1B"/>
                  </a:solidFill>
                  <a:latin typeface="League Spartan" panose="020B0604020202020204" charset="0"/>
                  <a:cs typeface="Clear Sans Regular" panose="020B0604020202020204" charset="0"/>
                </a:rPr>
                <a:t> pour la </a:t>
              </a:r>
              <a:r>
                <a:rPr lang="en-US" sz="2400" dirty="0" err="1">
                  <a:solidFill>
                    <a:srgbClr val="1B1B1B"/>
                  </a:solidFill>
                  <a:latin typeface="League Spartan" panose="020B0604020202020204" charset="0"/>
                  <a:cs typeface="Clear Sans Regular" panose="020B0604020202020204" charset="0"/>
                </a:rPr>
                <a:t>famille</a:t>
              </a:r>
              <a:endParaRPr lang="en-US" sz="2400" dirty="0">
                <a:solidFill>
                  <a:srgbClr val="1B1B1B"/>
                </a:solidFill>
                <a:latin typeface="League Spartan" panose="020B0604020202020204" charset="0"/>
                <a:cs typeface="Clear Sans Regular" panose="020B0604020202020204" charset="0"/>
              </a:endParaRPr>
            </a:p>
            <a:p>
              <a:pPr marL="457200" lvl="0" indent="-457200">
                <a:lnSpc>
                  <a:spcPts val="2659"/>
                </a:lnSpc>
                <a:buFont typeface="+mj-lt"/>
                <a:buAutoNum type="arabicPeriod"/>
              </a:pPr>
              <a:r>
                <a:rPr lang="en-US" sz="2400" dirty="0" err="1">
                  <a:solidFill>
                    <a:srgbClr val="1B1B1B"/>
                  </a:solidFill>
                  <a:latin typeface="League Spartan" panose="020B0604020202020204" charset="0"/>
                  <a:cs typeface="Clear Sans Regular" panose="020B0604020202020204" charset="0"/>
                </a:rPr>
                <a:t>Socialiser</a:t>
              </a:r>
              <a:r>
                <a:rPr lang="en-US" sz="2400" dirty="0">
                  <a:solidFill>
                    <a:srgbClr val="1B1B1B"/>
                  </a:solidFill>
                  <a:latin typeface="League Spartan" panose="020B0604020202020204" charset="0"/>
                  <a:cs typeface="Clear Sans Regular" panose="020B0604020202020204" charset="0"/>
                </a:rPr>
                <a:t> avec </a:t>
              </a:r>
              <a:r>
                <a:rPr lang="en-US" sz="2400" dirty="0" err="1">
                  <a:solidFill>
                    <a:srgbClr val="1B1B1B"/>
                  </a:solidFill>
                  <a:latin typeface="League Spartan" panose="020B0604020202020204" charset="0"/>
                  <a:cs typeface="Clear Sans Regular" panose="020B0604020202020204" charset="0"/>
                </a:rPr>
                <a:t>d'autres</a:t>
              </a:r>
              <a:r>
                <a:rPr lang="en-US" sz="2400" dirty="0">
                  <a:solidFill>
                    <a:srgbClr val="1B1B1B"/>
                  </a:solidFill>
                  <a:latin typeface="League Spartan" panose="020B0604020202020204" charset="0"/>
                  <a:cs typeface="Clear Sans Regular" panose="020B0604020202020204" charset="0"/>
                </a:rPr>
                <a:t> </a:t>
              </a:r>
              <a:r>
                <a:rPr lang="en-US" sz="2400" dirty="0" err="1">
                  <a:solidFill>
                    <a:srgbClr val="1B1B1B"/>
                  </a:solidFill>
                  <a:latin typeface="League Spartan" panose="020B0604020202020204" charset="0"/>
                  <a:cs typeface="Clear Sans Regular" panose="020B0604020202020204" charset="0"/>
                </a:rPr>
                <a:t>membres</a:t>
              </a:r>
              <a:r>
                <a:rPr lang="en-US" sz="2400" dirty="0">
                  <a:solidFill>
                    <a:srgbClr val="1B1B1B"/>
                  </a:solidFill>
                  <a:latin typeface="League Spartan" panose="020B0604020202020204" charset="0"/>
                  <a:cs typeface="Clear Sans Regular" panose="020B0604020202020204" charset="0"/>
                </a:rPr>
                <a:t> de la </a:t>
              </a:r>
              <a:r>
                <a:rPr lang="en-US" sz="2400" dirty="0" err="1">
                  <a:solidFill>
                    <a:srgbClr val="1B1B1B"/>
                  </a:solidFill>
                  <a:latin typeface="League Spartan" panose="020B0604020202020204" charset="0"/>
                  <a:cs typeface="Clear Sans Regular" panose="020B0604020202020204" charset="0"/>
                </a:rPr>
                <a:t>communauté</a:t>
              </a:r>
              <a:endParaRPr lang="en-US" sz="2400" dirty="0">
                <a:solidFill>
                  <a:srgbClr val="1B1B1B"/>
                </a:solidFill>
                <a:latin typeface="League Spartan" panose="020B0604020202020204" charset="0"/>
                <a:cs typeface="Clear Sans Regular" panose="020B0604020202020204" charset="0"/>
              </a:endParaRPr>
            </a:p>
            <a:p>
              <a:pPr marL="457200" lvl="0" indent="-457200">
                <a:lnSpc>
                  <a:spcPts val="2659"/>
                </a:lnSpc>
                <a:buFont typeface="+mj-lt"/>
                <a:buAutoNum type="arabicPeriod"/>
              </a:pPr>
              <a:r>
                <a:rPr lang="en-US" sz="2400" dirty="0">
                  <a:solidFill>
                    <a:srgbClr val="1B1B1B"/>
                  </a:solidFill>
                  <a:latin typeface="League Spartan" panose="020B0604020202020204" charset="0"/>
                  <a:cs typeface="Clear Sans Regular" panose="020B0604020202020204" charset="0"/>
                </a:rPr>
                <a:t>Prendre part aux </a:t>
              </a:r>
              <a:r>
                <a:rPr lang="en-US" sz="2400" dirty="0" err="1">
                  <a:solidFill>
                    <a:srgbClr val="1B1B1B"/>
                  </a:solidFill>
                  <a:latin typeface="League Spartan" panose="020B0604020202020204" charset="0"/>
                  <a:cs typeface="Clear Sans Regular" panose="020B0604020202020204" charset="0"/>
                </a:rPr>
                <a:t>décisions</a:t>
              </a:r>
              <a:r>
                <a:rPr lang="en-US" sz="2400" dirty="0">
                  <a:solidFill>
                    <a:srgbClr val="1B1B1B"/>
                  </a:solidFill>
                  <a:latin typeface="League Spartan" panose="020B0604020202020204" charset="0"/>
                  <a:cs typeface="Clear Sans Regular" panose="020B0604020202020204" charset="0"/>
                </a:rPr>
                <a:t> </a:t>
              </a:r>
              <a:r>
                <a:rPr lang="en-US" sz="2400" dirty="0" err="1">
                  <a:solidFill>
                    <a:srgbClr val="1B1B1B"/>
                  </a:solidFill>
                  <a:latin typeface="League Spartan" panose="020B0604020202020204" charset="0"/>
                  <a:cs typeface="Clear Sans Regular" panose="020B0604020202020204" charset="0"/>
                </a:rPr>
                <a:t>familiales</a:t>
              </a:r>
              <a:endParaRPr lang="en-US" sz="2400" dirty="0">
                <a:solidFill>
                  <a:srgbClr val="1B1B1B"/>
                </a:solidFill>
                <a:latin typeface="League Spartan" panose="020B0604020202020204" charset="0"/>
                <a:cs typeface="Clear Sans Regular" panose="020B0604020202020204" charset="0"/>
              </a:endParaRPr>
            </a:p>
            <a:p>
              <a:pPr marL="457200" lvl="0" indent="-457200">
                <a:lnSpc>
                  <a:spcPts val="2659"/>
                </a:lnSpc>
                <a:buFont typeface="+mj-lt"/>
                <a:buAutoNum type="arabicPeriod"/>
              </a:pPr>
              <a:r>
                <a:rPr lang="en-US" sz="2400" dirty="0" err="1">
                  <a:solidFill>
                    <a:srgbClr val="1B1B1B"/>
                  </a:solidFill>
                  <a:latin typeface="League Spartan" panose="020B0604020202020204" charset="0"/>
                  <a:cs typeface="Clear Sans Regular" panose="020B0604020202020204" charset="0"/>
                </a:rPr>
                <a:t>Participer</a:t>
              </a:r>
              <a:r>
                <a:rPr lang="en-US" sz="2400" dirty="0">
                  <a:solidFill>
                    <a:srgbClr val="1B1B1B"/>
                  </a:solidFill>
                  <a:latin typeface="League Spartan" panose="020B0604020202020204" charset="0"/>
                  <a:cs typeface="Clear Sans Regular" panose="020B0604020202020204" charset="0"/>
                </a:rPr>
                <a:t> aux </a:t>
              </a:r>
              <a:r>
                <a:rPr lang="en-US" sz="2400" dirty="0" err="1">
                  <a:solidFill>
                    <a:srgbClr val="1B1B1B"/>
                  </a:solidFill>
                  <a:latin typeface="League Spartan" panose="020B0604020202020204" charset="0"/>
                  <a:cs typeface="Clear Sans Regular" panose="020B0604020202020204" charset="0"/>
                </a:rPr>
                <a:t>événements</a:t>
              </a:r>
              <a:r>
                <a:rPr lang="en-US" sz="2400" dirty="0">
                  <a:solidFill>
                    <a:srgbClr val="1B1B1B"/>
                  </a:solidFill>
                  <a:latin typeface="League Spartan" panose="020B0604020202020204" charset="0"/>
                  <a:cs typeface="Clear Sans Regular" panose="020B0604020202020204" charset="0"/>
                </a:rPr>
                <a:t> de la </a:t>
              </a:r>
              <a:r>
                <a:rPr lang="en-US" sz="2400" dirty="0" err="1">
                  <a:solidFill>
                    <a:srgbClr val="1B1B1B"/>
                  </a:solidFill>
                  <a:latin typeface="League Spartan" panose="020B0604020202020204" charset="0"/>
                  <a:cs typeface="Clear Sans Regular" panose="020B0604020202020204" charset="0"/>
                </a:rPr>
                <a:t>communauté</a:t>
              </a:r>
              <a:endParaRPr lang="en-US" sz="2400" dirty="0">
                <a:solidFill>
                  <a:srgbClr val="1B1B1B"/>
                </a:solidFill>
                <a:latin typeface="League Spartan" panose="020B0604020202020204" charset="0"/>
                <a:cs typeface="Clear Sans Regular" panose="020B0604020202020204" charset="0"/>
              </a:endParaRPr>
            </a:p>
            <a:p>
              <a:pPr marL="457200" lvl="0" indent="-457200">
                <a:lnSpc>
                  <a:spcPts val="2659"/>
                </a:lnSpc>
                <a:buFont typeface="+mj-lt"/>
                <a:buAutoNum type="arabicPeriod"/>
              </a:pPr>
              <a:r>
                <a:rPr lang="en-US" sz="2400" dirty="0">
                  <a:solidFill>
                    <a:srgbClr val="1B1B1B"/>
                  </a:solidFill>
                  <a:latin typeface="League Spartan" panose="020B0604020202020204" charset="0"/>
                  <a:cs typeface="Clear Sans Regular" panose="020B0604020202020204" charset="0"/>
                </a:rPr>
                <a:t>Aller à </a:t>
              </a:r>
              <a:r>
                <a:rPr lang="en-US" sz="2400" dirty="0" err="1">
                  <a:solidFill>
                    <a:srgbClr val="1B1B1B"/>
                  </a:solidFill>
                  <a:latin typeface="League Spartan" panose="020B0604020202020204" charset="0"/>
                  <a:cs typeface="Clear Sans Regular" panose="020B0604020202020204" charset="0"/>
                </a:rPr>
                <a:t>l'église</a:t>
              </a:r>
              <a:r>
                <a:rPr lang="en-US" sz="2400" dirty="0">
                  <a:solidFill>
                    <a:srgbClr val="1B1B1B"/>
                  </a:solidFill>
                  <a:latin typeface="League Spartan" panose="020B0604020202020204" charset="0"/>
                  <a:cs typeface="Clear Sans Regular" panose="020B0604020202020204" charset="0"/>
                </a:rPr>
                <a:t> </a:t>
              </a:r>
              <a:r>
                <a:rPr lang="en-US" sz="2400" dirty="0" err="1">
                  <a:solidFill>
                    <a:srgbClr val="1B1B1B"/>
                  </a:solidFill>
                  <a:latin typeface="League Spartan" panose="020B0604020202020204" charset="0"/>
                  <a:cs typeface="Clear Sans Regular" panose="020B0604020202020204" charset="0"/>
                </a:rPr>
                <a:t>ou</a:t>
              </a:r>
              <a:r>
                <a:rPr lang="en-US" sz="2400" dirty="0">
                  <a:solidFill>
                    <a:srgbClr val="1B1B1B"/>
                  </a:solidFill>
                  <a:latin typeface="League Spartan" panose="020B0604020202020204" charset="0"/>
                  <a:cs typeface="Clear Sans Regular" panose="020B0604020202020204" charset="0"/>
                </a:rPr>
                <a:t> à la </a:t>
              </a:r>
              <a:r>
                <a:rPr lang="en-US" sz="2400" dirty="0" err="1">
                  <a:solidFill>
                    <a:srgbClr val="1B1B1B"/>
                  </a:solidFill>
                  <a:latin typeface="League Spartan" panose="020B0604020202020204" charset="0"/>
                  <a:cs typeface="Clear Sans Regular" panose="020B0604020202020204" charset="0"/>
                </a:rPr>
                <a:t>mosquée</a:t>
              </a:r>
              <a:r>
                <a:rPr lang="en-US" sz="2400" dirty="0">
                  <a:solidFill>
                    <a:srgbClr val="1B1B1B"/>
                  </a:solidFill>
                  <a:latin typeface="League Spartan" panose="020B0604020202020204" charset="0"/>
                  <a:cs typeface="Clear Sans Regular" panose="020B0604020202020204" charset="0"/>
                </a:rPr>
                <a:t> </a:t>
              </a:r>
              <a:r>
                <a:rPr lang="en-US" sz="2400" dirty="0" err="1">
                  <a:solidFill>
                    <a:srgbClr val="1B1B1B"/>
                  </a:solidFill>
                  <a:latin typeface="League Spartan" panose="020B0604020202020204" charset="0"/>
                  <a:cs typeface="Clear Sans Regular" panose="020B0604020202020204" charset="0"/>
                </a:rPr>
                <a:t>comme</a:t>
              </a:r>
              <a:r>
                <a:rPr lang="en-US" sz="2400" dirty="0">
                  <a:solidFill>
                    <a:srgbClr val="1B1B1B"/>
                  </a:solidFill>
                  <a:latin typeface="League Spartan" panose="020B0604020202020204" charset="0"/>
                  <a:cs typeface="Clear Sans Regular" panose="020B0604020202020204" charset="0"/>
                </a:rPr>
                <a:t> </a:t>
              </a:r>
              <a:r>
                <a:rPr lang="en-US" sz="2400" dirty="0" err="1">
                  <a:solidFill>
                    <a:srgbClr val="1B1B1B"/>
                  </a:solidFill>
                  <a:latin typeface="League Spartan" panose="020B0604020202020204" charset="0"/>
                  <a:cs typeface="Clear Sans Regular" panose="020B0604020202020204" charset="0"/>
                </a:rPr>
                <a:t>d'habitude</a:t>
              </a:r>
              <a:r>
                <a:rPr lang="en-US" sz="2400" dirty="0">
                  <a:solidFill>
                    <a:srgbClr val="1B1B1B"/>
                  </a:solidFill>
                  <a:latin typeface="League Spartan" panose="020B0604020202020204" charset="0"/>
                  <a:cs typeface="Clear Sans Regular" panose="020B0604020202020204" charset="0"/>
                </a:rPr>
                <a:t>, </a:t>
              </a:r>
              <a:r>
                <a:rPr lang="en-US" sz="2400" dirty="0" err="1">
                  <a:solidFill>
                    <a:srgbClr val="1B1B1B"/>
                  </a:solidFill>
                  <a:latin typeface="League Spartan" panose="020B0604020202020204" charset="0"/>
                  <a:cs typeface="Clear Sans Regular" panose="020B0604020202020204" charset="0"/>
                </a:rPr>
                <a:t>ou</a:t>
              </a:r>
              <a:r>
                <a:rPr lang="en-US" sz="2400" dirty="0">
                  <a:solidFill>
                    <a:srgbClr val="1B1B1B"/>
                  </a:solidFill>
                  <a:latin typeface="League Spartan" panose="020B0604020202020204" charset="0"/>
                  <a:cs typeface="Clear Sans Regular" panose="020B0604020202020204" charset="0"/>
                </a:rPr>
                <a:t> prier </a:t>
              </a:r>
              <a:r>
                <a:rPr lang="en-US" sz="2400" dirty="0" err="1">
                  <a:solidFill>
                    <a:srgbClr val="1B1B1B"/>
                  </a:solidFill>
                  <a:latin typeface="League Spartan" panose="020B0604020202020204" charset="0"/>
                  <a:cs typeface="Clear Sans Regular" panose="020B0604020202020204" charset="0"/>
                </a:rPr>
                <a:t>comme</a:t>
              </a:r>
              <a:r>
                <a:rPr lang="en-US" sz="2400" dirty="0">
                  <a:solidFill>
                    <a:srgbClr val="1B1B1B"/>
                  </a:solidFill>
                  <a:latin typeface="League Spartan" panose="020B0604020202020204" charset="0"/>
                  <a:cs typeface="Clear Sans Regular" panose="020B0604020202020204" charset="0"/>
                </a:rPr>
                <a:t> </a:t>
              </a:r>
              <a:r>
                <a:rPr lang="en-US" sz="2400" dirty="0" err="1">
                  <a:solidFill>
                    <a:srgbClr val="1B1B1B"/>
                  </a:solidFill>
                  <a:latin typeface="League Spartan" panose="020B0604020202020204" charset="0"/>
                  <a:cs typeface="Clear Sans Regular" panose="020B0604020202020204" charset="0"/>
                </a:rPr>
                <a:t>d'habitude</a:t>
              </a:r>
              <a:endParaRPr lang="en-US" sz="2400" dirty="0">
                <a:solidFill>
                  <a:srgbClr val="1B1B1B"/>
                </a:solidFill>
                <a:latin typeface="League Spartan" panose="020B0604020202020204" charset="0"/>
                <a:cs typeface="Clear Sans Regular" panose="020B0604020202020204" charset="0"/>
              </a:endParaRPr>
            </a:p>
            <a:p>
              <a:pPr marL="457200" lvl="0" indent="-457200">
                <a:lnSpc>
                  <a:spcPts val="2659"/>
                </a:lnSpc>
                <a:buFont typeface="+mj-lt"/>
                <a:buAutoNum type="arabicPeriod"/>
              </a:pPr>
              <a:r>
                <a:rPr lang="en-US" sz="2400" dirty="0">
                  <a:solidFill>
                    <a:srgbClr val="1B1B1B"/>
                  </a:solidFill>
                  <a:latin typeface="League Spartan" panose="020B0604020202020204" charset="0"/>
                  <a:cs typeface="Clear Sans Regular" panose="020B0604020202020204" charset="0"/>
                </a:rPr>
                <a:t>Aller au </a:t>
              </a:r>
              <a:r>
                <a:rPr lang="en-US" sz="2400" dirty="0" err="1">
                  <a:solidFill>
                    <a:srgbClr val="1B1B1B"/>
                  </a:solidFill>
                  <a:latin typeface="League Spartan" panose="020B0604020202020204" charset="0"/>
                  <a:cs typeface="Clear Sans Regular" panose="020B0604020202020204" charset="0"/>
                </a:rPr>
                <a:t>marché</a:t>
              </a:r>
              <a:r>
                <a:rPr lang="en-US" sz="2400" dirty="0">
                  <a:solidFill>
                    <a:srgbClr val="1B1B1B"/>
                  </a:solidFill>
                  <a:latin typeface="League Spartan" panose="020B0604020202020204" charset="0"/>
                  <a:cs typeface="Clear Sans Regular" panose="020B0604020202020204" charset="0"/>
                </a:rPr>
                <a:t> </a:t>
              </a:r>
              <a:r>
                <a:rPr lang="en-US" sz="2400" dirty="0" err="1">
                  <a:solidFill>
                    <a:srgbClr val="1B1B1B"/>
                  </a:solidFill>
                  <a:latin typeface="League Spartan" panose="020B0604020202020204" charset="0"/>
                  <a:cs typeface="Clear Sans Regular" panose="020B0604020202020204" charset="0"/>
                </a:rPr>
                <a:t>ou</a:t>
              </a:r>
              <a:r>
                <a:rPr lang="en-US" sz="2400" dirty="0">
                  <a:solidFill>
                    <a:srgbClr val="1B1B1B"/>
                  </a:solidFill>
                  <a:latin typeface="League Spartan" panose="020B0604020202020204" charset="0"/>
                  <a:cs typeface="Clear Sans Regular" panose="020B0604020202020204" charset="0"/>
                </a:rPr>
                <a:t> à </a:t>
              </a:r>
              <a:r>
                <a:rPr lang="en-US" sz="2400" dirty="0" err="1">
                  <a:solidFill>
                    <a:srgbClr val="1B1B1B"/>
                  </a:solidFill>
                  <a:latin typeface="League Spartan" panose="020B0604020202020204" charset="0"/>
                  <a:cs typeface="Clear Sans Regular" panose="020B0604020202020204" charset="0"/>
                </a:rPr>
                <a:t>l'épicerie</a:t>
              </a:r>
              <a:r>
                <a:rPr lang="en-US" sz="2400" dirty="0">
                  <a:solidFill>
                    <a:srgbClr val="1B1B1B"/>
                  </a:solidFill>
                  <a:latin typeface="League Spartan" panose="020B0604020202020204" charset="0"/>
                  <a:cs typeface="Clear Sans Regular" panose="020B0604020202020204" charset="0"/>
                </a:rPr>
                <a:t> </a:t>
              </a:r>
              <a:r>
                <a:rPr lang="en-US" sz="2400" dirty="0" err="1">
                  <a:solidFill>
                    <a:srgbClr val="1B1B1B"/>
                  </a:solidFill>
                  <a:latin typeface="League Spartan" panose="020B0604020202020204" charset="0"/>
                  <a:cs typeface="Clear Sans Regular" panose="020B0604020202020204" charset="0"/>
                </a:rPr>
                <a:t>ou</a:t>
              </a:r>
              <a:r>
                <a:rPr lang="en-US" sz="2400" dirty="0">
                  <a:solidFill>
                    <a:srgbClr val="1B1B1B"/>
                  </a:solidFill>
                  <a:latin typeface="League Spartan" panose="020B0604020202020204" charset="0"/>
                  <a:cs typeface="Clear Sans Regular" panose="020B0604020202020204" charset="0"/>
                </a:rPr>
                <a:t> </a:t>
              </a:r>
              <a:r>
                <a:rPr lang="en-US" sz="2400" dirty="0" err="1">
                  <a:solidFill>
                    <a:srgbClr val="1B1B1B"/>
                  </a:solidFill>
                  <a:latin typeface="League Spartan" panose="020B0604020202020204" charset="0"/>
                  <a:cs typeface="Clear Sans Regular" panose="020B0604020202020204" charset="0"/>
                </a:rPr>
                <a:t>acheter</a:t>
              </a:r>
              <a:r>
                <a:rPr lang="en-US" sz="2400" dirty="0">
                  <a:solidFill>
                    <a:srgbClr val="1B1B1B"/>
                  </a:solidFill>
                  <a:latin typeface="League Spartan" panose="020B0604020202020204" charset="0"/>
                  <a:cs typeface="Clear Sans Regular" panose="020B0604020202020204" charset="0"/>
                </a:rPr>
                <a:t> </a:t>
              </a:r>
              <a:r>
                <a:rPr lang="en-US" sz="2400" dirty="0" err="1">
                  <a:solidFill>
                    <a:srgbClr val="1B1B1B"/>
                  </a:solidFill>
                  <a:latin typeface="League Spartan" panose="020B0604020202020204" charset="0"/>
                  <a:cs typeface="Clear Sans Regular" panose="020B0604020202020204" charset="0"/>
                </a:rPr>
                <a:t>d'autres</a:t>
              </a:r>
              <a:r>
                <a:rPr lang="en-US" sz="2400" dirty="0">
                  <a:solidFill>
                    <a:srgbClr val="1B1B1B"/>
                  </a:solidFill>
                  <a:latin typeface="League Spartan" panose="020B0604020202020204" charset="0"/>
                  <a:cs typeface="Clear Sans Regular" panose="020B0604020202020204" charset="0"/>
                </a:rPr>
                <a:t> </a:t>
              </a:r>
              <a:r>
                <a:rPr lang="en-US" sz="2400" dirty="0" err="1">
                  <a:solidFill>
                    <a:srgbClr val="1B1B1B"/>
                  </a:solidFill>
                  <a:latin typeface="League Spartan" panose="020B0604020202020204" charset="0"/>
                  <a:cs typeface="Clear Sans Regular" panose="020B0604020202020204" charset="0"/>
                </a:rPr>
                <a:t>biens</a:t>
              </a:r>
              <a:r>
                <a:rPr lang="en-US" sz="2400" dirty="0">
                  <a:solidFill>
                    <a:srgbClr val="1B1B1B"/>
                  </a:solidFill>
                  <a:latin typeface="League Spartan" panose="020B0604020202020204" charset="0"/>
                  <a:cs typeface="Clear Sans Regular" panose="020B0604020202020204" charset="0"/>
                </a:rPr>
                <a:t> </a:t>
              </a:r>
              <a:r>
                <a:rPr lang="en-US" sz="2400" dirty="0" err="1">
                  <a:solidFill>
                    <a:srgbClr val="1B1B1B"/>
                  </a:solidFill>
                  <a:latin typeface="League Spartan" panose="020B0604020202020204" charset="0"/>
                  <a:cs typeface="Clear Sans Regular" panose="020B0604020202020204" charset="0"/>
                </a:rPr>
                <a:t>essentiels</a:t>
              </a:r>
              <a:endParaRPr lang="en-US" sz="2400" dirty="0">
                <a:solidFill>
                  <a:srgbClr val="1B1B1B"/>
                </a:solidFill>
                <a:latin typeface="League Spartan" panose="020B0604020202020204" charset="0"/>
                <a:cs typeface="Clear Sans Regular" panose="020B0604020202020204" charset="0"/>
              </a:endParaRPr>
            </a:p>
            <a:p>
              <a:pPr marL="457200" lvl="0" indent="-457200">
                <a:lnSpc>
                  <a:spcPts val="2659"/>
                </a:lnSpc>
                <a:buFont typeface="+mj-lt"/>
                <a:buAutoNum type="arabicPeriod"/>
              </a:pPr>
              <a:r>
                <a:rPr lang="en-US" sz="2400" dirty="0">
                  <a:solidFill>
                    <a:srgbClr val="1B1B1B"/>
                  </a:solidFill>
                  <a:latin typeface="League Spartan" panose="020B0604020202020204" charset="0"/>
                  <a:cs typeface="Clear Sans Regular" panose="020B0604020202020204" charset="0"/>
                </a:rPr>
                <a:t>Bien se </a:t>
              </a:r>
              <a:r>
                <a:rPr lang="en-US" sz="2400" dirty="0" err="1">
                  <a:solidFill>
                    <a:srgbClr val="1B1B1B"/>
                  </a:solidFill>
                  <a:latin typeface="League Spartan" panose="020B0604020202020204" charset="0"/>
                  <a:cs typeface="Clear Sans Regular" panose="020B0604020202020204" charset="0"/>
                </a:rPr>
                <a:t>présenter</a:t>
              </a:r>
              <a:r>
                <a:rPr lang="en-US" sz="2400" dirty="0">
                  <a:solidFill>
                    <a:srgbClr val="1B1B1B"/>
                  </a:solidFill>
                  <a:latin typeface="League Spartan" panose="020B0604020202020204" charset="0"/>
                  <a:cs typeface="Clear Sans Regular" panose="020B0604020202020204" charset="0"/>
                </a:rPr>
                <a:t> (par </a:t>
              </a:r>
              <a:r>
                <a:rPr lang="en-US" sz="2400" dirty="0" err="1">
                  <a:solidFill>
                    <a:srgbClr val="1B1B1B"/>
                  </a:solidFill>
                  <a:latin typeface="League Spartan" panose="020B0604020202020204" charset="0"/>
                  <a:cs typeface="Clear Sans Regular" panose="020B0604020202020204" charset="0"/>
                </a:rPr>
                <a:t>exemple</a:t>
              </a:r>
              <a:r>
                <a:rPr lang="en-US" sz="2400" dirty="0">
                  <a:solidFill>
                    <a:srgbClr val="1B1B1B"/>
                  </a:solidFill>
                  <a:latin typeface="League Spartan" panose="020B0604020202020204" charset="0"/>
                  <a:cs typeface="Clear Sans Regular" panose="020B0604020202020204" charset="0"/>
                </a:rPr>
                <a:t>, </a:t>
              </a:r>
              <a:r>
                <a:rPr lang="en-US" sz="2400" dirty="0" err="1">
                  <a:solidFill>
                    <a:srgbClr val="1B1B1B"/>
                  </a:solidFill>
                  <a:latin typeface="League Spartan" panose="020B0604020202020204" charset="0"/>
                  <a:cs typeface="Clear Sans Regular" panose="020B0604020202020204" charset="0"/>
                </a:rPr>
                <a:t>avoir</a:t>
              </a:r>
              <a:r>
                <a:rPr lang="en-US" sz="2400" dirty="0">
                  <a:solidFill>
                    <a:srgbClr val="1B1B1B"/>
                  </a:solidFill>
                  <a:latin typeface="League Spartan" panose="020B0604020202020204" charset="0"/>
                  <a:cs typeface="Clear Sans Regular" panose="020B0604020202020204" charset="0"/>
                </a:rPr>
                <a:t> </a:t>
              </a:r>
              <a:r>
                <a:rPr lang="en-US" sz="2400" dirty="0" err="1">
                  <a:solidFill>
                    <a:srgbClr val="1B1B1B"/>
                  </a:solidFill>
                  <a:latin typeface="League Spartan" panose="020B0604020202020204" charset="0"/>
                  <a:cs typeface="Clear Sans Regular" panose="020B0604020202020204" charset="0"/>
                </a:rPr>
                <a:t>une</a:t>
              </a:r>
              <a:r>
                <a:rPr lang="en-US" sz="2400" dirty="0">
                  <a:solidFill>
                    <a:srgbClr val="1B1B1B"/>
                  </a:solidFill>
                  <a:latin typeface="League Spartan" panose="020B0604020202020204" charset="0"/>
                  <a:cs typeface="Clear Sans Regular" panose="020B0604020202020204" charset="0"/>
                </a:rPr>
                <a:t> bonne </a:t>
              </a:r>
              <a:r>
                <a:rPr lang="en-US" sz="2400" dirty="0" err="1">
                  <a:solidFill>
                    <a:srgbClr val="1B1B1B"/>
                  </a:solidFill>
                  <a:latin typeface="League Spartan" panose="020B0604020202020204" charset="0"/>
                  <a:cs typeface="Clear Sans Regular" panose="020B0604020202020204" charset="0"/>
                </a:rPr>
                <a:t>hygiène</a:t>
              </a:r>
              <a:r>
                <a:rPr lang="en-US" sz="2400" dirty="0">
                  <a:solidFill>
                    <a:srgbClr val="1B1B1B"/>
                  </a:solidFill>
                  <a:latin typeface="League Spartan" panose="020B0604020202020204" charset="0"/>
                  <a:cs typeface="Clear Sans Regular" panose="020B0604020202020204" charset="0"/>
                </a:rPr>
                <a:t>, </a:t>
              </a:r>
              <a:r>
                <a:rPr lang="en-US" sz="2400" dirty="0" err="1">
                  <a:solidFill>
                    <a:srgbClr val="1B1B1B"/>
                  </a:solidFill>
                  <a:latin typeface="League Spartan" panose="020B0604020202020204" charset="0"/>
                  <a:cs typeface="Clear Sans Regular" panose="020B0604020202020204" charset="0"/>
                </a:rPr>
                <a:t>s'habiller</a:t>
              </a:r>
              <a:r>
                <a:rPr lang="en-US" sz="2400" dirty="0">
                  <a:solidFill>
                    <a:srgbClr val="1B1B1B"/>
                  </a:solidFill>
                  <a:latin typeface="League Spartan" panose="020B0604020202020204" charset="0"/>
                  <a:cs typeface="Clear Sans Regular" panose="020B0604020202020204" charset="0"/>
                </a:rPr>
                <a:t> </a:t>
              </a:r>
              <a:r>
                <a:rPr lang="en-US" sz="2400" dirty="0" err="1">
                  <a:solidFill>
                    <a:srgbClr val="1B1B1B"/>
                  </a:solidFill>
                  <a:latin typeface="League Spartan" panose="020B0604020202020204" charset="0"/>
                  <a:cs typeface="Clear Sans Regular" panose="020B0604020202020204" charset="0"/>
                </a:rPr>
                <a:t>proprement</a:t>
              </a:r>
              <a:r>
                <a:rPr lang="en-US" sz="2400" dirty="0">
                  <a:solidFill>
                    <a:srgbClr val="1B1B1B"/>
                  </a:solidFill>
                  <a:latin typeface="League Spartan" panose="020B0604020202020204" charset="0"/>
                  <a:cs typeface="Clear Sans Regular" panose="020B0604020202020204" charset="0"/>
                </a:rPr>
                <a:t>).</a:t>
              </a:r>
            </a:p>
          </p:txBody>
        </p:sp>
      </p:gr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solidFill>
          <a:srgbClr val="FEBA3D"/>
        </a:solidFill>
        <a:effectLst/>
      </p:bgPr>
    </p:bg>
    <p:spTree>
      <p:nvGrpSpPr>
        <p:cNvPr id="1" name=""/>
        <p:cNvGrpSpPr/>
        <p:nvPr/>
      </p:nvGrpSpPr>
      <p:grpSpPr>
        <a:xfrm>
          <a:off x="0" y="0"/>
          <a:ext cx="0" cy="0"/>
          <a:chOff x="0" y="0"/>
          <a:chExt cx="0" cy="0"/>
        </a:xfrm>
      </p:grpSpPr>
      <p:sp>
        <p:nvSpPr>
          <p:cNvPr id="2" name="TextBox 2"/>
          <p:cNvSpPr txBox="1"/>
          <p:nvPr/>
        </p:nvSpPr>
        <p:spPr>
          <a:xfrm>
            <a:off x="375632" y="901818"/>
            <a:ext cx="17536736" cy="2077492"/>
          </a:xfrm>
          <a:prstGeom prst="rect">
            <a:avLst/>
          </a:prstGeom>
        </p:spPr>
        <p:txBody>
          <a:bodyPr wrap="square" lIns="0" tIns="0" rIns="0" bIns="0" rtlCol="0" anchor="t">
            <a:spAutoFit/>
          </a:bodyPr>
          <a:lstStyle/>
          <a:p>
            <a:r>
              <a:rPr lang="fr-FR" sz="7500" dirty="0">
                <a:solidFill>
                  <a:srgbClr val="1B1B1B"/>
                </a:solidFill>
                <a:latin typeface="League Spartan Bold"/>
              </a:rPr>
              <a:t>Contextualisation et adaptation: </a:t>
            </a:r>
            <a:r>
              <a:rPr lang="fr-FR" sz="6000" dirty="0">
                <a:solidFill>
                  <a:srgbClr val="FFFFFF"/>
                </a:solidFill>
                <a:latin typeface="League Spartan Bold"/>
              </a:rPr>
              <a:t>Échelle de la stigmatisation ressentie</a:t>
            </a:r>
          </a:p>
        </p:txBody>
      </p:sp>
      <p:grpSp>
        <p:nvGrpSpPr>
          <p:cNvPr id="3" name="Group 3"/>
          <p:cNvGrpSpPr/>
          <p:nvPr/>
        </p:nvGrpSpPr>
        <p:grpSpPr>
          <a:xfrm>
            <a:off x="11149352" y="7348399"/>
            <a:ext cx="6109948" cy="2452863"/>
            <a:chOff x="0" y="0"/>
            <a:chExt cx="8146597" cy="3270485"/>
          </a:xfrm>
        </p:grpSpPr>
        <p:grpSp>
          <p:nvGrpSpPr>
            <p:cNvPr id="4" name="Group 4"/>
            <p:cNvGrpSpPr/>
            <p:nvPr/>
          </p:nvGrpSpPr>
          <p:grpSpPr>
            <a:xfrm>
              <a:off x="2707623" y="2112349"/>
              <a:ext cx="82785" cy="82785"/>
              <a:chOff x="0" y="0"/>
              <a:chExt cx="6350000" cy="6350000"/>
            </a:xfrm>
          </p:grpSpPr>
          <p:sp>
            <p:nvSpPr>
              <p:cNvPr id="5" name="Freeform 5"/>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fr-FR"/>
              </a:p>
            </p:txBody>
          </p:sp>
        </p:grpSp>
        <p:grpSp>
          <p:nvGrpSpPr>
            <p:cNvPr id="6" name="Group 6"/>
            <p:cNvGrpSpPr/>
            <p:nvPr/>
          </p:nvGrpSpPr>
          <p:grpSpPr>
            <a:xfrm>
              <a:off x="5895003" y="2112349"/>
              <a:ext cx="82785" cy="82785"/>
              <a:chOff x="0" y="0"/>
              <a:chExt cx="6350000" cy="6350000"/>
            </a:xfrm>
          </p:grpSpPr>
          <p:sp>
            <p:nvSpPr>
              <p:cNvPr id="7" name="Freeform 7"/>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fr-FR"/>
              </a:p>
            </p:txBody>
          </p:sp>
        </p:grpSp>
        <p:grpSp>
          <p:nvGrpSpPr>
            <p:cNvPr id="8" name="Group 8"/>
            <p:cNvGrpSpPr/>
            <p:nvPr/>
          </p:nvGrpSpPr>
          <p:grpSpPr>
            <a:xfrm>
              <a:off x="2707623" y="542729"/>
              <a:ext cx="82785" cy="82785"/>
              <a:chOff x="0" y="0"/>
              <a:chExt cx="6350000" cy="6350000"/>
            </a:xfrm>
          </p:grpSpPr>
          <p:sp>
            <p:nvSpPr>
              <p:cNvPr id="9" name="Freeform 9"/>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fr-FR"/>
              </a:p>
            </p:txBody>
          </p:sp>
        </p:grpSp>
        <p:grpSp>
          <p:nvGrpSpPr>
            <p:cNvPr id="10" name="Group 10"/>
            <p:cNvGrpSpPr/>
            <p:nvPr/>
          </p:nvGrpSpPr>
          <p:grpSpPr>
            <a:xfrm>
              <a:off x="5895003" y="542729"/>
              <a:ext cx="82785" cy="82785"/>
              <a:chOff x="0" y="0"/>
              <a:chExt cx="6350000" cy="6350000"/>
            </a:xfrm>
          </p:grpSpPr>
          <p:sp>
            <p:nvSpPr>
              <p:cNvPr id="11" name="Freeform 11"/>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fr-FR"/>
              </a:p>
            </p:txBody>
          </p:sp>
        </p:grpSp>
        <p:grpSp>
          <p:nvGrpSpPr>
            <p:cNvPr id="12" name="Group 12"/>
            <p:cNvGrpSpPr/>
            <p:nvPr/>
          </p:nvGrpSpPr>
          <p:grpSpPr>
            <a:xfrm>
              <a:off x="3246284" y="2649504"/>
              <a:ext cx="82785" cy="82785"/>
              <a:chOff x="0" y="0"/>
              <a:chExt cx="6350000" cy="6350000"/>
            </a:xfrm>
          </p:grpSpPr>
          <p:sp>
            <p:nvSpPr>
              <p:cNvPr id="13" name="Freeform 13"/>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fr-FR"/>
              </a:p>
            </p:txBody>
          </p:sp>
        </p:grpSp>
        <p:grpSp>
          <p:nvGrpSpPr>
            <p:cNvPr id="14" name="Group 14"/>
            <p:cNvGrpSpPr/>
            <p:nvPr/>
          </p:nvGrpSpPr>
          <p:grpSpPr>
            <a:xfrm>
              <a:off x="6433664" y="2649504"/>
              <a:ext cx="82785" cy="82785"/>
              <a:chOff x="0" y="0"/>
              <a:chExt cx="6350000" cy="6350000"/>
            </a:xfrm>
          </p:grpSpPr>
          <p:sp>
            <p:nvSpPr>
              <p:cNvPr id="15" name="Freeform 15"/>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fr-FR"/>
              </a:p>
            </p:txBody>
          </p:sp>
        </p:grpSp>
        <p:grpSp>
          <p:nvGrpSpPr>
            <p:cNvPr id="16" name="Group 16"/>
            <p:cNvGrpSpPr/>
            <p:nvPr/>
          </p:nvGrpSpPr>
          <p:grpSpPr>
            <a:xfrm>
              <a:off x="3246284" y="1079884"/>
              <a:ext cx="82785" cy="82785"/>
              <a:chOff x="0" y="0"/>
              <a:chExt cx="6350000" cy="6350000"/>
            </a:xfrm>
          </p:grpSpPr>
          <p:sp>
            <p:nvSpPr>
              <p:cNvPr id="17" name="Freeform 17"/>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fr-FR"/>
              </a:p>
            </p:txBody>
          </p:sp>
        </p:grpSp>
        <p:grpSp>
          <p:nvGrpSpPr>
            <p:cNvPr id="18" name="Group 18"/>
            <p:cNvGrpSpPr/>
            <p:nvPr/>
          </p:nvGrpSpPr>
          <p:grpSpPr>
            <a:xfrm>
              <a:off x="6433664" y="1079884"/>
              <a:ext cx="82785" cy="82785"/>
              <a:chOff x="0" y="0"/>
              <a:chExt cx="6350000" cy="6350000"/>
            </a:xfrm>
          </p:grpSpPr>
          <p:sp>
            <p:nvSpPr>
              <p:cNvPr id="19" name="Freeform 19"/>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fr-FR"/>
              </a:p>
            </p:txBody>
          </p:sp>
        </p:grpSp>
        <p:grpSp>
          <p:nvGrpSpPr>
            <p:cNvPr id="20" name="Group 20"/>
            <p:cNvGrpSpPr/>
            <p:nvPr/>
          </p:nvGrpSpPr>
          <p:grpSpPr>
            <a:xfrm>
              <a:off x="0" y="2649504"/>
              <a:ext cx="82785" cy="82785"/>
              <a:chOff x="0" y="0"/>
              <a:chExt cx="6350000" cy="6350000"/>
            </a:xfrm>
          </p:grpSpPr>
          <p:sp>
            <p:nvSpPr>
              <p:cNvPr id="21" name="Freeform 21"/>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fr-FR"/>
              </a:p>
            </p:txBody>
          </p:sp>
        </p:grpSp>
        <p:grpSp>
          <p:nvGrpSpPr>
            <p:cNvPr id="22" name="Group 22"/>
            <p:cNvGrpSpPr/>
            <p:nvPr/>
          </p:nvGrpSpPr>
          <p:grpSpPr>
            <a:xfrm>
              <a:off x="0" y="1079884"/>
              <a:ext cx="82785" cy="82785"/>
              <a:chOff x="0" y="0"/>
              <a:chExt cx="6350000" cy="6350000"/>
            </a:xfrm>
          </p:grpSpPr>
          <p:sp>
            <p:nvSpPr>
              <p:cNvPr id="23" name="Freeform 23"/>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fr-FR"/>
              </a:p>
            </p:txBody>
          </p:sp>
        </p:grpSp>
        <p:grpSp>
          <p:nvGrpSpPr>
            <p:cNvPr id="24" name="Group 24"/>
            <p:cNvGrpSpPr/>
            <p:nvPr/>
          </p:nvGrpSpPr>
          <p:grpSpPr>
            <a:xfrm>
              <a:off x="3786145" y="0"/>
              <a:ext cx="82785" cy="82785"/>
              <a:chOff x="0" y="0"/>
              <a:chExt cx="6350000" cy="6350000"/>
            </a:xfrm>
          </p:grpSpPr>
          <p:sp>
            <p:nvSpPr>
              <p:cNvPr id="25" name="Freeform 25"/>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fr-FR"/>
              </a:p>
            </p:txBody>
          </p:sp>
        </p:grpSp>
        <p:grpSp>
          <p:nvGrpSpPr>
            <p:cNvPr id="26" name="Group 26"/>
            <p:cNvGrpSpPr/>
            <p:nvPr/>
          </p:nvGrpSpPr>
          <p:grpSpPr>
            <a:xfrm>
              <a:off x="3786145" y="3187700"/>
              <a:ext cx="82785" cy="82785"/>
              <a:chOff x="0" y="0"/>
              <a:chExt cx="6350000" cy="6350000"/>
            </a:xfrm>
          </p:grpSpPr>
          <p:sp>
            <p:nvSpPr>
              <p:cNvPr id="27" name="Freeform 27"/>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fr-FR"/>
              </a:p>
            </p:txBody>
          </p:sp>
        </p:grpSp>
        <p:grpSp>
          <p:nvGrpSpPr>
            <p:cNvPr id="28" name="Group 28"/>
            <p:cNvGrpSpPr/>
            <p:nvPr/>
          </p:nvGrpSpPr>
          <p:grpSpPr>
            <a:xfrm>
              <a:off x="6973525" y="0"/>
              <a:ext cx="82785" cy="82785"/>
              <a:chOff x="0" y="0"/>
              <a:chExt cx="6350000" cy="6350000"/>
            </a:xfrm>
          </p:grpSpPr>
          <p:sp>
            <p:nvSpPr>
              <p:cNvPr id="29" name="Freeform 29"/>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fr-FR"/>
              </a:p>
            </p:txBody>
          </p:sp>
        </p:grpSp>
        <p:grpSp>
          <p:nvGrpSpPr>
            <p:cNvPr id="30" name="Group 30"/>
            <p:cNvGrpSpPr/>
            <p:nvPr/>
          </p:nvGrpSpPr>
          <p:grpSpPr>
            <a:xfrm>
              <a:off x="6973525" y="3187700"/>
              <a:ext cx="82785" cy="82785"/>
              <a:chOff x="0" y="0"/>
              <a:chExt cx="6350000" cy="6350000"/>
            </a:xfrm>
          </p:grpSpPr>
          <p:sp>
            <p:nvSpPr>
              <p:cNvPr id="31" name="Freeform 31"/>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fr-FR"/>
              </a:p>
            </p:txBody>
          </p:sp>
        </p:grpSp>
        <p:grpSp>
          <p:nvGrpSpPr>
            <p:cNvPr id="32" name="Group 32"/>
            <p:cNvGrpSpPr/>
            <p:nvPr/>
          </p:nvGrpSpPr>
          <p:grpSpPr>
            <a:xfrm>
              <a:off x="3786145" y="1618080"/>
              <a:ext cx="82785" cy="82785"/>
              <a:chOff x="0" y="0"/>
              <a:chExt cx="6350000" cy="6350000"/>
            </a:xfrm>
          </p:grpSpPr>
          <p:sp>
            <p:nvSpPr>
              <p:cNvPr id="33" name="Freeform 33"/>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fr-FR"/>
              </a:p>
            </p:txBody>
          </p:sp>
        </p:grpSp>
        <p:grpSp>
          <p:nvGrpSpPr>
            <p:cNvPr id="34" name="Group 34"/>
            <p:cNvGrpSpPr/>
            <p:nvPr/>
          </p:nvGrpSpPr>
          <p:grpSpPr>
            <a:xfrm>
              <a:off x="6973525" y="1618080"/>
              <a:ext cx="82785" cy="82785"/>
              <a:chOff x="0" y="0"/>
              <a:chExt cx="6350000" cy="6350000"/>
            </a:xfrm>
          </p:grpSpPr>
          <p:sp>
            <p:nvSpPr>
              <p:cNvPr id="35" name="Freeform 35"/>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fr-FR"/>
              </a:p>
            </p:txBody>
          </p:sp>
        </p:grpSp>
        <p:grpSp>
          <p:nvGrpSpPr>
            <p:cNvPr id="36" name="Group 36"/>
            <p:cNvGrpSpPr/>
            <p:nvPr/>
          </p:nvGrpSpPr>
          <p:grpSpPr>
            <a:xfrm>
              <a:off x="539861" y="0"/>
              <a:ext cx="82785" cy="82785"/>
              <a:chOff x="0" y="0"/>
              <a:chExt cx="6350000" cy="6350000"/>
            </a:xfrm>
          </p:grpSpPr>
          <p:sp>
            <p:nvSpPr>
              <p:cNvPr id="37" name="Freeform 37"/>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fr-FR"/>
              </a:p>
            </p:txBody>
          </p:sp>
        </p:grpSp>
        <p:grpSp>
          <p:nvGrpSpPr>
            <p:cNvPr id="38" name="Group 38"/>
            <p:cNvGrpSpPr/>
            <p:nvPr/>
          </p:nvGrpSpPr>
          <p:grpSpPr>
            <a:xfrm>
              <a:off x="539861" y="3187700"/>
              <a:ext cx="82785" cy="82785"/>
              <a:chOff x="0" y="0"/>
              <a:chExt cx="6350000" cy="6350000"/>
            </a:xfrm>
          </p:grpSpPr>
          <p:sp>
            <p:nvSpPr>
              <p:cNvPr id="39" name="Freeform 39"/>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fr-FR"/>
              </a:p>
            </p:txBody>
          </p:sp>
        </p:grpSp>
        <p:grpSp>
          <p:nvGrpSpPr>
            <p:cNvPr id="40" name="Group 40"/>
            <p:cNvGrpSpPr/>
            <p:nvPr/>
          </p:nvGrpSpPr>
          <p:grpSpPr>
            <a:xfrm>
              <a:off x="539861" y="1618080"/>
              <a:ext cx="82785" cy="82785"/>
              <a:chOff x="0" y="0"/>
              <a:chExt cx="6350000" cy="6350000"/>
            </a:xfrm>
          </p:grpSpPr>
          <p:sp>
            <p:nvSpPr>
              <p:cNvPr id="41" name="Freeform 41"/>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fr-FR"/>
              </a:p>
            </p:txBody>
          </p:sp>
        </p:grpSp>
        <p:grpSp>
          <p:nvGrpSpPr>
            <p:cNvPr id="42" name="Group 42"/>
            <p:cNvGrpSpPr/>
            <p:nvPr/>
          </p:nvGrpSpPr>
          <p:grpSpPr>
            <a:xfrm>
              <a:off x="4335110" y="2112349"/>
              <a:ext cx="82785" cy="82785"/>
              <a:chOff x="0" y="0"/>
              <a:chExt cx="6350000" cy="6350000"/>
            </a:xfrm>
          </p:grpSpPr>
          <p:sp>
            <p:nvSpPr>
              <p:cNvPr id="43" name="Freeform 43"/>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fr-FR"/>
              </a:p>
            </p:txBody>
          </p:sp>
        </p:grpSp>
        <p:grpSp>
          <p:nvGrpSpPr>
            <p:cNvPr id="44" name="Group 44"/>
            <p:cNvGrpSpPr/>
            <p:nvPr/>
          </p:nvGrpSpPr>
          <p:grpSpPr>
            <a:xfrm>
              <a:off x="7522490" y="2112349"/>
              <a:ext cx="82785" cy="82785"/>
              <a:chOff x="0" y="0"/>
              <a:chExt cx="6350000" cy="6350000"/>
            </a:xfrm>
          </p:grpSpPr>
          <p:sp>
            <p:nvSpPr>
              <p:cNvPr id="45" name="Freeform 45"/>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fr-FR"/>
              </a:p>
            </p:txBody>
          </p:sp>
        </p:grpSp>
        <p:grpSp>
          <p:nvGrpSpPr>
            <p:cNvPr id="46" name="Group 46"/>
            <p:cNvGrpSpPr/>
            <p:nvPr/>
          </p:nvGrpSpPr>
          <p:grpSpPr>
            <a:xfrm>
              <a:off x="4335110" y="542729"/>
              <a:ext cx="82785" cy="82785"/>
              <a:chOff x="0" y="0"/>
              <a:chExt cx="6350000" cy="6350000"/>
            </a:xfrm>
          </p:grpSpPr>
          <p:sp>
            <p:nvSpPr>
              <p:cNvPr id="47" name="Freeform 47"/>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fr-FR"/>
              </a:p>
            </p:txBody>
          </p:sp>
        </p:grpSp>
        <p:grpSp>
          <p:nvGrpSpPr>
            <p:cNvPr id="48" name="Group 48"/>
            <p:cNvGrpSpPr/>
            <p:nvPr/>
          </p:nvGrpSpPr>
          <p:grpSpPr>
            <a:xfrm>
              <a:off x="7522490" y="542729"/>
              <a:ext cx="82785" cy="82785"/>
              <a:chOff x="0" y="0"/>
              <a:chExt cx="6350000" cy="6350000"/>
            </a:xfrm>
          </p:grpSpPr>
          <p:sp>
            <p:nvSpPr>
              <p:cNvPr id="49" name="Freeform 49"/>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fr-FR"/>
              </a:p>
            </p:txBody>
          </p:sp>
        </p:grpSp>
        <p:grpSp>
          <p:nvGrpSpPr>
            <p:cNvPr id="50" name="Group 50"/>
            <p:cNvGrpSpPr/>
            <p:nvPr/>
          </p:nvGrpSpPr>
          <p:grpSpPr>
            <a:xfrm>
              <a:off x="1088826" y="2112349"/>
              <a:ext cx="82785" cy="82785"/>
              <a:chOff x="0" y="0"/>
              <a:chExt cx="6350000" cy="6350000"/>
            </a:xfrm>
          </p:grpSpPr>
          <p:sp>
            <p:nvSpPr>
              <p:cNvPr id="51" name="Freeform 51"/>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fr-FR"/>
              </a:p>
            </p:txBody>
          </p:sp>
        </p:grpSp>
        <p:grpSp>
          <p:nvGrpSpPr>
            <p:cNvPr id="52" name="Group 52"/>
            <p:cNvGrpSpPr/>
            <p:nvPr/>
          </p:nvGrpSpPr>
          <p:grpSpPr>
            <a:xfrm>
              <a:off x="1088826" y="542729"/>
              <a:ext cx="82785" cy="82785"/>
              <a:chOff x="0" y="0"/>
              <a:chExt cx="6350000" cy="6350000"/>
            </a:xfrm>
          </p:grpSpPr>
          <p:sp>
            <p:nvSpPr>
              <p:cNvPr id="53" name="Freeform 53"/>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fr-FR"/>
              </a:p>
            </p:txBody>
          </p:sp>
        </p:grpSp>
        <p:grpSp>
          <p:nvGrpSpPr>
            <p:cNvPr id="54" name="Group 54"/>
            <p:cNvGrpSpPr/>
            <p:nvPr/>
          </p:nvGrpSpPr>
          <p:grpSpPr>
            <a:xfrm>
              <a:off x="4873770" y="2649504"/>
              <a:ext cx="82785" cy="82785"/>
              <a:chOff x="0" y="0"/>
              <a:chExt cx="6350000" cy="6350000"/>
            </a:xfrm>
          </p:grpSpPr>
          <p:sp>
            <p:nvSpPr>
              <p:cNvPr id="55" name="Freeform 55"/>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fr-FR"/>
              </a:p>
            </p:txBody>
          </p:sp>
        </p:grpSp>
        <p:grpSp>
          <p:nvGrpSpPr>
            <p:cNvPr id="56" name="Group 56"/>
            <p:cNvGrpSpPr/>
            <p:nvPr/>
          </p:nvGrpSpPr>
          <p:grpSpPr>
            <a:xfrm>
              <a:off x="8061151" y="2649504"/>
              <a:ext cx="82785" cy="82785"/>
              <a:chOff x="0" y="0"/>
              <a:chExt cx="6350000" cy="6350000"/>
            </a:xfrm>
          </p:grpSpPr>
          <p:sp>
            <p:nvSpPr>
              <p:cNvPr id="57" name="Freeform 57"/>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fr-FR"/>
              </a:p>
            </p:txBody>
          </p:sp>
        </p:grpSp>
        <p:grpSp>
          <p:nvGrpSpPr>
            <p:cNvPr id="58" name="Group 58"/>
            <p:cNvGrpSpPr/>
            <p:nvPr/>
          </p:nvGrpSpPr>
          <p:grpSpPr>
            <a:xfrm>
              <a:off x="4873770" y="1079884"/>
              <a:ext cx="82785" cy="82785"/>
              <a:chOff x="0" y="0"/>
              <a:chExt cx="6350000" cy="6350000"/>
            </a:xfrm>
          </p:grpSpPr>
          <p:sp>
            <p:nvSpPr>
              <p:cNvPr id="59" name="Freeform 59"/>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fr-FR"/>
              </a:p>
            </p:txBody>
          </p:sp>
        </p:grpSp>
        <p:grpSp>
          <p:nvGrpSpPr>
            <p:cNvPr id="60" name="Group 60"/>
            <p:cNvGrpSpPr/>
            <p:nvPr/>
          </p:nvGrpSpPr>
          <p:grpSpPr>
            <a:xfrm>
              <a:off x="8061151" y="1079884"/>
              <a:ext cx="82785" cy="82785"/>
              <a:chOff x="0" y="0"/>
              <a:chExt cx="6350000" cy="6350000"/>
            </a:xfrm>
          </p:grpSpPr>
          <p:sp>
            <p:nvSpPr>
              <p:cNvPr id="61" name="Freeform 61"/>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fr-FR"/>
              </a:p>
            </p:txBody>
          </p:sp>
        </p:grpSp>
        <p:grpSp>
          <p:nvGrpSpPr>
            <p:cNvPr id="62" name="Group 62"/>
            <p:cNvGrpSpPr/>
            <p:nvPr/>
          </p:nvGrpSpPr>
          <p:grpSpPr>
            <a:xfrm>
              <a:off x="1627486" y="2649504"/>
              <a:ext cx="82785" cy="82785"/>
              <a:chOff x="0" y="0"/>
              <a:chExt cx="6350000" cy="6350000"/>
            </a:xfrm>
          </p:grpSpPr>
          <p:sp>
            <p:nvSpPr>
              <p:cNvPr id="63" name="Freeform 63"/>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fr-FR"/>
              </a:p>
            </p:txBody>
          </p:sp>
        </p:grpSp>
        <p:grpSp>
          <p:nvGrpSpPr>
            <p:cNvPr id="64" name="Group 64"/>
            <p:cNvGrpSpPr/>
            <p:nvPr/>
          </p:nvGrpSpPr>
          <p:grpSpPr>
            <a:xfrm>
              <a:off x="1627486" y="1079884"/>
              <a:ext cx="82785" cy="82785"/>
              <a:chOff x="0" y="0"/>
              <a:chExt cx="6350000" cy="6350000"/>
            </a:xfrm>
          </p:grpSpPr>
          <p:sp>
            <p:nvSpPr>
              <p:cNvPr id="65" name="Freeform 65"/>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fr-FR"/>
              </a:p>
            </p:txBody>
          </p:sp>
        </p:grpSp>
        <p:grpSp>
          <p:nvGrpSpPr>
            <p:cNvPr id="66" name="Group 66"/>
            <p:cNvGrpSpPr/>
            <p:nvPr/>
          </p:nvGrpSpPr>
          <p:grpSpPr>
            <a:xfrm>
              <a:off x="5413631" y="0"/>
              <a:ext cx="82785" cy="82785"/>
              <a:chOff x="0" y="0"/>
              <a:chExt cx="6350000" cy="6350000"/>
            </a:xfrm>
          </p:grpSpPr>
          <p:sp>
            <p:nvSpPr>
              <p:cNvPr id="67" name="Freeform 67"/>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fr-FR"/>
              </a:p>
            </p:txBody>
          </p:sp>
        </p:grpSp>
        <p:grpSp>
          <p:nvGrpSpPr>
            <p:cNvPr id="68" name="Group 68"/>
            <p:cNvGrpSpPr/>
            <p:nvPr/>
          </p:nvGrpSpPr>
          <p:grpSpPr>
            <a:xfrm>
              <a:off x="5413631" y="3187700"/>
              <a:ext cx="82785" cy="82785"/>
              <a:chOff x="0" y="0"/>
              <a:chExt cx="6350000" cy="6350000"/>
            </a:xfrm>
          </p:grpSpPr>
          <p:sp>
            <p:nvSpPr>
              <p:cNvPr id="69" name="Freeform 69"/>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fr-FR"/>
              </a:p>
            </p:txBody>
          </p:sp>
        </p:grpSp>
        <p:grpSp>
          <p:nvGrpSpPr>
            <p:cNvPr id="70" name="Group 70"/>
            <p:cNvGrpSpPr/>
            <p:nvPr/>
          </p:nvGrpSpPr>
          <p:grpSpPr>
            <a:xfrm>
              <a:off x="5413631" y="1618080"/>
              <a:ext cx="82785" cy="82785"/>
              <a:chOff x="0" y="0"/>
              <a:chExt cx="6350000" cy="6350000"/>
            </a:xfrm>
          </p:grpSpPr>
          <p:sp>
            <p:nvSpPr>
              <p:cNvPr id="71" name="Freeform 71"/>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fr-FR"/>
              </a:p>
            </p:txBody>
          </p:sp>
        </p:grpSp>
        <p:grpSp>
          <p:nvGrpSpPr>
            <p:cNvPr id="72" name="Group 72"/>
            <p:cNvGrpSpPr/>
            <p:nvPr/>
          </p:nvGrpSpPr>
          <p:grpSpPr>
            <a:xfrm>
              <a:off x="2167347" y="0"/>
              <a:ext cx="82785" cy="82785"/>
              <a:chOff x="0" y="0"/>
              <a:chExt cx="6350000" cy="6350000"/>
            </a:xfrm>
          </p:grpSpPr>
          <p:sp>
            <p:nvSpPr>
              <p:cNvPr id="73" name="Freeform 73"/>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fr-FR"/>
              </a:p>
            </p:txBody>
          </p:sp>
        </p:grpSp>
        <p:grpSp>
          <p:nvGrpSpPr>
            <p:cNvPr id="74" name="Group 74"/>
            <p:cNvGrpSpPr/>
            <p:nvPr/>
          </p:nvGrpSpPr>
          <p:grpSpPr>
            <a:xfrm>
              <a:off x="2167347" y="3187700"/>
              <a:ext cx="82785" cy="82785"/>
              <a:chOff x="0" y="0"/>
              <a:chExt cx="6350000" cy="6350000"/>
            </a:xfrm>
          </p:grpSpPr>
          <p:sp>
            <p:nvSpPr>
              <p:cNvPr id="75" name="Freeform 75"/>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fr-FR"/>
              </a:p>
            </p:txBody>
          </p:sp>
        </p:grpSp>
        <p:grpSp>
          <p:nvGrpSpPr>
            <p:cNvPr id="76" name="Group 76"/>
            <p:cNvGrpSpPr/>
            <p:nvPr/>
          </p:nvGrpSpPr>
          <p:grpSpPr>
            <a:xfrm>
              <a:off x="2167347" y="1618080"/>
              <a:ext cx="82785" cy="82785"/>
              <a:chOff x="0" y="0"/>
              <a:chExt cx="6350000" cy="6350000"/>
            </a:xfrm>
          </p:grpSpPr>
          <p:sp>
            <p:nvSpPr>
              <p:cNvPr id="77" name="Freeform 77"/>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fr-FR"/>
              </a:p>
            </p:txBody>
          </p:sp>
        </p:grpSp>
        <p:grpSp>
          <p:nvGrpSpPr>
            <p:cNvPr id="78" name="Group 78"/>
            <p:cNvGrpSpPr/>
            <p:nvPr/>
          </p:nvGrpSpPr>
          <p:grpSpPr>
            <a:xfrm>
              <a:off x="3246362" y="2112349"/>
              <a:ext cx="82785" cy="82785"/>
              <a:chOff x="0" y="0"/>
              <a:chExt cx="1913890" cy="1913890"/>
            </a:xfrm>
          </p:grpSpPr>
          <p:sp>
            <p:nvSpPr>
              <p:cNvPr id="79" name="Freeform 79"/>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fr-FR"/>
              </a:p>
            </p:txBody>
          </p:sp>
        </p:grpSp>
        <p:grpSp>
          <p:nvGrpSpPr>
            <p:cNvPr id="80" name="Group 80"/>
            <p:cNvGrpSpPr/>
            <p:nvPr/>
          </p:nvGrpSpPr>
          <p:grpSpPr>
            <a:xfrm>
              <a:off x="6433743" y="2112349"/>
              <a:ext cx="82785" cy="82785"/>
              <a:chOff x="0" y="0"/>
              <a:chExt cx="1913890" cy="1913890"/>
            </a:xfrm>
          </p:grpSpPr>
          <p:sp>
            <p:nvSpPr>
              <p:cNvPr id="81" name="Freeform 81"/>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fr-FR"/>
              </a:p>
            </p:txBody>
          </p:sp>
        </p:grpSp>
        <p:grpSp>
          <p:nvGrpSpPr>
            <p:cNvPr id="82" name="Group 82"/>
            <p:cNvGrpSpPr/>
            <p:nvPr/>
          </p:nvGrpSpPr>
          <p:grpSpPr>
            <a:xfrm>
              <a:off x="3246362" y="542729"/>
              <a:ext cx="82785" cy="82785"/>
              <a:chOff x="0" y="0"/>
              <a:chExt cx="1913890" cy="1913890"/>
            </a:xfrm>
          </p:grpSpPr>
          <p:sp>
            <p:nvSpPr>
              <p:cNvPr id="83" name="Freeform 83"/>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fr-FR"/>
              </a:p>
            </p:txBody>
          </p:sp>
        </p:grpSp>
        <p:grpSp>
          <p:nvGrpSpPr>
            <p:cNvPr id="84" name="Group 84"/>
            <p:cNvGrpSpPr/>
            <p:nvPr/>
          </p:nvGrpSpPr>
          <p:grpSpPr>
            <a:xfrm>
              <a:off x="6433743" y="542729"/>
              <a:ext cx="82785" cy="82785"/>
              <a:chOff x="0" y="0"/>
              <a:chExt cx="1913890" cy="1913890"/>
            </a:xfrm>
          </p:grpSpPr>
          <p:sp>
            <p:nvSpPr>
              <p:cNvPr id="85" name="Freeform 85"/>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fr-FR"/>
              </a:p>
            </p:txBody>
          </p:sp>
        </p:grpSp>
        <p:grpSp>
          <p:nvGrpSpPr>
            <p:cNvPr id="86" name="Group 86"/>
            <p:cNvGrpSpPr/>
            <p:nvPr/>
          </p:nvGrpSpPr>
          <p:grpSpPr>
            <a:xfrm>
              <a:off x="78" y="2112349"/>
              <a:ext cx="82785" cy="82785"/>
              <a:chOff x="0" y="0"/>
              <a:chExt cx="1913890" cy="1913890"/>
            </a:xfrm>
          </p:grpSpPr>
          <p:sp>
            <p:nvSpPr>
              <p:cNvPr id="87" name="Freeform 87"/>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fr-FR"/>
              </a:p>
            </p:txBody>
          </p:sp>
        </p:grpSp>
        <p:grpSp>
          <p:nvGrpSpPr>
            <p:cNvPr id="88" name="Group 88"/>
            <p:cNvGrpSpPr/>
            <p:nvPr/>
          </p:nvGrpSpPr>
          <p:grpSpPr>
            <a:xfrm>
              <a:off x="78" y="542729"/>
              <a:ext cx="82785" cy="82785"/>
              <a:chOff x="0" y="0"/>
              <a:chExt cx="1913890" cy="1913890"/>
            </a:xfrm>
          </p:grpSpPr>
          <p:sp>
            <p:nvSpPr>
              <p:cNvPr id="89" name="Freeform 89"/>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fr-FR"/>
              </a:p>
            </p:txBody>
          </p:sp>
        </p:grpSp>
        <p:grpSp>
          <p:nvGrpSpPr>
            <p:cNvPr id="90" name="Group 90"/>
            <p:cNvGrpSpPr/>
            <p:nvPr/>
          </p:nvGrpSpPr>
          <p:grpSpPr>
            <a:xfrm>
              <a:off x="3785023" y="2649504"/>
              <a:ext cx="82785" cy="82785"/>
              <a:chOff x="0" y="0"/>
              <a:chExt cx="1913890" cy="1913890"/>
            </a:xfrm>
          </p:grpSpPr>
          <p:sp>
            <p:nvSpPr>
              <p:cNvPr id="91" name="Freeform 91"/>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fr-FR"/>
              </a:p>
            </p:txBody>
          </p:sp>
        </p:grpSp>
        <p:grpSp>
          <p:nvGrpSpPr>
            <p:cNvPr id="92" name="Group 92"/>
            <p:cNvGrpSpPr/>
            <p:nvPr/>
          </p:nvGrpSpPr>
          <p:grpSpPr>
            <a:xfrm>
              <a:off x="6972403" y="2649504"/>
              <a:ext cx="82785" cy="82785"/>
              <a:chOff x="0" y="0"/>
              <a:chExt cx="1913890" cy="1913890"/>
            </a:xfrm>
          </p:grpSpPr>
          <p:sp>
            <p:nvSpPr>
              <p:cNvPr id="93" name="Freeform 93"/>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fr-FR"/>
              </a:p>
            </p:txBody>
          </p:sp>
        </p:grpSp>
        <p:grpSp>
          <p:nvGrpSpPr>
            <p:cNvPr id="94" name="Group 94"/>
            <p:cNvGrpSpPr/>
            <p:nvPr/>
          </p:nvGrpSpPr>
          <p:grpSpPr>
            <a:xfrm>
              <a:off x="3785023" y="1079884"/>
              <a:ext cx="82785" cy="82785"/>
              <a:chOff x="0" y="0"/>
              <a:chExt cx="1913890" cy="1913890"/>
            </a:xfrm>
          </p:grpSpPr>
          <p:sp>
            <p:nvSpPr>
              <p:cNvPr id="95" name="Freeform 95"/>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fr-FR"/>
              </a:p>
            </p:txBody>
          </p:sp>
        </p:grpSp>
        <p:grpSp>
          <p:nvGrpSpPr>
            <p:cNvPr id="96" name="Group 96"/>
            <p:cNvGrpSpPr/>
            <p:nvPr/>
          </p:nvGrpSpPr>
          <p:grpSpPr>
            <a:xfrm>
              <a:off x="6972403" y="1079884"/>
              <a:ext cx="82785" cy="82785"/>
              <a:chOff x="0" y="0"/>
              <a:chExt cx="1913890" cy="1913890"/>
            </a:xfrm>
          </p:grpSpPr>
          <p:sp>
            <p:nvSpPr>
              <p:cNvPr id="97" name="Freeform 97"/>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fr-FR"/>
              </a:p>
            </p:txBody>
          </p:sp>
        </p:grpSp>
        <p:grpSp>
          <p:nvGrpSpPr>
            <p:cNvPr id="98" name="Group 98"/>
            <p:cNvGrpSpPr/>
            <p:nvPr/>
          </p:nvGrpSpPr>
          <p:grpSpPr>
            <a:xfrm>
              <a:off x="538739" y="2649504"/>
              <a:ext cx="82785" cy="82785"/>
              <a:chOff x="0" y="0"/>
              <a:chExt cx="1913890" cy="1913890"/>
            </a:xfrm>
          </p:grpSpPr>
          <p:sp>
            <p:nvSpPr>
              <p:cNvPr id="99" name="Freeform 99"/>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fr-FR"/>
              </a:p>
            </p:txBody>
          </p:sp>
        </p:grpSp>
        <p:grpSp>
          <p:nvGrpSpPr>
            <p:cNvPr id="100" name="Group 100"/>
            <p:cNvGrpSpPr/>
            <p:nvPr/>
          </p:nvGrpSpPr>
          <p:grpSpPr>
            <a:xfrm>
              <a:off x="538739" y="1079884"/>
              <a:ext cx="82785" cy="82785"/>
              <a:chOff x="0" y="0"/>
              <a:chExt cx="1913890" cy="1913890"/>
            </a:xfrm>
          </p:grpSpPr>
          <p:sp>
            <p:nvSpPr>
              <p:cNvPr id="101" name="Freeform 101"/>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fr-FR"/>
              </a:p>
            </p:txBody>
          </p:sp>
        </p:grpSp>
        <p:grpSp>
          <p:nvGrpSpPr>
            <p:cNvPr id="102" name="Group 102"/>
            <p:cNvGrpSpPr/>
            <p:nvPr/>
          </p:nvGrpSpPr>
          <p:grpSpPr>
            <a:xfrm>
              <a:off x="4324884" y="0"/>
              <a:ext cx="82785" cy="82785"/>
              <a:chOff x="0" y="0"/>
              <a:chExt cx="1913890" cy="1913890"/>
            </a:xfrm>
          </p:grpSpPr>
          <p:sp>
            <p:nvSpPr>
              <p:cNvPr id="103" name="Freeform 103"/>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fr-FR"/>
              </a:p>
            </p:txBody>
          </p:sp>
        </p:grpSp>
        <p:grpSp>
          <p:nvGrpSpPr>
            <p:cNvPr id="104" name="Group 104"/>
            <p:cNvGrpSpPr/>
            <p:nvPr/>
          </p:nvGrpSpPr>
          <p:grpSpPr>
            <a:xfrm>
              <a:off x="4324884" y="3187700"/>
              <a:ext cx="82785" cy="82785"/>
              <a:chOff x="0" y="0"/>
              <a:chExt cx="1913890" cy="1913890"/>
            </a:xfrm>
          </p:grpSpPr>
          <p:sp>
            <p:nvSpPr>
              <p:cNvPr id="105" name="Freeform 105"/>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fr-FR"/>
              </a:p>
            </p:txBody>
          </p:sp>
        </p:grpSp>
        <p:grpSp>
          <p:nvGrpSpPr>
            <p:cNvPr id="106" name="Group 106"/>
            <p:cNvGrpSpPr/>
            <p:nvPr/>
          </p:nvGrpSpPr>
          <p:grpSpPr>
            <a:xfrm>
              <a:off x="7512264" y="0"/>
              <a:ext cx="82785" cy="82785"/>
              <a:chOff x="0" y="0"/>
              <a:chExt cx="1913890" cy="1913890"/>
            </a:xfrm>
          </p:grpSpPr>
          <p:sp>
            <p:nvSpPr>
              <p:cNvPr id="107" name="Freeform 107"/>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fr-FR"/>
              </a:p>
            </p:txBody>
          </p:sp>
        </p:grpSp>
        <p:grpSp>
          <p:nvGrpSpPr>
            <p:cNvPr id="108" name="Group 108"/>
            <p:cNvGrpSpPr/>
            <p:nvPr/>
          </p:nvGrpSpPr>
          <p:grpSpPr>
            <a:xfrm>
              <a:off x="7512264" y="3187700"/>
              <a:ext cx="82785" cy="82785"/>
              <a:chOff x="0" y="0"/>
              <a:chExt cx="1913890" cy="1913890"/>
            </a:xfrm>
          </p:grpSpPr>
          <p:sp>
            <p:nvSpPr>
              <p:cNvPr id="109" name="Freeform 109"/>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fr-FR"/>
              </a:p>
            </p:txBody>
          </p:sp>
        </p:grpSp>
        <p:grpSp>
          <p:nvGrpSpPr>
            <p:cNvPr id="110" name="Group 110"/>
            <p:cNvGrpSpPr/>
            <p:nvPr/>
          </p:nvGrpSpPr>
          <p:grpSpPr>
            <a:xfrm>
              <a:off x="4324884" y="1618080"/>
              <a:ext cx="82785" cy="82785"/>
              <a:chOff x="0" y="0"/>
              <a:chExt cx="1913890" cy="1913890"/>
            </a:xfrm>
          </p:grpSpPr>
          <p:sp>
            <p:nvSpPr>
              <p:cNvPr id="111" name="Freeform 111"/>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fr-FR"/>
              </a:p>
            </p:txBody>
          </p:sp>
        </p:grpSp>
        <p:grpSp>
          <p:nvGrpSpPr>
            <p:cNvPr id="112" name="Group 112"/>
            <p:cNvGrpSpPr/>
            <p:nvPr/>
          </p:nvGrpSpPr>
          <p:grpSpPr>
            <a:xfrm>
              <a:off x="7512264" y="1618080"/>
              <a:ext cx="82785" cy="82785"/>
              <a:chOff x="0" y="0"/>
              <a:chExt cx="1913890" cy="1913890"/>
            </a:xfrm>
          </p:grpSpPr>
          <p:sp>
            <p:nvSpPr>
              <p:cNvPr id="113" name="Freeform 113"/>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fr-FR"/>
              </a:p>
            </p:txBody>
          </p:sp>
        </p:grpSp>
        <p:grpSp>
          <p:nvGrpSpPr>
            <p:cNvPr id="114" name="Group 114"/>
            <p:cNvGrpSpPr/>
            <p:nvPr/>
          </p:nvGrpSpPr>
          <p:grpSpPr>
            <a:xfrm>
              <a:off x="1078600" y="0"/>
              <a:ext cx="82785" cy="82785"/>
              <a:chOff x="0" y="0"/>
              <a:chExt cx="1913890" cy="1913890"/>
            </a:xfrm>
          </p:grpSpPr>
          <p:sp>
            <p:nvSpPr>
              <p:cNvPr id="115" name="Freeform 115"/>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fr-FR"/>
              </a:p>
            </p:txBody>
          </p:sp>
        </p:grpSp>
        <p:grpSp>
          <p:nvGrpSpPr>
            <p:cNvPr id="116" name="Group 116"/>
            <p:cNvGrpSpPr/>
            <p:nvPr/>
          </p:nvGrpSpPr>
          <p:grpSpPr>
            <a:xfrm>
              <a:off x="1078600" y="3187700"/>
              <a:ext cx="82785" cy="82785"/>
              <a:chOff x="0" y="0"/>
              <a:chExt cx="1913890" cy="1913890"/>
            </a:xfrm>
          </p:grpSpPr>
          <p:sp>
            <p:nvSpPr>
              <p:cNvPr id="117" name="Freeform 117"/>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fr-FR"/>
              </a:p>
            </p:txBody>
          </p:sp>
        </p:grpSp>
        <p:grpSp>
          <p:nvGrpSpPr>
            <p:cNvPr id="118" name="Group 118"/>
            <p:cNvGrpSpPr/>
            <p:nvPr/>
          </p:nvGrpSpPr>
          <p:grpSpPr>
            <a:xfrm>
              <a:off x="1078600" y="1618080"/>
              <a:ext cx="82785" cy="82785"/>
              <a:chOff x="0" y="0"/>
              <a:chExt cx="1913890" cy="1913890"/>
            </a:xfrm>
          </p:grpSpPr>
          <p:sp>
            <p:nvSpPr>
              <p:cNvPr id="119" name="Freeform 119"/>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fr-FR"/>
              </a:p>
            </p:txBody>
          </p:sp>
        </p:grpSp>
        <p:grpSp>
          <p:nvGrpSpPr>
            <p:cNvPr id="120" name="Group 120"/>
            <p:cNvGrpSpPr/>
            <p:nvPr/>
          </p:nvGrpSpPr>
          <p:grpSpPr>
            <a:xfrm>
              <a:off x="2707623" y="0"/>
              <a:ext cx="82785" cy="82785"/>
              <a:chOff x="0" y="0"/>
              <a:chExt cx="1913890" cy="1913890"/>
            </a:xfrm>
          </p:grpSpPr>
          <p:sp>
            <p:nvSpPr>
              <p:cNvPr id="121" name="Freeform 121"/>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fr-FR"/>
              </a:p>
            </p:txBody>
          </p:sp>
        </p:grpSp>
        <p:grpSp>
          <p:nvGrpSpPr>
            <p:cNvPr id="122" name="Group 122"/>
            <p:cNvGrpSpPr/>
            <p:nvPr/>
          </p:nvGrpSpPr>
          <p:grpSpPr>
            <a:xfrm>
              <a:off x="2707623" y="3187700"/>
              <a:ext cx="82785" cy="82785"/>
              <a:chOff x="0" y="0"/>
              <a:chExt cx="1913890" cy="1913890"/>
            </a:xfrm>
          </p:grpSpPr>
          <p:sp>
            <p:nvSpPr>
              <p:cNvPr id="123" name="Freeform 123"/>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fr-FR"/>
              </a:p>
            </p:txBody>
          </p:sp>
        </p:grpSp>
        <p:grpSp>
          <p:nvGrpSpPr>
            <p:cNvPr id="124" name="Group 124"/>
            <p:cNvGrpSpPr/>
            <p:nvPr/>
          </p:nvGrpSpPr>
          <p:grpSpPr>
            <a:xfrm>
              <a:off x="5895003" y="0"/>
              <a:ext cx="82785" cy="82785"/>
              <a:chOff x="0" y="0"/>
              <a:chExt cx="1913890" cy="1913890"/>
            </a:xfrm>
          </p:grpSpPr>
          <p:sp>
            <p:nvSpPr>
              <p:cNvPr id="125" name="Freeform 125"/>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fr-FR"/>
              </a:p>
            </p:txBody>
          </p:sp>
        </p:grpSp>
        <p:grpSp>
          <p:nvGrpSpPr>
            <p:cNvPr id="126" name="Group 126"/>
            <p:cNvGrpSpPr/>
            <p:nvPr/>
          </p:nvGrpSpPr>
          <p:grpSpPr>
            <a:xfrm>
              <a:off x="5895003" y="3187700"/>
              <a:ext cx="82785" cy="82785"/>
              <a:chOff x="0" y="0"/>
              <a:chExt cx="1913890" cy="1913890"/>
            </a:xfrm>
          </p:grpSpPr>
          <p:sp>
            <p:nvSpPr>
              <p:cNvPr id="127" name="Freeform 127"/>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fr-FR"/>
              </a:p>
            </p:txBody>
          </p:sp>
        </p:grpSp>
        <p:grpSp>
          <p:nvGrpSpPr>
            <p:cNvPr id="128" name="Group 128"/>
            <p:cNvGrpSpPr/>
            <p:nvPr/>
          </p:nvGrpSpPr>
          <p:grpSpPr>
            <a:xfrm>
              <a:off x="2707623" y="1618080"/>
              <a:ext cx="82785" cy="82785"/>
              <a:chOff x="0" y="0"/>
              <a:chExt cx="1913890" cy="1913890"/>
            </a:xfrm>
          </p:grpSpPr>
          <p:sp>
            <p:nvSpPr>
              <p:cNvPr id="129" name="Freeform 129"/>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fr-FR"/>
              </a:p>
            </p:txBody>
          </p:sp>
        </p:grpSp>
        <p:grpSp>
          <p:nvGrpSpPr>
            <p:cNvPr id="130" name="Group 130"/>
            <p:cNvGrpSpPr/>
            <p:nvPr/>
          </p:nvGrpSpPr>
          <p:grpSpPr>
            <a:xfrm>
              <a:off x="5895003" y="1618080"/>
              <a:ext cx="82785" cy="82785"/>
              <a:chOff x="0" y="0"/>
              <a:chExt cx="1913890" cy="1913890"/>
            </a:xfrm>
          </p:grpSpPr>
          <p:sp>
            <p:nvSpPr>
              <p:cNvPr id="131" name="Freeform 131"/>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fr-FR"/>
              </a:p>
            </p:txBody>
          </p:sp>
        </p:grpSp>
        <p:grpSp>
          <p:nvGrpSpPr>
            <p:cNvPr id="132" name="Group 132"/>
            <p:cNvGrpSpPr/>
            <p:nvPr/>
          </p:nvGrpSpPr>
          <p:grpSpPr>
            <a:xfrm>
              <a:off x="4873849" y="2112349"/>
              <a:ext cx="82785" cy="82785"/>
              <a:chOff x="0" y="0"/>
              <a:chExt cx="1913890" cy="1913890"/>
            </a:xfrm>
          </p:grpSpPr>
          <p:sp>
            <p:nvSpPr>
              <p:cNvPr id="133" name="Freeform 133"/>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fr-FR"/>
              </a:p>
            </p:txBody>
          </p:sp>
        </p:grpSp>
        <p:grpSp>
          <p:nvGrpSpPr>
            <p:cNvPr id="134" name="Group 134"/>
            <p:cNvGrpSpPr/>
            <p:nvPr/>
          </p:nvGrpSpPr>
          <p:grpSpPr>
            <a:xfrm>
              <a:off x="8061229" y="2112349"/>
              <a:ext cx="82785" cy="82785"/>
              <a:chOff x="0" y="0"/>
              <a:chExt cx="1913890" cy="1913890"/>
            </a:xfrm>
          </p:grpSpPr>
          <p:sp>
            <p:nvSpPr>
              <p:cNvPr id="135" name="Freeform 135"/>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fr-FR"/>
              </a:p>
            </p:txBody>
          </p:sp>
        </p:grpSp>
        <p:grpSp>
          <p:nvGrpSpPr>
            <p:cNvPr id="136" name="Group 136"/>
            <p:cNvGrpSpPr/>
            <p:nvPr/>
          </p:nvGrpSpPr>
          <p:grpSpPr>
            <a:xfrm>
              <a:off x="4873849" y="542729"/>
              <a:ext cx="82785" cy="82785"/>
              <a:chOff x="0" y="0"/>
              <a:chExt cx="1913890" cy="1913890"/>
            </a:xfrm>
          </p:grpSpPr>
          <p:sp>
            <p:nvSpPr>
              <p:cNvPr id="137" name="Freeform 137"/>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fr-FR"/>
              </a:p>
            </p:txBody>
          </p:sp>
        </p:grpSp>
        <p:grpSp>
          <p:nvGrpSpPr>
            <p:cNvPr id="138" name="Group 138"/>
            <p:cNvGrpSpPr/>
            <p:nvPr/>
          </p:nvGrpSpPr>
          <p:grpSpPr>
            <a:xfrm>
              <a:off x="8061229" y="542729"/>
              <a:ext cx="82785" cy="82785"/>
              <a:chOff x="0" y="0"/>
              <a:chExt cx="1913890" cy="1913890"/>
            </a:xfrm>
          </p:grpSpPr>
          <p:sp>
            <p:nvSpPr>
              <p:cNvPr id="139" name="Freeform 139"/>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fr-FR"/>
              </a:p>
            </p:txBody>
          </p:sp>
        </p:grpSp>
        <p:grpSp>
          <p:nvGrpSpPr>
            <p:cNvPr id="140" name="Group 140"/>
            <p:cNvGrpSpPr/>
            <p:nvPr/>
          </p:nvGrpSpPr>
          <p:grpSpPr>
            <a:xfrm>
              <a:off x="1627565" y="2112349"/>
              <a:ext cx="82785" cy="82785"/>
              <a:chOff x="0" y="0"/>
              <a:chExt cx="1913890" cy="1913890"/>
            </a:xfrm>
          </p:grpSpPr>
          <p:sp>
            <p:nvSpPr>
              <p:cNvPr id="141" name="Freeform 141"/>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fr-FR"/>
              </a:p>
            </p:txBody>
          </p:sp>
        </p:grpSp>
        <p:grpSp>
          <p:nvGrpSpPr>
            <p:cNvPr id="142" name="Group 142"/>
            <p:cNvGrpSpPr/>
            <p:nvPr/>
          </p:nvGrpSpPr>
          <p:grpSpPr>
            <a:xfrm>
              <a:off x="1627565" y="542729"/>
              <a:ext cx="82785" cy="82785"/>
              <a:chOff x="0" y="0"/>
              <a:chExt cx="1913890" cy="1913890"/>
            </a:xfrm>
          </p:grpSpPr>
          <p:sp>
            <p:nvSpPr>
              <p:cNvPr id="143" name="Freeform 143"/>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fr-FR"/>
              </a:p>
            </p:txBody>
          </p:sp>
        </p:grpSp>
        <p:grpSp>
          <p:nvGrpSpPr>
            <p:cNvPr id="144" name="Group 144"/>
            <p:cNvGrpSpPr/>
            <p:nvPr/>
          </p:nvGrpSpPr>
          <p:grpSpPr>
            <a:xfrm>
              <a:off x="5412510" y="2649504"/>
              <a:ext cx="82785" cy="82785"/>
              <a:chOff x="0" y="0"/>
              <a:chExt cx="1913890" cy="1913890"/>
            </a:xfrm>
          </p:grpSpPr>
          <p:sp>
            <p:nvSpPr>
              <p:cNvPr id="145" name="Freeform 145"/>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fr-FR"/>
              </a:p>
            </p:txBody>
          </p:sp>
        </p:grpSp>
        <p:grpSp>
          <p:nvGrpSpPr>
            <p:cNvPr id="146" name="Group 146"/>
            <p:cNvGrpSpPr/>
            <p:nvPr/>
          </p:nvGrpSpPr>
          <p:grpSpPr>
            <a:xfrm>
              <a:off x="5412510" y="1079884"/>
              <a:ext cx="82785" cy="82785"/>
              <a:chOff x="0" y="0"/>
              <a:chExt cx="1913890" cy="1913890"/>
            </a:xfrm>
          </p:grpSpPr>
          <p:sp>
            <p:nvSpPr>
              <p:cNvPr id="147" name="Freeform 147"/>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fr-FR"/>
              </a:p>
            </p:txBody>
          </p:sp>
        </p:grpSp>
        <p:grpSp>
          <p:nvGrpSpPr>
            <p:cNvPr id="148" name="Group 148"/>
            <p:cNvGrpSpPr/>
            <p:nvPr/>
          </p:nvGrpSpPr>
          <p:grpSpPr>
            <a:xfrm>
              <a:off x="2166226" y="2649504"/>
              <a:ext cx="82785" cy="82785"/>
              <a:chOff x="0" y="0"/>
              <a:chExt cx="1913890" cy="1913890"/>
            </a:xfrm>
          </p:grpSpPr>
          <p:sp>
            <p:nvSpPr>
              <p:cNvPr id="149" name="Freeform 149"/>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fr-FR"/>
              </a:p>
            </p:txBody>
          </p:sp>
        </p:grpSp>
        <p:grpSp>
          <p:nvGrpSpPr>
            <p:cNvPr id="150" name="Group 150"/>
            <p:cNvGrpSpPr/>
            <p:nvPr/>
          </p:nvGrpSpPr>
          <p:grpSpPr>
            <a:xfrm>
              <a:off x="2166226" y="1079884"/>
              <a:ext cx="82785" cy="82785"/>
              <a:chOff x="0" y="0"/>
              <a:chExt cx="1913890" cy="1913890"/>
            </a:xfrm>
          </p:grpSpPr>
          <p:sp>
            <p:nvSpPr>
              <p:cNvPr id="151" name="Freeform 151"/>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fr-FR"/>
              </a:p>
            </p:txBody>
          </p:sp>
        </p:grpSp>
        <p:grpSp>
          <p:nvGrpSpPr>
            <p:cNvPr id="152" name="Group 152"/>
            <p:cNvGrpSpPr>
              <a:grpSpLocks noChangeAspect="1"/>
            </p:cNvGrpSpPr>
            <p:nvPr/>
          </p:nvGrpSpPr>
          <p:grpSpPr>
            <a:xfrm>
              <a:off x="3785101" y="2112349"/>
              <a:ext cx="95594" cy="82785"/>
              <a:chOff x="0" y="0"/>
              <a:chExt cx="6350000" cy="5499100"/>
            </a:xfrm>
          </p:grpSpPr>
          <p:sp>
            <p:nvSpPr>
              <p:cNvPr id="153" name="Freeform 153"/>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fr-FR"/>
              </a:p>
            </p:txBody>
          </p:sp>
        </p:grpSp>
        <p:grpSp>
          <p:nvGrpSpPr>
            <p:cNvPr id="154" name="Group 154"/>
            <p:cNvGrpSpPr>
              <a:grpSpLocks noChangeAspect="1"/>
            </p:cNvGrpSpPr>
            <p:nvPr/>
          </p:nvGrpSpPr>
          <p:grpSpPr>
            <a:xfrm>
              <a:off x="6972482" y="2112349"/>
              <a:ext cx="95594" cy="82785"/>
              <a:chOff x="0" y="0"/>
              <a:chExt cx="6350000" cy="5499100"/>
            </a:xfrm>
          </p:grpSpPr>
          <p:sp>
            <p:nvSpPr>
              <p:cNvPr id="155" name="Freeform 155"/>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fr-FR"/>
              </a:p>
            </p:txBody>
          </p:sp>
        </p:grpSp>
        <p:grpSp>
          <p:nvGrpSpPr>
            <p:cNvPr id="156" name="Group 156"/>
            <p:cNvGrpSpPr>
              <a:grpSpLocks noChangeAspect="1"/>
            </p:cNvGrpSpPr>
            <p:nvPr/>
          </p:nvGrpSpPr>
          <p:grpSpPr>
            <a:xfrm>
              <a:off x="3785101" y="542729"/>
              <a:ext cx="95594" cy="82785"/>
              <a:chOff x="0" y="0"/>
              <a:chExt cx="6350000" cy="5499100"/>
            </a:xfrm>
          </p:grpSpPr>
          <p:sp>
            <p:nvSpPr>
              <p:cNvPr id="157" name="Freeform 157"/>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fr-FR"/>
              </a:p>
            </p:txBody>
          </p:sp>
        </p:grpSp>
        <p:grpSp>
          <p:nvGrpSpPr>
            <p:cNvPr id="158" name="Group 158"/>
            <p:cNvGrpSpPr>
              <a:grpSpLocks noChangeAspect="1"/>
            </p:cNvGrpSpPr>
            <p:nvPr/>
          </p:nvGrpSpPr>
          <p:grpSpPr>
            <a:xfrm>
              <a:off x="6972482" y="542729"/>
              <a:ext cx="95594" cy="82785"/>
              <a:chOff x="0" y="0"/>
              <a:chExt cx="6350000" cy="5499100"/>
            </a:xfrm>
          </p:grpSpPr>
          <p:sp>
            <p:nvSpPr>
              <p:cNvPr id="159" name="Freeform 159"/>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fr-FR"/>
              </a:p>
            </p:txBody>
          </p:sp>
        </p:grpSp>
        <p:grpSp>
          <p:nvGrpSpPr>
            <p:cNvPr id="160" name="Group 160"/>
            <p:cNvGrpSpPr>
              <a:grpSpLocks noChangeAspect="1"/>
            </p:cNvGrpSpPr>
            <p:nvPr/>
          </p:nvGrpSpPr>
          <p:grpSpPr>
            <a:xfrm>
              <a:off x="538818" y="2112349"/>
              <a:ext cx="95594" cy="82785"/>
              <a:chOff x="0" y="0"/>
              <a:chExt cx="6350000" cy="5499100"/>
            </a:xfrm>
          </p:grpSpPr>
          <p:sp>
            <p:nvSpPr>
              <p:cNvPr id="161" name="Freeform 161"/>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fr-FR"/>
              </a:p>
            </p:txBody>
          </p:sp>
        </p:grpSp>
        <p:grpSp>
          <p:nvGrpSpPr>
            <p:cNvPr id="162" name="Group 162"/>
            <p:cNvGrpSpPr>
              <a:grpSpLocks noChangeAspect="1"/>
            </p:cNvGrpSpPr>
            <p:nvPr/>
          </p:nvGrpSpPr>
          <p:grpSpPr>
            <a:xfrm>
              <a:off x="538818" y="542729"/>
              <a:ext cx="95594" cy="82785"/>
              <a:chOff x="0" y="0"/>
              <a:chExt cx="6350000" cy="5499100"/>
            </a:xfrm>
          </p:grpSpPr>
          <p:sp>
            <p:nvSpPr>
              <p:cNvPr id="163" name="Freeform 163"/>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fr-FR"/>
              </a:p>
            </p:txBody>
          </p:sp>
        </p:grpSp>
        <p:grpSp>
          <p:nvGrpSpPr>
            <p:cNvPr id="164" name="Group 164"/>
            <p:cNvGrpSpPr>
              <a:grpSpLocks noChangeAspect="1"/>
            </p:cNvGrpSpPr>
            <p:nvPr/>
          </p:nvGrpSpPr>
          <p:grpSpPr>
            <a:xfrm>
              <a:off x="4323762" y="2649504"/>
              <a:ext cx="95594" cy="82785"/>
              <a:chOff x="0" y="0"/>
              <a:chExt cx="6350000" cy="5499100"/>
            </a:xfrm>
          </p:grpSpPr>
          <p:sp>
            <p:nvSpPr>
              <p:cNvPr id="165" name="Freeform 165"/>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fr-FR"/>
              </a:p>
            </p:txBody>
          </p:sp>
        </p:grpSp>
        <p:grpSp>
          <p:nvGrpSpPr>
            <p:cNvPr id="166" name="Group 166"/>
            <p:cNvGrpSpPr>
              <a:grpSpLocks noChangeAspect="1"/>
            </p:cNvGrpSpPr>
            <p:nvPr/>
          </p:nvGrpSpPr>
          <p:grpSpPr>
            <a:xfrm>
              <a:off x="7511142" y="2649504"/>
              <a:ext cx="95594" cy="82785"/>
              <a:chOff x="0" y="0"/>
              <a:chExt cx="6350000" cy="5499100"/>
            </a:xfrm>
          </p:grpSpPr>
          <p:sp>
            <p:nvSpPr>
              <p:cNvPr id="167" name="Freeform 167"/>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fr-FR"/>
              </a:p>
            </p:txBody>
          </p:sp>
        </p:grpSp>
        <p:grpSp>
          <p:nvGrpSpPr>
            <p:cNvPr id="168" name="Group 168"/>
            <p:cNvGrpSpPr>
              <a:grpSpLocks noChangeAspect="1"/>
            </p:cNvGrpSpPr>
            <p:nvPr/>
          </p:nvGrpSpPr>
          <p:grpSpPr>
            <a:xfrm>
              <a:off x="4323762" y="1079884"/>
              <a:ext cx="95594" cy="82785"/>
              <a:chOff x="0" y="0"/>
              <a:chExt cx="6350000" cy="5499100"/>
            </a:xfrm>
          </p:grpSpPr>
          <p:sp>
            <p:nvSpPr>
              <p:cNvPr id="169" name="Freeform 169"/>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fr-FR"/>
              </a:p>
            </p:txBody>
          </p:sp>
        </p:grpSp>
        <p:grpSp>
          <p:nvGrpSpPr>
            <p:cNvPr id="170" name="Group 170"/>
            <p:cNvGrpSpPr>
              <a:grpSpLocks noChangeAspect="1"/>
            </p:cNvGrpSpPr>
            <p:nvPr/>
          </p:nvGrpSpPr>
          <p:grpSpPr>
            <a:xfrm>
              <a:off x="7511142" y="1079884"/>
              <a:ext cx="95594" cy="82785"/>
              <a:chOff x="0" y="0"/>
              <a:chExt cx="6350000" cy="5499100"/>
            </a:xfrm>
          </p:grpSpPr>
          <p:sp>
            <p:nvSpPr>
              <p:cNvPr id="171" name="Freeform 171"/>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fr-FR"/>
              </a:p>
            </p:txBody>
          </p:sp>
        </p:grpSp>
        <p:grpSp>
          <p:nvGrpSpPr>
            <p:cNvPr id="172" name="Group 172"/>
            <p:cNvGrpSpPr>
              <a:grpSpLocks noChangeAspect="1"/>
            </p:cNvGrpSpPr>
            <p:nvPr/>
          </p:nvGrpSpPr>
          <p:grpSpPr>
            <a:xfrm>
              <a:off x="1077478" y="2649504"/>
              <a:ext cx="95594" cy="82785"/>
              <a:chOff x="0" y="0"/>
              <a:chExt cx="6350000" cy="5499100"/>
            </a:xfrm>
          </p:grpSpPr>
          <p:sp>
            <p:nvSpPr>
              <p:cNvPr id="173" name="Freeform 173"/>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fr-FR"/>
              </a:p>
            </p:txBody>
          </p:sp>
        </p:grpSp>
        <p:grpSp>
          <p:nvGrpSpPr>
            <p:cNvPr id="174" name="Group 174"/>
            <p:cNvGrpSpPr>
              <a:grpSpLocks noChangeAspect="1"/>
            </p:cNvGrpSpPr>
            <p:nvPr/>
          </p:nvGrpSpPr>
          <p:grpSpPr>
            <a:xfrm>
              <a:off x="1077478" y="1079884"/>
              <a:ext cx="95594" cy="82785"/>
              <a:chOff x="0" y="0"/>
              <a:chExt cx="6350000" cy="5499100"/>
            </a:xfrm>
          </p:grpSpPr>
          <p:sp>
            <p:nvSpPr>
              <p:cNvPr id="175" name="Freeform 175"/>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fr-FR"/>
              </a:p>
            </p:txBody>
          </p:sp>
        </p:grpSp>
        <p:grpSp>
          <p:nvGrpSpPr>
            <p:cNvPr id="176" name="Group 176"/>
            <p:cNvGrpSpPr>
              <a:grpSpLocks noChangeAspect="1"/>
            </p:cNvGrpSpPr>
            <p:nvPr/>
          </p:nvGrpSpPr>
          <p:grpSpPr>
            <a:xfrm>
              <a:off x="4863623" y="0"/>
              <a:ext cx="95594" cy="82785"/>
              <a:chOff x="0" y="0"/>
              <a:chExt cx="6350000" cy="5499100"/>
            </a:xfrm>
          </p:grpSpPr>
          <p:sp>
            <p:nvSpPr>
              <p:cNvPr id="177" name="Freeform 177"/>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fr-FR"/>
              </a:p>
            </p:txBody>
          </p:sp>
        </p:grpSp>
        <p:grpSp>
          <p:nvGrpSpPr>
            <p:cNvPr id="178" name="Group 178"/>
            <p:cNvGrpSpPr>
              <a:grpSpLocks noChangeAspect="1"/>
            </p:cNvGrpSpPr>
            <p:nvPr/>
          </p:nvGrpSpPr>
          <p:grpSpPr>
            <a:xfrm>
              <a:off x="4863623" y="3187700"/>
              <a:ext cx="95594" cy="82785"/>
              <a:chOff x="0" y="0"/>
              <a:chExt cx="6350000" cy="5499100"/>
            </a:xfrm>
          </p:grpSpPr>
          <p:sp>
            <p:nvSpPr>
              <p:cNvPr id="179" name="Freeform 179"/>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fr-FR"/>
              </a:p>
            </p:txBody>
          </p:sp>
        </p:grpSp>
        <p:grpSp>
          <p:nvGrpSpPr>
            <p:cNvPr id="180" name="Group 180"/>
            <p:cNvGrpSpPr>
              <a:grpSpLocks noChangeAspect="1"/>
            </p:cNvGrpSpPr>
            <p:nvPr/>
          </p:nvGrpSpPr>
          <p:grpSpPr>
            <a:xfrm>
              <a:off x="8051003" y="0"/>
              <a:ext cx="95594" cy="82785"/>
              <a:chOff x="0" y="0"/>
              <a:chExt cx="6350000" cy="5499100"/>
            </a:xfrm>
          </p:grpSpPr>
          <p:sp>
            <p:nvSpPr>
              <p:cNvPr id="181" name="Freeform 181"/>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fr-FR"/>
              </a:p>
            </p:txBody>
          </p:sp>
        </p:grpSp>
        <p:grpSp>
          <p:nvGrpSpPr>
            <p:cNvPr id="182" name="Group 182"/>
            <p:cNvGrpSpPr>
              <a:grpSpLocks noChangeAspect="1"/>
            </p:cNvGrpSpPr>
            <p:nvPr/>
          </p:nvGrpSpPr>
          <p:grpSpPr>
            <a:xfrm>
              <a:off x="8051003" y="3187700"/>
              <a:ext cx="95594" cy="82785"/>
              <a:chOff x="0" y="0"/>
              <a:chExt cx="6350000" cy="5499100"/>
            </a:xfrm>
          </p:grpSpPr>
          <p:sp>
            <p:nvSpPr>
              <p:cNvPr id="183" name="Freeform 183"/>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fr-FR"/>
              </a:p>
            </p:txBody>
          </p:sp>
        </p:grpSp>
        <p:grpSp>
          <p:nvGrpSpPr>
            <p:cNvPr id="184" name="Group 184"/>
            <p:cNvGrpSpPr>
              <a:grpSpLocks noChangeAspect="1"/>
            </p:cNvGrpSpPr>
            <p:nvPr/>
          </p:nvGrpSpPr>
          <p:grpSpPr>
            <a:xfrm>
              <a:off x="4863623" y="1618080"/>
              <a:ext cx="95594" cy="82785"/>
              <a:chOff x="0" y="0"/>
              <a:chExt cx="6350000" cy="5499100"/>
            </a:xfrm>
          </p:grpSpPr>
          <p:sp>
            <p:nvSpPr>
              <p:cNvPr id="185" name="Freeform 185"/>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fr-FR"/>
              </a:p>
            </p:txBody>
          </p:sp>
        </p:grpSp>
        <p:grpSp>
          <p:nvGrpSpPr>
            <p:cNvPr id="186" name="Group 186"/>
            <p:cNvGrpSpPr>
              <a:grpSpLocks noChangeAspect="1"/>
            </p:cNvGrpSpPr>
            <p:nvPr/>
          </p:nvGrpSpPr>
          <p:grpSpPr>
            <a:xfrm>
              <a:off x="8051003" y="1618080"/>
              <a:ext cx="95594" cy="82785"/>
              <a:chOff x="0" y="0"/>
              <a:chExt cx="6350000" cy="5499100"/>
            </a:xfrm>
          </p:grpSpPr>
          <p:sp>
            <p:nvSpPr>
              <p:cNvPr id="187" name="Freeform 187"/>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fr-FR"/>
              </a:p>
            </p:txBody>
          </p:sp>
        </p:grpSp>
        <p:grpSp>
          <p:nvGrpSpPr>
            <p:cNvPr id="188" name="Group 188"/>
            <p:cNvGrpSpPr>
              <a:grpSpLocks noChangeAspect="1"/>
            </p:cNvGrpSpPr>
            <p:nvPr/>
          </p:nvGrpSpPr>
          <p:grpSpPr>
            <a:xfrm>
              <a:off x="1617339" y="0"/>
              <a:ext cx="95594" cy="82785"/>
              <a:chOff x="0" y="0"/>
              <a:chExt cx="6350000" cy="5499100"/>
            </a:xfrm>
          </p:grpSpPr>
          <p:sp>
            <p:nvSpPr>
              <p:cNvPr id="189" name="Freeform 189"/>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fr-FR"/>
              </a:p>
            </p:txBody>
          </p:sp>
        </p:grpSp>
        <p:grpSp>
          <p:nvGrpSpPr>
            <p:cNvPr id="190" name="Group 190"/>
            <p:cNvGrpSpPr>
              <a:grpSpLocks noChangeAspect="1"/>
            </p:cNvGrpSpPr>
            <p:nvPr/>
          </p:nvGrpSpPr>
          <p:grpSpPr>
            <a:xfrm>
              <a:off x="1617339" y="3187700"/>
              <a:ext cx="95594" cy="82785"/>
              <a:chOff x="0" y="0"/>
              <a:chExt cx="6350000" cy="5499100"/>
            </a:xfrm>
          </p:grpSpPr>
          <p:sp>
            <p:nvSpPr>
              <p:cNvPr id="191" name="Freeform 191"/>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fr-FR"/>
              </a:p>
            </p:txBody>
          </p:sp>
        </p:grpSp>
        <p:grpSp>
          <p:nvGrpSpPr>
            <p:cNvPr id="192" name="Group 192"/>
            <p:cNvGrpSpPr>
              <a:grpSpLocks noChangeAspect="1"/>
            </p:cNvGrpSpPr>
            <p:nvPr/>
          </p:nvGrpSpPr>
          <p:grpSpPr>
            <a:xfrm>
              <a:off x="1617339" y="1618080"/>
              <a:ext cx="95594" cy="82785"/>
              <a:chOff x="0" y="0"/>
              <a:chExt cx="6350000" cy="5499100"/>
            </a:xfrm>
          </p:grpSpPr>
          <p:sp>
            <p:nvSpPr>
              <p:cNvPr id="193" name="Freeform 193"/>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fr-FR"/>
              </a:p>
            </p:txBody>
          </p:sp>
        </p:grpSp>
        <p:grpSp>
          <p:nvGrpSpPr>
            <p:cNvPr id="194" name="Group 194"/>
            <p:cNvGrpSpPr>
              <a:grpSpLocks noChangeAspect="1"/>
            </p:cNvGrpSpPr>
            <p:nvPr/>
          </p:nvGrpSpPr>
          <p:grpSpPr>
            <a:xfrm>
              <a:off x="3246362" y="0"/>
              <a:ext cx="95594" cy="82785"/>
              <a:chOff x="0" y="0"/>
              <a:chExt cx="6350000" cy="5499100"/>
            </a:xfrm>
          </p:grpSpPr>
          <p:sp>
            <p:nvSpPr>
              <p:cNvPr id="195" name="Freeform 195"/>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fr-FR"/>
              </a:p>
            </p:txBody>
          </p:sp>
        </p:grpSp>
        <p:grpSp>
          <p:nvGrpSpPr>
            <p:cNvPr id="196" name="Group 196"/>
            <p:cNvGrpSpPr>
              <a:grpSpLocks noChangeAspect="1"/>
            </p:cNvGrpSpPr>
            <p:nvPr/>
          </p:nvGrpSpPr>
          <p:grpSpPr>
            <a:xfrm>
              <a:off x="3246362" y="3187700"/>
              <a:ext cx="95594" cy="82785"/>
              <a:chOff x="0" y="0"/>
              <a:chExt cx="6350000" cy="5499100"/>
            </a:xfrm>
          </p:grpSpPr>
          <p:sp>
            <p:nvSpPr>
              <p:cNvPr id="197" name="Freeform 197"/>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fr-FR"/>
              </a:p>
            </p:txBody>
          </p:sp>
        </p:grpSp>
        <p:grpSp>
          <p:nvGrpSpPr>
            <p:cNvPr id="198" name="Group 198"/>
            <p:cNvGrpSpPr>
              <a:grpSpLocks noChangeAspect="1"/>
            </p:cNvGrpSpPr>
            <p:nvPr/>
          </p:nvGrpSpPr>
          <p:grpSpPr>
            <a:xfrm>
              <a:off x="6433743" y="0"/>
              <a:ext cx="95594" cy="82785"/>
              <a:chOff x="0" y="0"/>
              <a:chExt cx="6350000" cy="5499100"/>
            </a:xfrm>
          </p:grpSpPr>
          <p:sp>
            <p:nvSpPr>
              <p:cNvPr id="199" name="Freeform 199"/>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fr-FR"/>
              </a:p>
            </p:txBody>
          </p:sp>
        </p:grpSp>
        <p:grpSp>
          <p:nvGrpSpPr>
            <p:cNvPr id="200" name="Group 200"/>
            <p:cNvGrpSpPr>
              <a:grpSpLocks noChangeAspect="1"/>
            </p:cNvGrpSpPr>
            <p:nvPr/>
          </p:nvGrpSpPr>
          <p:grpSpPr>
            <a:xfrm>
              <a:off x="6433743" y="3187700"/>
              <a:ext cx="95594" cy="82785"/>
              <a:chOff x="0" y="0"/>
              <a:chExt cx="6350000" cy="5499100"/>
            </a:xfrm>
          </p:grpSpPr>
          <p:sp>
            <p:nvSpPr>
              <p:cNvPr id="201" name="Freeform 201"/>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fr-FR"/>
              </a:p>
            </p:txBody>
          </p:sp>
        </p:grpSp>
        <p:grpSp>
          <p:nvGrpSpPr>
            <p:cNvPr id="202" name="Group 202"/>
            <p:cNvGrpSpPr>
              <a:grpSpLocks noChangeAspect="1"/>
            </p:cNvGrpSpPr>
            <p:nvPr/>
          </p:nvGrpSpPr>
          <p:grpSpPr>
            <a:xfrm>
              <a:off x="3246362" y="1618080"/>
              <a:ext cx="95594" cy="82785"/>
              <a:chOff x="0" y="0"/>
              <a:chExt cx="6350000" cy="5499100"/>
            </a:xfrm>
          </p:grpSpPr>
          <p:sp>
            <p:nvSpPr>
              <p:cNvPr id="203" name="Freeform 203"/>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fr-FR"/>
              </a:p>
            </p:txBody>
          </p:sp>
        </p:grpSp>
        <p:grpSp>
          <p:nvGrpSpPr>
            <p:cNvPr id="204" name="Group 204"/>
            <p:cNvGrpSpPr>
              <a:grpSpLocks noChangeAspect="1"/>
            </p:cNvGrpSpPr>
            <p:nvPr/>
          </p:nvGrpSpPr>
          <p:grpSpPr>
            <a:xfrm>
              <a:off x="6433743" y="1618080"/>
              <a:ext cx="95594" cy="82785"/>
              <a:chOff x="0" y="0"/>
              <a:chExt cx="6350000" cy="5499100"/>
            </a:xfrm>
          </p:grpSpPr>
          <p:sp>
            <p:nvSpPr>
              <p:cNvPr id="205" name="Freeform 205"/>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fr-FR"/>
              </a:p>
            </p:txBody>
          </p:sp>
        </p:grpSp>
        <p:grpSp>
          <p:nvGrpSpPr>
            <p:cNvPr id="206" name="Group 206"/>
            <p:cNvGrpSpPr>
              <a:grpSpLocks noChangeAspect="1"/>
            </p:cNvGrpSpPr>
            <p:nvPr/>
          </p:nvGrpSpPr>
          <p:grpSpPr>
            <a:xfrm>
              <a:off x="78" y="0"/>
              <a:ext cx="95594" cy="82785"/>
              <a:chOff x="0" y="0"/>
              <a:chExt cx="6350000" cy="5499100"/>
            </a:xfrm>
          </p:grpSpPr>
          <p:sp>
            <p:nvSpPr>
              <p:cNvPr id="207" name="Freeform 207"/>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fr-FR"/>
              </a:p>
            </p:txBody>
          </p:sp>
        </p:grpSp>
        <p:grpSp>
          <p:nvGrpSpPr>
            <p:cNvPr id="208" name="Group 208"/>
            <p:cNvGrpSpPr>
              <a:grpSpLocks noChangeAspect="1"/>
            </p:cNvGrpSpPr>
            <p:nvPr/>
          </p:nvGrpSpPr>
          <p:grpSpPr>
            <a:xfrm>
              <a:off x="78" y="3187700"/>
              <a:ext cx="95594" cy="82785"/>
              <a:chOff x="0" y="0"/>
              <a:chExt cx="6350000" cy="5499100"/>
            </a:xfrm>
          </p:grpSpPr>
          <p:sp>
            <p:nvSpPr>
              <p:cNvPr id="209" name="Freeform 209"/>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fr-FR"/>
              </a:p>
            </p:txBody>
          </p:sp>
        </p:grpSp>
        <p:grpSp>
          <p:nvGrpSpPr>
            <p:cNvPr id="210" name="Group 210"/>
            <p:cNvGrpSpPr>
              <a:grpSpLocks noChangeAspect="1"/>
            </p:cNvGrpSpPr>
            <p:nvPr/>
          </p:nvGrpSpPr>
          <p:grpSpPr>
            <a:xfrm>
              <a:off x="78" y="1618080"/>
              <a:ext cx="95594" cy="82785"/>
              <a:chOff x="0" y="0"/>
              <a:chExt cx="6350000" cy="5499100"/>
            </a:xfrm>
          </p:grpSpPr>
          <p:sp>
            <p:nvSpPr>
              <p:cNvPr id="211" name="Freeform 211"/>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fr-FR"/>
              </a:p>
            </p:txBody>
          </p:sp>
        </p:grpSp>
        <p:grpSp>
          <p:nvGrpSpPr>
            <p:cNvPr id="212" name="Group 212"/>
            <p:cNvGrpSpPr>
              <a:grpSpLocks noChangeAspect="1"/>
            </p:cNvGrpSpPr>
            <p:nvPr/>
          </p:nvGrpSpPr>
          <p:grpSpPr>
            <a:xfrm>
              <a:off x="5412588" y="2112349"/>
              <a:ext cx="95594" cy="82785"/>
              <a:chOff x="0" y="0"/>
              <a:chExt cx="6350000" cy="5499100"/>
            </a:xfrm>
          </p:grpSpPr>
          <p:sp>
            <p:nvSpPr>
              <p:cNvPr id="213" name="Freeform 213"/>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fr-FR"/>
              </a:p>
            </p:txBody>
          </p:sp>
        </p:grpSp>
        <p:grpSp>
          <p:nvGrpSpPr>
            <p:cNvPr id="214" name="Group 214"/>
            <p:cNvGrpSpPr>
              <a:grpSpLocks noChangeAspect="1"/>
            </p:cNvGrpSpPr>
            <p:nvPr/>
          </p:nvGrpSpPr>
          <p:grpSpPr>
            <a:xfrm>
              <a:off x="5412588" y="542729"/>
              <a:ext cx="95594" cy="82785"/>
              <a:chOff x="0" y="0"/>
              <a:chExt cx="6350000" cy="5499100"/>
            </a:xfrm>
          </p:grpSpPr>
          <p:sp>
            <p:nvSpPr>
              <p:cNvPr id="215" name="Freeform 215"/>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fr-FR"/>
              </a:p>
            </p:txBody>
          </p:sp>
        </p:grpSp>
        <p:grpSp>
          <p:nvGrpSpPr>
            <p:cNvPr id="216" name="Group 216"/>
            <p:cNvGrpSpPr>
              <a:grpSpLocks noChangeAspect="1"/>
            </p:cNvGrpSpPr>
            <p:nvPr/>
          </p:nvGrpSpPr>
          <p:grpSpPr>
            <a:xfrm>
              <a:off x="2166304" y="2112349"/>
              <a:ext cx="95594" cy="82785"/>
              <a:chOff x="0" y="0"/>
              <a:chExt cx="6350000" cy="5499100"/>
            </a:xfrm>
          </p:grpSpPr>
          <p:sp>
            <p:nvSpPr>
              <p:cNvPr id="217" name="Freeform 217"/>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fr-FR"/>
              </a:p>
            </p:txBody>
          </p:sp>
        </p:grpSp>
        <p:grpSp>
          <p:nvGrpSpPr>
            <p:cNvPr id="218" name="Group 218"/>
            <p:cNvGrpSpPr>
              <a:grpSpLocks noChangeAspect="1"/>
            </p:cNvGrpSpPr>
            <p:nvPr/>
          </p:nvGrpSpPr>
          <p:grpSpPr>
            <a:xfrm>
              <a:off x="2166304" y="542729"/>
              <a:ext cx="95594" cy="82785"/>
              <a:chOff x="0" y="0"/>
              <a:chExt cx="6350000" cy="5499100"/>
            </a:xfrm>
          </p:grpSpPr>
          <p:sp>
            <p:nvSpPr>
              <p:cNvPr id="219" name="Freeform 219"/>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fr-FR"/>
              </a:p>
            </p:txBody>
          </p:sp>
        </p:grpSp>
        <p:grpSp>
          <p:nvGrpSpPr>
            <p:cNvPr id="220" name="Group 220"/>
            <p:cNvGrpSpPr>
              <a:grpSpLocks noChangeAspect="1"/>
            </p:cNvGrpSpPr>
            <p:nvPr/>
          </p:nvGrpSpPr>
          <p:grpSpPr>
            <a:xfrm>
              <a:off x="2701218" y="2649504"/>
              <a:ext cx="95594" cy="82785"/>
              <a:chOff x="0" y="0"/>
              <a:chExt cx="6350000" cy="5499100"/>
            </a:xfrm>
          </p:grpSpPr>
          <p:sp>
            <p:nvSpPr>
              <p:cNvPr id="221" name="Freeform 221"/>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fr-FR"/>
              </a:p>
            </p:txBody>
          </p:sp>
        </p:grpSp>
        <p:grpSp>
          <p:nvGrpSpPr>
            <p:cNvPr id="222" name="Group 222"/>
            <p:cNvGrpSpPr>
              <a:grpSpLocks noChangeAspect="1"/>
            </p:cNvGrpSpPr>
            <p:nvPr/>
          </p:nvGrpSpPr>
          <p:grpSpPr>
            <a:xfrm>
              <a:off x="5888599" y="2649504"/>
              <a:ext cx="95594" cy="82785"/>
              <a:chOff x="0" y="0"/>
              <a:chExt cx="6350000" cy="5499100"/>
            </a:xfrm>
          </p:grpSpPr>
          <p:sp>
            <p:nvSpPr>
              <p:cNvPr id="223" name="Freeform 223"/>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fr-FR"/>
              </a:p>
            </p:txBody>
          </p:sp>
        </p:grpSp>
        <p:grpSp>
          <p:nvGrpSpPr>
            <p:cNvPr id="224" name="Group 224"/>
            <p:cNvGrpSpPr>
              <a:grpSpLocks noChangeAspect="1"/>
            </p:cNvGrpSpPr>
            <p:nvPr/>
          </p:nvGrpSpPr>
          <p:grpSpPr>
            <a:xfrm>
              <a:off x="2701218" y="1079884"/>
              <a:ext cx="95594" cy="82785"/>
              <a:chOff x="0" y="0"/>
              <a:chExt cx="6350000" cy="5499100"/>
            </a:xfrm>
          </p:grpSpPr>
          <p:sp>
            <p:nvSpPr>
              <p:cNvPr id="225" name="Freeform 225"/>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fr-FR"/>
              </a:p>
            </p:txBody>
          </p:sp>
        </p:grpSp>
        <p:grpSp>
          <p:nvGrpSpPr>
            <p:cNvPr id="226" name="Group 226"/>
            <p:cNvGrpSpPr>
              <a:grpSpLocks noChangeAspect="1"/>
            </p:cNvGrpSpPr>
            <p:nvPr/>
          </p:nvGrpSpPr>
          <p:grpSpPr>
            <a:xfrm>
              <a:off x="5888599" y="1079884"/>
              <a:ext cx="95594" cy="82785"/>
              <a:chOff x="0" y="0"/>
              <a:chExt cx="6350000" cy="5499100"/>
            </a:xfrm>
          </p:grpSpPr>
          <p:sp>
            <p:nvSpPr>
              <p:cNvPr id="227" name="Freeform 227"/>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fr-FR"/>
              </a:p>
            </p:txBody>
          </p:sp>
        </p:grpSp>
      </p:grpSp>
      <p:grpSp>
        <p:nvGrpSpPr>
          <p:cNvPr id="228" name="Group 228"/>
          <p:cNvGrpSpPr/>
          <p:nvPr/>
        </p:nvGrpSpPr>
        <p:grpSpPr>
          <a:xfrm>
            <a:off x="840460" y="3586635"/>
            <a:ext cx="7981517" cy="5748891"/>
            <a:chOff x="0" y="-19050"/>
            <a:chExt cx="13595319" cy="7665186"/>
          </a:xfrm>
        </p:grpSpPr>
        <p:sp>
          <p:nvSpPr>
            <p:cNvPr id="229" name="TextBox 229"/>
            <p:cNvSpPr txBox="1"/>
            <p:nvPr/>
          </p:nvSpPr>
          <p:spPr>
            <a:xfrm>
              <a:off x="0" y="-19050"/>
              <a:ext cx="13595319" cy="541173"/>
            </a:xfrm>
            <a:prstGeom prst="rect">
              <a:avLst/>
            </a:prstGeom>
          </p:spPr>
          <p:txBody>
            <a:bodyPr lIns="0" tIns="0" rIns="0" bIns="0" rtlCol="0" anchor="t">
              <a:spAutoFit/>
            </a:bodyPr>
            <a:lstStyle/>
            <a:p>
              <a:pPr>
                <a:lnSpc>
                  <a:spcPts val="3125"/>
                </a:lnSpc>
              </a:pPr>
              <a:r>
                <a:rPr lang="fr-FR" sz="2400" b="1" u="sng" dirty="0">
                  <a:solidFill>
                    <a:srgbClr val="1B1B1B"/>
                  </a:solidFill>
                  <a:latin typeface="League Spartan" panose="020B0604020202020204" charset="0"/>
                </a:rPr>
                <a:t>Standard</a:t>
              </a:r>
            </a:p>
          </p:txBody>
        </p:sp>
        <p:sp>
          <p:nvSpPr>
            <p:cNvPr id="230" name="TextBox 230"/>
            <p:cNvSpPr txBox="1"/>
            <p:nvPr/>
          </p:nvSpPr>
          <p:spPr>
            <a:xfrm>
              <a:off x="0" y="713471"/>
              <a:ext cx="13595319" cy="6932665"/>
            </a:xfrm>
            <a:prstGeom prst="rect">
              <a:avLst/>
            </a:prstGeom>
          </p:spPr>
          <p:txBody>
            <a:bodyPr lIns="0" tIns="0" rIns="0" bIns="0" rtlCol="0" anchor="t">
              <a:spAutoFit/>
            </a:bodyPr>
            <a:lstStyle/>
            <a:p>
              <a:pPr marL="457200" indent="-457200">
                <a:lnSpc>
                  <a:spcPts val="2659"/>
                </a:lnSpc>
                <a:buFont typeface="+mj-lt"/>
                <a:buAutoNum type="arabicPeriod"/>
              </a:pPr>
              <a:r>
                <a:rPr lang="fr-FR" sz="2400" dirty="0">
                  <a:solidFill>
                    <a:srgbClr val="1B1B1B"/>
                  </a:solidFill>
                  <a:latin typeface="League Spartan" panose="020B0604020202020204" charset="0"/>
                </a:rPr>
                <a:t>Sentiment d’inutilité, d’absence de valeur</a:t>
              </a:r>
            </a:p>
            <a:p>
              <a:pPr marL="457200" indent="-457200">
                <a:lnSpc>
                  <a:spcPts val="2659"/>
                </a:lnSpc>
                <a:buFont typeface="+mj-lt"/>
                <a:buAutoNum type="arabicPeriod"/>
              </a:pPr>
              <a:r>
                <a:rPr lang="fr-FR" sz="2400" dirty="0">
                  <a:solidFill>
                    <a:srgbClr val="1B1B1B"/>
                  </a:solidFill>
                  <a:latin typeface="League Spartan" panose="020B0604020202020204" charset="0"/>
                </a:rPr>
                <a:t>Sentiment de détachement ou de retrait des autres</a:t>
              </a:r>
            </a:p>
            <a:p>
              <a:pPr marL="457200" indent="-457200">
                <a:lnSpc>
                  <a:spcPts val="2659"/>
                </a:lnSpc>
                <a:buFont typeface="+mj-lt"/>
                <a:buAutoNum type="arabicPeriod"/>
              </a:pPr>
              <a:r>
                <a:rPr lang="fr-FR" sz="2400" dirty="0">
                  <a:solidFill>
                    <a:srgbClr val="1B1B1B"/>
                  </a:solidFill>
                  <a:latin typeface="League Spartan" panose="020B0604020202020204" charset="0"/>
                </a:rPr>
                <a:t>Se sentir mal traitée par les membres de la communauté</a:t>
              </a:r>
            </a:p>
            <a:p>
              <a:pPr marL="457200" indent="-457200">
                <a:lnSpc>
                  <a:spcPts val="2659"/>
                </a:lnSpc>
                <a:buFont typeface="+mj-lt"/>
                <a:buAutoNum type="arabicPeriod"/>
              </a:pPr>
              <a:r>
                <a:rPr lang="fr-FR" sz="2400" dirty="0">
                  <a:solidFill>
                    <a:srgbClr val="1B1B1B"/>
                  </a:solidFill>
                  <a:latin typeface="League Spartan" panose="020B0604020202020204" charset="0"/>
                </a:rPr>
                <a:t>Sentiment de honte  </a:t>
              </a:r>
            </a:p>
            <a:p>
              <a:pPr marL="457200" indent="-457200">
                <a:lnSpc>
                  <a:spcPts val="2659"/>
                </a:lnSpc>
                <a:buFont typeface="+mj-lt"/>
                <a:buAutoNum type="arabicPeriod"/>
              </a:pPr>
              <a:r>
                <a:rPr lang="fr-FR" sz="2400" dirty="0">
                  <a:solidFill>
                    <a:srgbClr val="1B1B1B"/>
                  </a:solidFill>
                  <a:latin typeface="League Spartan" panose="020B0604020202020204" charset="0"/>
                </a:rPr>
                <a:t>Se reprocher des événements passés. </a:t>
              </a:r>
            </a:p>
            <a:p>
              <a:pPr marL="457200" indent="-457200">
                <a:lnSpc>
                  <a:spcPts val="2659"/>
                </a:lnSpc>
                <a:buFont typeface="+mj-lt"/>
                <a:buAutoNum type="arabicPeriod"/>
              </a:pPr>
              <a:r>
                <a:rPr lang="fr-FR" sz="2400" dirty="0">
                  <a:solidFill>
                    <a:srgbClr val="1B1B1B"/>
                  </a:solidFill>
                  <a:latin typeface="League Spartan" panose="020B0604020202020204" charset="0"/>
                </a:rPr>
                <a:t>Se sentir rejetée par tout le monde</a:t>
              </a:r>
            </a:p>
            <a:p>
              <a:pPr marL="457200" indent="-457200">
                <a:lnSpc>
                  <a:spcPts val="2659"/>
                </a:lnSpc>
                <a:buFont typeface="+mj-lt"/>
                <a:buAutoNum type="arabicPeriod"/>
              </a:pPr>
              <a:r>
                <a:rPr lang="fr-FR" sz="2400" dirty="0">
                  <a:solidFill>
                    <a:srgbClr val="1B1B1B"/>
                  </a:solidFill>
                  <a:latin typeface="League Spartan" panose="020B0604020202020204" charset="0"/>
                </a:rPr>
                <a:t>Se sentir stigmatisée</a:t>
              </a:r>
            </a:p>
            <a:p>
              <a:pPr marL="457200" indent="-457200">
                <a:lnSpc>
                  <a:spcPts val="2659"/>
                </a:lnSpc>
                <a:buFont typeface="+mj-lt"/>
                <a:buAutoNum type="arabicPeriod"/>
              </a:pPr>
              <a:r>
                <a:rPr lang="fr-FR" sz="2400" dirty="0">
                  <a:solidFill>
                    <a:srgbClr val="1B1B1B"/>
                  </a:solidFill>
                  <a:latin typeface="League Spartan" panose="020B0604020202020204" charset="0"/>
                </a:rPr>
                <a:t>Vouloir éviter les autres ou se cacher</a:t>
              </a:r>
            </a:p>
            <a:p>
              <a:pPr marL="457200" indent="-457200">
                <a:lnSpc>
                  <a:spcPts val="2659"/>
                </a:lnSpc>
                <a:buFont typeface="+mj-lt"/>
                <a:buAutoNum type="arabicPeriod"/>
              </a:pPr>
              <a:r>
                <a:rPr lang="fr-FR" sz="2400" dirty="0">
                  <a:solidFill>
                    <a:srgbClr val="1B1B1B"/>
                  </a:solidFill>
                  <a:latin typeface="League Spartan" panose="020B0604020202020204" charset="0"/>
                </a:rPr>
                <a:t>Avoir l'impression que votre famille vous regarde comme si elle vous blâmait</a:t>
              </a:r>
            </a:p>
            <a:p>
              <a:pPr marL="457200" indent="-457200">
                <a:lnSpc>
                  <a:spcPts val="2659"/>
                </a:lnSpc>
                <a:buFont typeface="+mj-lt"/>
                <a:buAutoNum type="arabicPeriod"/>
              </a:pPr>
              <a:r>
                <a:rPr lang="fr-FR" sz="2400" dirty="0">
                  <a:solidFill>
                    <a:srgbClr val="1B1B1B"/>
                  </a:solidFill>
                  <a:latin typeface="League Spartan" panose="020B0604020202020204" charset="0"/>
                </a:rPr>
                <a:t>Avoir l'impression que les membres de la communauté vous regardent comme s'ils vous blâmaient</a:t>
              </a:r>
            </a:p>
          </p:txBody>
        </p:sp>
      </p:grpSp>
      <p:grpSp>
        <p:nvGrpSpPr>
          <p:cNvPr id="231" name="Group 231"/>
          <p:cNvGrpSpPr/>
          <p:nvPr/>
        </p:nvGrpSpPr>
        <p:grpSpPr>
          <a:xfrm>
            <a:off x="9466025" y="3582979"/>
            <a:ext cx="7649884" cy="2632654"/>
            <a:chOff x="3" y="-701931"/>
            <a:chExt cx="19246920" cy="3510204"/>
          </a:xfrm>
        </p:grpSpPr>
        <p:sp>
          <p:nvSpPr>
            <p:cNvPr id="232" name="TextBox 232"/>
            <p:cNvSpPr txBox="1"/>
            <p:nvPr/>
          </p:nvSpPr>
          <p:spPr>
            <a:xfrm>
              <a:off x="3" y="-701931"/>
              <a:ext cx="19246920" cy="541173"/>
            </a:xfrm>
            <a:prstGeom prst="rect">
              <a:avLst/>
            </a:prstGeom>
          </p:spPr>
          <p:txBody>
            <a:bodyPr lIns="0" tIns="0" rIns="0" bIns="0" rtlCol="0" anchor="t">
              <a:spAutoFit/>
            </a:bodyPr>
            <a:lstStyle/>
            <a:p>
              <a:pPr>
                <a:lnSpc>
                  <a:spcPts val="3125"/>
                </a:lnSpc>
              </a:pPr>
              <a:r>
                <a:rPr lang="fr-FR" sz="2400" b="1" u="sng" dirty="0">
                  <a:solidFill>
                    <a:srgbClr val="1B1B1B"/>
                  </a:solidFill>
                  <a:latin typeface="League Spartan" panose="020B0604020202020204" charset="0"/>
                </a:rPr>
                <a:t>Additionnel</a:t>
              </a:r>
            </a:p>
          </p:txBody>
        </p:sp>
        <p:sp>
          <p:nvSpPr>
            <p:cNvPr id="233" name="TextBox 233"/>
            <p:cNvSpPr txBox="1"/>
            <p:nvPr/>
          </p:nvSpPr>
          <p:spPr>
            <a:xfrm>
              <a:off x="3" y="30590"/>
              <a:ext cx="19246920" cy="2777683"/>
            </a:xfrm>
            <a:prstGeom prst="rect">
              <a:avLst/>
            </a:prstGeom>
          </p:spPr>
          <p:txBody>
            <a:bodyPr lIns="0" tIns="0" rIns="0" bIns="0" rtlCol="0" anchor="t">
              <a:spAutoFit/>
            </a:bodyPr>
            <a:lstStyle/>
            <a:p>
              <a:pPr marL="457200" indent="-457200">
                <a:lnSpc>
                  <a:spcPts val="2659"/>
                </a:lnSpc>
                <a:buFont typeface="+mj-lt"/>
                <a:buAutoNum type="arabicPeriod"/>
              </a:pPr>
              <a:r>
                <a:rPr lang="fr-FR" sz="2400" dirty="0">
                  <a:solidFill>
                    <a:srgbClr val="1B1B1B"/>
                  </a:solidFill>
                  <a:latin typeface="League Spartan" panose="020B0604020202020204" charset="0"/>
                </a:rPr>
                <a:t>Se sentir mal traitée par les membres de sa famille</a:t>
              </a:r>
            </a:p>
            <a:p>
              <a:pPr marL="457200" indent="-457200">
                <a:lnSpc>
                  <a:spcPts val="2659"/>
                </a:lnSpc>
                <a:buFont typeface="+mj-lt"/>
                <a:buAutoNum type="arabicPeriod"/>
              </a:pPr>
              <a:r>
                <a:rPr lang="fr-FR" sz="2400" dirty="0">
                  <a:solidFill>
                    <a:srgbClr val="1B1B1B"/>
                  </a:solidFill>
                  <a:latin typeface="League Spartan" panose="020B0604020202020204" charset="0"/>
                </a:rPr>
                <a:t>Sentir que les ami(e)s et les camarades de classe à l'école vous regardent comme si elles/ils vous blâmaient</a:t>
              </a:r>
            </a:p>
            <a:p>
              <a:pPr marL="457200" indent="-457200">
                <a:lnSpc>
                  <a:spcPts val="2659"/>
                </a:lnSpc>
                <a:buFont typeface="+mj-lt"/>
                <a:buAutoNum type="arabicPeriod"/>
              </a:pPr>
              <a:endParaRPr lang="fr-FR" sz="2400" dirty="0">
                <a:solidFill>
                  <a:srgbClr val="1B1B1B"/>
                </a:solidFill>
                <a:latin typeface="League Spartan" panose="020B0604020202020204" charset="0"/>
              </a:endParaRPr>
            </a:p>
          </p:txBody>
        </p:sp>
      </p:gr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solidFill>
          <a:srgbClr val="FEBA3D"/>
        </a:solidFill>
        <a:effectLst/>
      </p:bgPr>
    </p:bg>
    <p:spTree>
      <p:nvGrpSpPr>
        <p:cNvPr id="1" name=""/>
        <p:cNvGrpSpPr/>
        <p:nvPr/>
      </p:nvGrpSpPr>
      <p:grpSpPr>
        <a:xfrm>
          <a:off x="0" y="0"/>
          <a:ext cx="0" cy="0"/>
          <a:chOff x="0" y="0"/>
          <a:chExt cx="0" cy="0"/>
        </a:xfrm>
      </p:grpSpPr>
      <p:sp>
        <p:nvSpPr>
          <p:cNvPr id="2" name="TextBox 2"/>
          <p:cNvSpPr txBox="1"/>
          <p:nvPr/>
        </p:nvSpPr>
        <p:spPr>
          <a:xfrm>
            <a:off x="370264" y="723900"/>
            <a:ext cx="17169847" cy="3370153"/>
          </a:xfrm>
          <a:prstGeom prst="rect">
            <a:avLst/>
          </a:prstGeom>
        </p:spPr>
        <p:txBody>
          <a:bodyPr wrap="square" lIns="0" tIns="0" rIns="0" bIns="0" rtlCol="0" anchor="t">
            <a:spAutoFit/>
          </a:bodyPr>
          <a:lstStyle/>
          <a:p>
            <a:r>
              <a:rPr lang="en-US" sz="7500" dirty="0" err="1">
                <a:solidFill>
                  <a:srgbClr val="1B1B1B"/>
                </a:solidFill>
                <a:latin typeface="League Spartan Bold"/>
              </a:rPr>
              <a:t>Contextualisation</a:t>
            </a:r>
            <a:r>
              <a:rPr lang="en-US" sz="7500" dirty="0">
                <a:solidFill>
                  <a:srgbClr val="1B1B1B"/>
                </a:solidFill>
                <a:latin typeface="League Spartan Bold"/>
              </a:rPr>
              <a:t> et adaptation : </a:t>
            </a:r>
            <a:r>
              <a:rPr lang="en-US" sz="7200" dirty="0">
                <a:solidFill>
                  <a:srgbClr val="FFFFFF"/>
                </a:solidFill>
                <a:latin typeface="League Spartan Bold"/>
              </a:rPr>
              <a:t>Étapes pour adapter </a:t>
            </a:r>
            <a:r>
              <a:rPr lang="en-US" sz="7200" dirty="0" err="1">
                <a:solidFill>
                  <a:srgbClr val="FFFFFF"/>
                </a:solidFill>
                <a:latin typeface="League Spartan Bold"/>
              </a:rPr>
              <a:t>l'outil</a:t>
            </a:r>
            <a:r>
              <a:rPr lang="en-US" sz="7200" dirty="0">
                <a:solidFill>
                  <a:srgbClr val="FFFFFF"/>
                </a:solidFill>
                <a:latin typeface="League Spartan Bold"/>
              </a:rPr>
              <a:t> de </a:t>
            </a:r>
            <a:r>
              <a:rPr lang="en-US" sz="7200" dirty="0" err="1">
                <a:solidFill>
                  <a:srgbClr val="FFFFFF"/>
                </a:solidFill>
                <a:latin typeface="League Spartan Bold"/>
              </a:rPr>
              <a:t>suivi</a:t>
            </a:r>
            <a:r>
              <a:rPr lang="en-US" sz="7200" dirty="0">
                <a:solidFill>
                  <a:srgbClr val="FFFFFF"/>
                </a:solidFill>
                <a:latin typeface="League Spartan Bold"/>
              </a:rPr>
              <a:t> des </a:t>
            </a:r>
            <a:r>
              <a:rPr lang="en-US" sz="7200" dirty="0" err="1">
                <a:solidFill>
                  <a:srgbClr val="FFFFFF"/>
                </a:solidFill>
                <a:latin typeface="League Spartan Bold"/>
              </a:rPr>
              <a:t>résultats</a:t>
            </a:r>
            <a:r>
              <a:rPr lang="en-US" sz="7200" dirty="0">
                <a:solidFill>
                  <a:srgbClr val="FFFFFF"/>
                </a:solidFill>
                <a:latin typeface="League Spartan Bold"/>
              </a:rPr>
              <a:t> à </a:t>
            </a:r>
            <a:r>
              <a:rPr lang="en-US" sz="7200" dirty="0" err="1">
                <a:solidFill>
                  <a:srgbClr val="FFFFFF"/>
                </a:solidFill>
                <a:latin typeface="League Spartan Bold"/>
              </a:rPr>
              <a:t>votre</a:t>
            </a:r>
            <a:r>
              <a:rPr lang="en-US" sz="7200" dirty="0">
                <a:solidFill>
                  <a:srgbClr val="FFFFFF"/>
                </a:solidFill>
                <a:latin typeface="League Spartan Bold"/>
              </a:rPr>
              <a:t> </a:t>
            </a:r>
            <a:r>
              <a:rPr lang="en-US" sz="7200" dirty="0" err="1">
                <a:solidFill>
                  <a:srgbClr val="FFFFFF"/>
                </a:solidFill>
                <a:latin typeface="League Spartan Bold"/>
              </a:rPr>
              <a:t>contexte</a:t>
            </a:r>
            <a:endParaRPr lang="en-US" sz="7200" dirty="0">
              <a:solidFill>
                <a:srgbClr val="FFFFFF"/>
              </a:solidFill>
              <a:latin typeface="League Spartan Bold"/>
            </a:endParaRPr>
          </a:p>
        </p:txBody>
      </p:sp>
      <p:grpSp>
        <p:nvGrpSpPr>
          <p:cNvPr id="3" name="Group 3"/>
          <p:cNvGrpSpPr/>
          <p:nvPr/>
        </p:nvGrpSpPr>
        <p:grpSpPr>
          <a:xfrm>
            <a:off x="11149352" y="7348399"/>
            <a:ext cx="6109948" cy="2452863"/>
            <a:chOff x="0" y="0"/>
            <a:chExt cx="8146597" cy="3270485"/>
          </a:xfrm>
        </p:grpSpPr>
        <p:grpSp>
          <p:nvGrpSpPr>
            <p:cNvPr id="4" name="Group 4"/>
            <p:cNvGrpSpPr/>
            <p:nvPr/>
          </p:nvGrpSpPr>
          <p:grpSpPr>
            <a:xfrm>
              <a:off x="2707623" y="2112349"/>
              <a:ext cx="82785" cy="82785"/>
              <a:chOff x="0" y="0"/>
              <a:chExt cx="6350000" cy="6350000"/>
            </a:xfrm>
          </p:grpSpPr>
          <p:sp>
            <p:nvSpPr>
              <p:cNvPr id="5" name="Freeform 5"/>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6" name="Group 6"/>
            <p:cNvGrpSpPr/>
            <p:nvPr/>
          </p:nvGrpSpPr>
          <p:grpSpPr>
            <a:xfrm>
              <a:off x="5895003" y="2112349"/>
              <a:ext cx="82785" cy="82785"/>
              <a:chOff x="0" y="0"/>
              <a:chExt cx="6350000" cy="6350000"/>
            </a:xfrm>
          </p:grpSpPr>
          <p:sp>
            <p:nvSpPr>
              <p:cNvPr id="7" name="Freeform 7"/>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8" name="Group 8"/>
            <p:cNvGrpSpPr/>
            <p:nvPr/>
          </p:nvGrpSpPr>
          <p:grpSpPr>
            <a:xfrm>
              <a:off x="2707623" y="542729"/>
              <a:ext cx="82785" cy="82785"/>
              <a:chOff x="0" y="0"/>
              <a:chExt cx="6350000" cy="6350000"/>
            </a:xfrm>
          </p:grpSpPr>
          <p:sp>
            <p:nvSpPr>
              <p:cNvPr id="9" name="Freeform 9"/>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10" name="Group 10"/>
            <p:cNvGrpSpPr/>
            <p:nvPr/>
          </p:nvGrpSpPr>
          <p:grpSpPr>
            <a:xfrm>
              <a:off x="5895003" y="542729"/>
              <a:ext cx="82785" cy="82785"/>
              <a:chOff x="0" y="0"/>
              <a:chExt cx="6350000" cy="6350000"/>
            </a:xfrm>
          </p:grpSpPr>
          <p:sp>
            <p:nvSpPr>
              <p:cNvPr id="11" name="Freeform 11"/>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12" name="Group 12"/>
            <p:cNvGrpSpPr/>
            <p:nvPr/>
          </p:nvGrpSpPr>
          <p:grpSpPr>
            <a:xfrm>
              <a:off x="3246284" y="2649504"/>
              <a:ext cx="82785" cy="82785"/>
              <a:chOff x="0" y="0"/>
              <a:chExt cx="6350000" cy="6350000"/>
            </a:xfrm>
          </p:grpSpPr>
          <p:sp>
            <p:nvSpPr>
              <p:cNvPr id="13" name="Freeform 13"/>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14" name="Group 14"/>
            <p:cNvGrpSpPr/>
            <p:nvPr/>
          </p:nvGrpSpPr>
          <p:grpSpPr>
            <a:xfrm>
              <a:off x="6433664" y="2649504"/>
              <a:ext cx="82785" cy="82785"/>
              <a:chOff x="0" y="0"/>
              <a:chExt cx="6350000" cy="6350000"/>
            </a:xfrm>
          </p:grpSpPr>
          <p:sp>
            <p:nvSpPr>
              <p:cNvPr id="15" name="Freeform 15"/>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16" name="Group 16"/>
            <p:cNvGrpSpPr/>
            <p:nvPr/>
          </p:nvGrpSpPr>
          <p:grpSpPr>
            <a:xfrm>
              <a:off x="3246284" y="1079884"/>
              <a:ext cx="82785" cy="82785"/>
              <a:chOff x="0" y="0"/>
              <a:chExt cx="6350000" cy="6350000"/>
            </a:xfrm>
          </p:grpSpPr>
          <p:sp>
            <p:nvSpPr>
              <p:cNvPr id="17" name="Freeform 17"/>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18" name="Group 18"/>
            <p:cNvGrpSpPr/>
            <p:nvPr/>
          </p:nvGrpSpPr>
          <p:grpSpPr>
            <a:xfrm>
              <a:off x="6433664" y="1079884"/>
              <a:ext cx="82785" cy="82785"/>
              <a:chOff x="0" y="0"/>
              <a:chExt cx="6350000" cy="6350000"/>
            </a:xfrm>
          </p:grpSpPr>
          <p:sp>
            <p:nvSpPr>
              <p:cNvPr id="19" name="Freeform 19"/>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20" name="Group 20"/>
            <p:cNvGrpSpPr/>
            <p:nvPr/>
          </p:nvGrpSpPr>
          <p:grpSpPr>
            <a:xfrm>
              <a:off x="0" y="2649504"/>
              <a:ext cx="82785" cy="82785"/>
              <a:chOff x="0" y="0"/>
              <a:chExt cx="6350000" cy="6350000"/>
            </a:xfrm>
          </p:grpSpPr>
          <p:sp>
            <p:nvSpPr>
              <p:cNvPr id="21" name="Freeform 21"/>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22" name="Group 22"/>
            <p:cNvGrpSpPr/>
            <p:nvPr/>
          </p:nvGrpSpPr>
          <p:grpSpPr>
            <a:xfrm>
              <a:off x="0" y="1079884"/>
              <a:ext cx="82785" cy="82785"/>
              <a:chOff x="0" y="0"/>
              <a:chExt cx="6350000" cy="6350000"/>
            </a:xfrm>
          </p:grpSpPr>
          <p:sp>
            <p:nvSpPr>
              <p:cNvPr id="23" name="Freeform 23"/>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24" name="Group 24"/>
            <p:cNvGrpSpPr/>
            <p:nvPr/>
          </p:nvGrpSpPr>
          <p:grpSpPr>
            <a:xfrm>
              <a:off x="3786145" y="0"/>
              <a:ext cx="82785" cy="82785"/>
              <a:chOff x="0" y="0"/>
              <a:chExt cx="6350000" cy="6350000"/>
            </a:xfrm>
          </p:grpSpPr>
          <p:sp>
            <p:nvSpPr>
              <p:cNvPr id="25" name="Freeform 25"/>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26" name="Group 26"/>
            <p:cNvGrpSpPr/>
            <p:nvPr/>
          </p:nvGrpSpPr>
          <p:grpSpPr>
            <a:xfrm>
              <a:off x="3786145" y="3187700"/>
              <a:ext cx="82785" cy="82785"/>
              <a:chOff x="0" y="0"/>
              <a:chExt cx="6350000" cy="6350000"/>
            </a:xfrm>
          </p:grpSpPr>
          <p:sp>
            <p:nvSpPr>
              <p:cNvPr id="27" name="Freeform 27"/>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28" name="Group 28"/>
            <p:cNvGrpSpPr/>
            <p:nvPr/>
          </p:nvGrpSpPr>
          <p:grpSpPr>
            <a:xfrm>
              <a:off x="6973525" y="0"/>
              <a:ext cx="82785" cy="82785"/>
              <a:chOff x="0" y="0"/>
              <a:chExt cx="6350000" cy="6350000"/>
            </a:xfrm>
          </p:grpSpPr>
          <p:sp>
            <p:nvSpPr>
              <p:cNvPr id="29" name="Freeform 29"/>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30" name="Group 30"/>
            <p:cNvGrpSpPr/>
            <p:nvPr/>
          </p:nvGrpSpPr>
          <p:grpSpPr>
            <a:xfrm>
              <a:off x="6973525" y="3187700"/>
              <a:ext cx="82785" cy="82785"/>
              <a:chOff x="0" y="0"/>
              <a:chExt cx="6350000" cy="6350000"/>
            </a:xfrm>
          </p:grpSpPr>
          <p:sp>
            <p:nvSpPr>
              <p:cNvPr id="31" name="Freeform 31"/>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32" name="Group 32"/>
            <p:cNvGrpSpPr/>
            <p:nvPr/>
          </p:nvGrpSpPr>
          <p:grpSpPr>
            <a:xfrm>
              <a:off x="3786145" y="1618080"/>
              <a:ext cx="82785" cy="82785"/>
              <a:chOff x="0" y="0"/>
              <a:chExt cx="6350000" cy="6350000"/>
            </a:xfrm>
          </p:grpSpPr>
          <p:sp>
            <p:nvSpPr>
              <p:cNvPr id="33" name="Freeform 33"/>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34" name="Group 34"/>
            <p:cNvGrpSpPr/>
            <p:nvPr/>
          </p:nvGrpSpPr>
          <p:grpSpPr>
            <a:xfrm>
              <a:off x="6973525" y="1618080"/>
              <a:ext cx="82785" cy="82785"/>
              <a:chOff x="0" y="0"/>
              <a:chExt cx="6350000" cy="6350000"/>
            </a:xfrm>
          </p:grpSpPr>
          <p:sp>
            <p:nvSpPr>
              <p:cNvPr id="35" name="Freeform 35"/>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36" name="Group 36"/>
            <p:cNvGrpSpPr/>
            <p:nvPr/>
          </p:nvGrpSpPr>
          <p:grpSpPr>
            <a:xfrm>
              <a:off x="539861" y="0"/>
              <a:ext cx="82785" cy="82785"/>
              <a:chOff x="0" y="0"/>
              <a:chExt cx="6350000" cy="6350000"/>
            </a:xfrm>
          </p:grpSpPr>
          <p:sp>
            <p:nvSpPr>
              <p:cNvPr id="37" name="Freeform 37"/>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38" name="Group 38"/>
            <p:cNvGrpSpPr/>
            <p:nvPr/>
          </p:nvGrpSpPr>
          <p:grpSpPr>
            <a:xfrm>
              <a:off x="539861" y="3187700"/>
              <a:ext cx="82785" cy="82785"/>
              <a:chOff x="0" y="0"/>
              <a:chExt cx="6350000" cy="6350000"/>
            </a:xfrm>
          </p:grpSpPr>
          <p:sp>
            <p:nvSpPr>
              <p:cNvPr id="39" name="Freeform 39"/>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40" name="Group 40"/>
            <p:cNvGrpSpPr/>
            <p:nvPr/>
          </p:nvGrpSpPr>
          <p:grpSpPr>
            <a:xfrm>
              <a:off x="539861" y="1618080"/>
              <a:ext cx="82785" cy="82785"/>
              <a:chOff x="0" y="0"/>
              <a:chExt cx="6350000" cy="6350000"/>
            </a:xfrm>
          </p:grpSpPr>
          <p:sp>
            <p:nvSpPr>
              <p:cNvPr id="41" name="Freeform 41"/>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42" name="Group 42"/>
            <p:cNvGrpSpPr/>
            <p:nvPr/>
          </p:nvGrpSpPr>
          <p:grpSpPr>
            <a:xfrm>
              <a:off x="4335110" y="2112349"/>
              <a:ext cx="82785" cy="82785"/>
              <a:chOff x="0" y="0"/>
              <a:chExt cx="6350000" cy="6350000"/>
            </a:xfrm>
          </p:grpSpPr>
          <p:sp>
            <p:nvSpPr>
              <p:cNvPr id="43" name="Freeform 43"/>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44" name="Group 44"/>
            <p:cNvGrpSpPr/>
            <p:nvPr/>
          </p:nvGrpSpPr>
          <p:grpSpPr>
            <a:xfrm>
              <a:off x="7522490" y="2112349"/>
              <a:ext cx="82785" cy="82785"/>
              <a:chOff x="0" y="0"/>
              <a:chExt cx="6350000" cy="6350000"/>
            </a:xfrm>
          </p:grpSpPr>
          <p:sp>
            <p:nvSpPr>
              <p:cNvPr id="45" name="Freeform 45"/>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46" name="Group 46"/>
            <p:cNvGrpSpPr/>
            <p:nvPr/>
          </p:nvGrpSpPr>
          <p:grpSpPr>
            <a:xfrm>
              <a:off x="4335110" y="542729"/>
              <a:ext cx="82785" cy="82785"/>
              <a:chOff x="0" y="0"/>
              <a:chExt cx="6350000" cy="6350000"/>
            </a:xfrm>
          </p:grpSpPr>
          <p:sp>
            <p:nvSpPr>
              <p:cNvPr id="47" name="Freeform 47"/>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48" name="Group 48"/>
            <p:cNvGrpSpPr/>
            <p:nvPr/>
          </p:nvGrpSpPr>
          <p:grpSpPr>
            <a:xfrm>
              <a:off x="7522490" y="542729"/>
              <a:ext cx="82785" cy="82785"/>
              <a:chOff x="0" y="0"/>
              <a:chExt cx="6350000" cy="6350000"/>
            </a:xfrm>
          </p:grpSpPr>
          <p:sp>
            <p:nvSpPr>
              <p:cNvPr id="49" name="Freeform 49"/>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50" name="Group 50"/>
            <p:cNvGrpSpPr/>
            <p:nvPr/>
          </p:nvGrpSpPr>
          <p:grpSpPr>
            <a:xfrm>
              <a:off x="1088826" y="2112349"/>
              <a:ext cx="82785" cy="82785"/>
              <a:chOff x="0" y="0"/>
              <a:chExt cx="6350000" cy="6350000"/>
            </a:xfrm>
          </p:grpSpPr>
          <p:sp>
            <p:nvSpPr>
              <p:cNvPr id="51" name="Freeform 51"/>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52" name="Group 52"/>
            <p:cNvGrpSpPr/>
            <p:nvPr/>
          </p:nvGrpSpPr>
          <p:grpSpPr>
            <a:xfrm>
              <a:off x="1088826" y="542729"/>
              <a:ext cx="82785" cy="82785"/>
              <a:chOff x="0" y="0"/>
              <a:chExt cx="6350000" cy="6350000"/>
            </a:xfrm>
          </p:grpSpPr>
          <p:sp>
            <p:nvSpPr>
              <p:cNvPr id="53" name="Freeform 53"/>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54" name="Group 54"/>
            <p:cNvGrpSpPr/>
            <p:nvPr/>
          </p:nvGrpSpPr>
          <p:grpSpPr>
            <a:xfrm>
              <a:off x="4873770" y="2649504"/>
              <a:ext cx="82785" cy="82785"/>
              <a:chOff x="0" y="0"/>
              <a:chExt cx="6350000" cy="6350000"/>
            </a:xfrm>
          </p:grpSpPr>
          <p:sp>
            <p:nvSpPr>
              <p:cNvPr id="55" name="Freeform 55"/>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56" name="Group 56"/>
            <p:cNvGrpSpPr/>
            <p:nvPr/>
          </p:nvGrpSpPr>
          <p:grpSpPr>
            <a:xfrm>
              <a:off x="8061151" y="2649504"/>
              <a:ext cx="82785" cy="82785"/>
              <a:chOff x="0" y="0"/>
              <a:chExt cx="6350000" cy="6350000"/>
            </a:xfrm>
          </p:grpSpPr>
          <p:sp>
            <p:nvSpPr>
              <p:cNvPr id="57" name="Freeform 57"/>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58" name="Group 58"/>
            <p:cNvGrpSpPr/>
            <p:nvPr/>
          </p:nvGrpSpPr>
          <p:grpSpPr>
            <a:xfrm>
              <a:off x="4873770" y="1079884"/>
              <a:ext cx="82785" cy="82785"/>
              <a:chOff x="0" y="0"/>
              <a:chExt cx="6350000" cy="6350000"/>
            </a:xfrm>
          </p:grpSpPr>
          <p:sp>
            <p:nvSpPr>
              <p:cNvPr id="59" name="Freeform 59"/>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60" name="Group 60"/>
            <p:cNvGrpSpPr/>
            <p:nvPr/>
          </p:nvGrpSpPr>
          <p:grpSpPr>
            <a:xfrm>
              <a:off x="8061151" y="1079884"/>
              <a:ext cx="82785" cy="82785"/>
              <a:chOff x="0" y="0"/>
              <a:chExt cx="6350000" cy="6350000"/>
            </a:xfrm>
          </p:grpSpPr>
          <p:sp>
            <p:nvSpPr>
              <p:cNvPr id="61" name="Freeform 61"/>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62" name="Group 62"/>
            <p:cNvGrpSpPr/>
            <p:nvPr/>
          </p:nvGrpSpPr>
          <p:grpSpPr>
            <a:xfrm>
              <a:off x="1627486" y="2649504"/>
              <a:ext cx="82785" cy="82785"/>
              <a:chOff x="0" y="0"/>
              <a:chExt cx="6350000" cy="6350000"/>
            </a:xfrm>
          </p:grpSpPr>
          <p:sp>
            <p:nvSpPr>
              <p:cNvPr id="63" name="Freeform 63"/>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64" name="Group 64"/>
            <p:cNvGrpSpPr/>
            <p:nvPr/>
          </p:nvGrpSpPr>
          <p:grpSpPr>
            <a:xfrm>
              <a:off x="1627486" y="1079884"/>
              <a:ext cx="82785" cy="82785"/>
              <a:chOff x="0" y="0"/>
              <a:chExt cx="6350000" cy="6350000"/>
            </a:xfrm>
          </p:grpSpPr>
          <p:sp>
            <p:nvSpPr>
              <p:cNvPr id="65" name="Freeform 65"/>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66" name="Group 66"/>
            <p:cNvGrpSpPr/>
            <p:nvPr/>
          </p:nvGrpSpPr>
          <p:grpSpPr>
            <a:xfrm>
              <a:off x="5413631" y="0"/>
              <a:ext cx="82785" cy="82785"/>
              <a:chOff x="0" y="0"/>
              <a:chExt cx="6350000" cy="6350000"/>
            </a:xfrm>
          </p:grpSpPr>
          <p:sp>
            <p:nvSpPr>
              <p:cNvPr id="67" name="Freeform 67"/>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68" name="Group 68"/>
            <p:cNvGrpSpPr/>
            <p:nvPr/>
          </p:nvGrpSpPr>
          <p:grpSpPr>
            <a:xfrm>
              <a:off x="5413631" y="3187700"/>
              <a:ext cx="82785" cy="82785"/>
              <a:chOff x="0" y="0"/>
              <a:chExt cx="6350000" cy="6350000"/>
            </a:xfrm>
          </p:grpSpPr>
          <p:sp>
            <p:nvSpPr>
              <p:cNvPr id="69" name="Freeform 69"/>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70" name="Group 70"/>
            <p:cNvGrpSpPr/>
            <p:nvPr/>
          </p:nvGrpSpPr>
          <p:grpSpPr>
            <a:xfrm>
              <a:off x="5413631" y="1618080"/>
              <a:ext cx="82785" cy="82785"/>
              <a:chOff x="0" y="0"/>
              <a:chExt cx="6350000" cy="6350000"/>
            </a:xfrm>
          </p:grpSpPr>
          <p:sp>
            <p:nvSpPr>
              <p:cNvPr id="71" name="Freeform 71"/>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72" name="Group 72"/>
            <p:cNvGrpSpPr/>
            <p:nvPr/>
          </p:nvGrpSpPr>
          <p:grpSpPr>
            <a:xfrm>
              <a:off x="2167347" y="0"/>
              <a:ext cx="82785" cy="82785"/>
              <a:chOff x="0" y="0"/>
              <a:chExt cx="6350000" cy="6350000"/>
            </a:xfrm>
          </p:grpSpPr>
          <p:sp>
            <p:nvSpPr>
              <p:cNvPr id="73" name="Freeform 73"/>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74" name="Group 74"/>
            <p:cNvGrpSpPr/>
            <p:nvPr/>
          </p:nvGrpSpPr>
          <p:grpSpPr>
            <a:xfrm>
              <a:off x="2167347" y="3187700"/>
              <a:ext cx="82785" cy="82785"/>
              <a:chOff x="0" y="0"/>
              <a:chExt cx="6350000" cy="6350000"/>
            </a:xfrm>
          </p:grpSpPr>
          <p:sp>
            <p:nvSpPr>
              <p:cNvPr id="75" name="Freeform 75"/>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76" name="Group 76"/>
            <p:cNvGrpSpPr/>
            <p:nvPr/>
          </p:nvGrpSpPr>
          <p:grpSpPr>
            <a:xfrm>
              <a:off x="2167347" y="1618080"/>
              <a:ext cx="82785" cy="82785"/>
              <a:chOff x="0" y="0"/>
              <a:chExt cx="6350000" cy="6350000"/>
            </a:xfrm>
          </p:grpSpPr>
          <p:sp>
            <p:nvSpPr>
              <p:cNvPr id="77" name="Freeform 77"/>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nvGrpSpPr>
            <p:cNvPr id="78" name="Group 78"/>
            <p:cNvGrpSpPr/>
            <p:nvPr/>
          </p:nvGrpSpPr>
          <p:grpSpPr>
            <a:xfrm>
              <a:off x="3246362" y="2112349"/>
              <a:ext cx="82785" cy="82785"/>
              <a:chOff x="0" y="0"/>
              <a:chExt cx="1913890" cy="1913890"/>
            </a:xfrm>
          </p:grpSpPr>
          <p:sp>
            <p:nvSpPr>
              <p:cNvPr id="79" name="Freeform 79"/>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80" name="Group 80"/>
            <p:cNvGrpSpPr/>
            <p:nvPr/>
          </p:nvGrpSpPr>
          <p:grpSpPr>
            <a:xfrm>
              <a:off x="6433743" y="2112349"/>
              <a:ext cx="82785" cy="82785"/>
              <a:chOff x="0" y="0"/>
              <a:chExt cx="1913890" cy="1913890"/>
            </a:xfrm>
          </p:grpSpPr>
          <p:sp>
            <p:nvSpPr>
              <p:cNvPr id="81" name="Freeform 81"/>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82" name="Group 82"/>
            <p:cNvGrpSpPr/>
            <p:nvPr/>
          </p:nvGrpSpPr>
          <p:grpSpPr>
            <a:xfrm>
              <a:off x="3246362" y="542729"/>
              <a:ext cx="82785" cy="82785"/>
              <a:chOff x="0" y="0"/>
              <a:chExt cx="1913890" cy="1913890"/>
            </a:xfrm>
          </p:grpSpPr>
          <p:sp>
            <p:nvSpPr>
              <p:cNvPr id="83" name="Freeform 83"/>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84" name="Group 84"/>
            <p:cNvGrpSpPr/>
            <p:nvPr/>
          </p:nvGrpSpPr>
          <p:grpSpPr>
            <a:xfrm>
              <a:off x="6433743" y="542729"/>
              <a:ext cx="82785" cy="82785"/>
              <a:chOff x="0" y="0"/>
              <a:chExt cx="1913890" cy="1913890"/>
            </a:xfrm>
          </p:grpSpPr>
          <p:sp>
            <p:nvSpPr>
              <p:cNvPr id="85" name="Freeform 85"/>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86" name="Group 86"/>
            <p:cNvGrpSpPr/>
            <p:nvPr/>
          </p:nvGrpSpPr>
          <p:grpSpPr>
            <a:xfrm>
              <a:off x="78" y="2112349"/>
              <a:ext cx="82785" cy="82785"/>
              <a:chOff x="0" y="0"/>
              <a:chExt cx="1913890" cy="1913890"/>
            </a:xfrm>
          </p:grpSpPr>
          <p:sp>
            <p:nvSpPr>
              <p:cNvPr id="87" name="Freeform 87"/>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88" name="Group 88"/>
            <p:cNvGrpSpPr/>
            <p:nvPr/>
          </p:nvGrpSpPr>
          <p:grpSpPr>
            <a:xfrm>
              <a:off x="78" y="542729"/>
              <a:ext cx="82785" cy="82785"/>
              <a:chOff x="0" y="0"/>
              <a:chExt cx="1913890" cy="1913890"/>
            </a:xfrm>
          </p:grpSpPr>
          <p:sp>
            <p:nvSpPr>
              <p:cNvPr id="89" name="Freeform 89"/>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90" name="Group 90"/>
            <p:cNvGrpSpPr/>
            <p:nvPr/>
          </p:nvGrpSpPr>
          <p:grpSpPr>
            <a:xfrm>
              <a:off x="3785023" y="2649504"/>
              <a:ext cx="82785" cy="82785"/>
              <a:chOff x="0" y="0"/>
              <a:chExt cx="1913890" cy="1913890"/>
            </a:xfrm>
          </p:grpSpPr>
          <p:sp>
            <p:nvSpPr>
              <p:cNvPr id="91" name="Freeform 91"/>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92" name="Group 92"/>
            <p:cNvGrpSpPr/>
            <p:nvPr/>
          </p:nvGrpSpPr>
          <p:grpSpPr>
            <a:xfrm>
              <a:off x="6972403" y="2649504"/>
              <a:ext cx="82785" cy="82785"/>
              <a:chOff x="0" y="0"/>
              <a:chExt cx="1913890" cy="1913890"/>
            </a:xfrm>
          </p:grpSpPr>
          <p:sp>
            <p:nvSpPr>
              <p:cNvPr id="93" name="Freeform 93"/>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94" name="Group 94"/>
            <p:cNvGrpSpPr/>
            <p:nvPr/>
          </p:nvGrpSpPr>
          <p:grpSpPr>
            <a:xfrm>
              <a:off x="3785023" y="1079884"/>
              <a:ext cx="82785" cy="82785"/>
              <a:chOff x="0" y="0"/>
              <a:chExt cx="1913890" cy="1913890"/>
            </a:xfrm>
          </p:grpSpPr>
          <p:sp>
            <p:nvSpPr>
              <p:cNvPr id="95" name="Freeform 95"/>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96" name="Group 96"/>
            <p:cNvGrpSpPr/>
            <p:nvPr/>
          </p:nvGrpSpPr>
          <p:grpSpPr>
            <a:xfrm>
              <a:off x="6972403" y="1079884"/>
              <a:ext cx="82785" cy="82785"/>
              <a:chOff x="0" y="0"/>
              <a:chExt cx="1913890" cy="1913890"/>
            </a:xfrm>
          </p:grpSpPr>
          <p:sp>
            <p:nvSpPr>
              <p:cNvPr id="97" name="Freeform 97"/>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98" name="Group 98"/>
            <p:cNvGrpSpPr/>
            <p:nvPr/>
          </p:nvGrpSpPr>
          <p:grpSpPr>
            <a:xfrm>
              <a:off x="538739" y="2649504"/>
              <a:ext cx="82785" cy="82785"/>
              <a:chOff x="0" y="0"/>
              <a:chExt cx="1913890" cy="1913890"/>
            </a:xfrm>
          </p:grpSpPr>
          <p:sp>
            <p:nvSpPr>
              <p:cNvPr id="99" name="Freeform 99"/>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100" name="Group 100"/>
            <p:cNvGrpSpPr/>
            <p:nvPr/>
          </p:nvGrpSpPr>
          <p:grpSpPr>
            <a:xfrm>
              <a:off x="538739" y="1079884"/>
              <a:ext cx="82785" cy="82785"/>
              <a:chOff x="0" y="0"/>
              <a:chExt cx="1913890" cy="1913890"/>
            </a:xfrm>
          </p:grpSpPr>
          <p:sp>
            <p:nvSpPr>
              <p:cNvPr id="101" name="Freeform 101"/>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102" name="Group 102"/>
            <p:cNvGrpSpPr/>
            <p:nvPr/>
          </p:nvGrpSpPr>
          <p:grpSpPr>
            <a:xfrm>
              <a:off x="4324884" y="0"/>
              <a:ext cx="82785" cy="82785"/>
              <a:chOff x="0" y="0"/>
              <a:chExt cx="1913890" cy="1913890"/>
            </a:xfrm>
          </p:grpSpPr>
          <p:sp>
            <p:nvSpPr>
              <p:cNvPr id="103" name="Freeform 103"/>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104" name="Group 104"/>
            <p:cNvGrpSpPr/>
            <p:nvPr/>
          </p:nvGrpSpPr>
          <p:grpSpPr>
            <a:xfrm>
              <a:off x="4324884" y="3187700"/>
              <a:ext cx="82785" cy="82785"/>
              <a:chOff x="0" y="0"/>
              <a:chExt cx="1913890" cy="1913890"/>
            </a:xfrm>
          </p:grpSpPr>
          <p:sp>
            <p:nvSpPr>
              <p:cNvPr id="105" name="Freeform 105"/>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106" name="Group 106"/>
            <p:cNvGrpSpPr/>
            <p:nvPr/>
          </p:nvGrpSpPr>
          <p:grpSpPr>
            <a:xfrm>
              <a:off x="7512264" y="0"/>
              <a:ext cx="82785" cy="82785"/>
              <a:chOff x="0" y="0"/>
              <a:chExt cx="1913890" cy="1913890"/>
            </a:xfrm>
          </p:grpSpPr>
          <p:sp>
            <p:nvSpPr>
              <p:cNvPr id="107" name="Freeform 107"/>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108" name="Group 108"/>
            <p:cNvGrpSpPr/>
            <p:nvPr/>
          </p:nvGrpSpPr>
          <p:grpSpPr>
            <a:xfrm>
              <a:off x="7512264" y="3187700"/>
              <a:ext cx="82785" cy="82785"/>
              <a:chOff x="0" y="0"/>
              <a:chExt cx="1913890" cy="1913890"/>
            </a:xfrm>
          </p:grpSpPr>
          <p:sp>
            <p:nvSpPr>
              <p:cNvPr id="109" name="Freeform 109"/>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110" name="Group 110"/>
            <p:cNvGrpSpPr/>
            <p:nvPr/>
          </p:nvGrpSpPr>
          <p:grpSpPr>
            <a:xfrm>
              <a:off x="4324884" y="1618080"/>
              <a:ext cx="82785" cy="82785"/>
              <a:chOff x="0" y="0"/>
              <a:chExt cx="1913890" cy="1913890"/>
            </a:xfrm>
          </p:grpSpPr>
          <p:sp>
            <p:nvSpPr>
              <p:cNvPr id="111" name="Freeform 111"/>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112" name="Group 112"/>
            <p:cNvGrpSpPr/>
            <p:nvPr/>
          </p:nvGrpSpPr>
          <p:grpSpPr>
            <a:xfrm>
              <a:off x="7512264" y="1618080"/>
              <a:ext cx="82785" cy="82785"/>
              <a:chOff x="0" y="0"/>
              <a:chExt cx="1913890" cy="1913890"/>
            </a:xfrm>
          </p:grpSpPr>
          <p:sp>
            <p:nvSpPr>
              <p:cNvPr id="113" name="Freeform 113"/>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114" name="Group 114"/>
            <p:cNvGrpSpPr/>
            <p:nvPr/>
          </p:nvGrpSpPr>
          <p:grpSpPr>
            <a:xfrm>
              <a:off x="1078600" y="0"/>
              <a:ext cx="82785" cy="82785"/>
              <a:chOff x="0" y="0"/>
              <a:chExt cx="1913890" cy="1913890"/>
            </a:xfrm>
          </p:grpSpPr>
          <p:sp>
            <p:nvSpPr>
              <p:cNvPr id="115" name="Freeform 115"/>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116" name="Group 116"/>
            <p:cNvGrpSpPr/>
            <p:nvPr/>
          </p:nvGrpSpPr>
          <p:grpSpPr>
            <a:xfrm>
              <a:off x="1078600" y="3187700"/>
              <a:ext cx="82785" cy="82785"/>
              <a:chOff x="0" y="0"/>
              <a:chExt cx="1913890" cy="1913890"/>
            </a:xfrm>
          </p:grpSpPr>
          <p:sp>
            <p:nvSpPr>
              <p:cNvPr id="117" name="Freeform 117"/>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118" name="Group 118"/>
            <p:cNvGrpSpPr/>
            <p:nvPr/>
          </p:nvGrpSpPr>
          <p:grpSpPr>
            <a:xfrm>
              <a:off x="1078600" y="1618080"/>
              <a:ext cx="82785" cy="82785"/>
              <a:chOff x="0" y="0"/>
              <a:chExt cx="1913890" cy="1913890"/>
            </a:xfrm>
          </p:grpSpPr>
          <p:sp>
            <p:nvSpPr>
              <p:cNvPr id="119" name="Freeform 119"/>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120" name="Group 120"/>
            <p:cNvGrpSpPr/>
            <p:nvPr/>
          </p:nvGrpSpPr>
          <p:grpSpPr>
            <a:xfrm>
              <a:off x="2707623" y="0"/>
              <a:ext cx="82785" cy="82785"/>
              <a:chOff x="0" y="0"/>
              <a:chExt cx="1913890" cy="1913890"/>
            </a:xfrm>
          </p:grpSpPr>
          <p:sp>
            <p:nvSpPr>
              <p:cNvPr id="121" name="Freeform 121"/>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122" name="Group 122"/>
            <p:cNvGrpSpPr/>
            <p:nvPr/>
          </p:nvGrpSpPr>
          <p:grpSpPr>
            <a:xfrm>
              <a:off x="2707623" y="3187700"/>
              <a:ext cx="82785" cy="82785"/>
              <a:chOff x="0" y="0"/>
              <a:chExt cx="1913890" cy="1913890"/>
            </a:xfrm>
          </p:grpSpPr>
          <p:sp>
            <p:nvSpPr>
              <p:cNvPr id="123" name="Freeform 123"/>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124" name="Group 124"/>
            <p:cNvGrpSpPr/>
            <p:nvPr/>
          </p:nvGrpSpPr>
          <p:grpSpPr>
            <a:xfrm>
              <a:off x="5895003" y="0"/>
              <a:ext cx="82785" cy="82785"/>
              <a:chOff x="0" y="0"/>
              <a:chExt cx="1913890" cy="1913890"/>
            </a:xfrm>
          </p:grpSpPr>
          <p:sp>
            <p:nvSpPr>
              <p:cNvPr id="125" name="Freeform 125"/>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126" name="Group 126"/>
            <p:cNvGrpSpPr/>
            <p:nvPr/>
          </p:nvGrpSpPr>
          <p:grpSpPr>
            <a:xfrm>
              <a:off x="5895003" y="3187700"/>
              <a:ext cx="82785" cy="82785"/>
              <a:chOff x="0" y="0"/>
              <a:chExt cx="1913890" cy="1913890"/>
            </a:xfrm>
          </p:grpSpPr>
          <p:sp>
            <p:nvSpPr>
              <p:cNvPr id="127" name="Freeform 127"/>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128" name="Group 128"/>
            <p:cNvGrpSpPr/>
            <p:nvPr/>
          </p:nvGrpSpPr>
          <p:grpSpPr>
            <a:xfrm>
              <a:off x="2707623" y="1618080"/>
              <a:ext cx="82785" cy="82785"/>
              <a:chOff x="0" y="0"/>
              <a:chExt cx="1913890" cy="1913890"/>
            </a:xfrm>
          </p:grpSpPr>
          <p:sp>
            <p:nvSpPr>
              <p:cNvPr id="129" name="Freeform 129"/>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130" name="Group 130"/>
            <p:cNvGrpSpPr/>
            <p:nvPr/>
          </p:nvGrpSpPr>
          <p:grpSpPr>
            <a:xfrm>
              <a:off x="5895003" y="1618080"/>
              <a:ext cx="82785" cy="82785"/>
              <a:chOff x="0" y="0"/>
              <a:chExt cx="1913890" cy="1913890"/>
            </a:xfrm>
          </p:grpSpPr>
          <p:sp>
            <p:nvSpPr>
              <p:cNvPr id="131" name="Freeform 131"/>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132" name="Group 132"/>
            <p:cNvGrpSpPr/>
            <p:nvPr/>
          </p:nvGrpSpPr>
          <p:grpSpPr>
            <a:xfrm>
              <a:off x="4873849" y="2112349"/>
              <a:ext cx="82785" cy="82785"/>
              <a:chOff x="0" y="0"/>
              <a:chExt cx="1913890" cy="1913890"/>
            </a:xfrm>
          </p:grpSpPr>
          <p:sp>
            <p:nvSpPr>
              <p:cNvPr id="133" name="Freeform 133"/>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134" name="Group 134"/>
            <p:cNvGrpSpPr/>
            <p:nvPr/>
          </p:nvGrpSpPr>
          <p:grpSpPr>
            <a:xfrm>
              <a:off x="8061229" y="2112349"/>
              <a:ext cx="82785" cy="82785"/>
              <a:chOff x="0" y="0"/>
              <a:chExt cx="1913890" cy="1913890"/>
            </a:xfrm>
          </p:grpSpPr>
          <p:sp>
            <p:nvSpPr>
              <p:cNvPr id="135" name="Freeform 135"/>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136" name="Group 136"/>
            <p:cNvGrpSpPr/>
            <p:nvPr/>
          </p:nvGrpSpPr>
          <p:grpSpPr>
            <a:xfrm>
              <a:off x="4873849" y="542729"/>
              <a:ext cx="82785" cy="82785"/>
              <a:chOff x="0" y="0"/>
              <a:chExt cx="1913890" cy="1913890"/>
            </a:xfrm>
          </p:grpSpPr>
          <p:sp>
            <p:nvSpPr>
              <p:cNvPr id="137" name="Freeform 137"/>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138" name="Group 138"/>
            <p:cNvGrpSpPr/>
            <p:nvPr/>
          </p:nvGrpSpPr>
          <p:grpSpPr>
            <a:xfrm>
              <a:off x="8061229" y="542729"/>
              <a:ext cx="82785" cy="82785"/>
              <a:chOff x="0" y="0"/>
              <a:chExt cx="1913890" cy="1913890"/>
            </a:xfrm>
          </p:grpSpPr>
          <p:sp>
            <p:nvSpPr>
              <p:cNvPr id="139" name="Freeform 139"/>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140" name="Group 140"/>
            <p:cNvGrpSpPr/>
            <p:nvPr/>
          </p:nvGrpSpPr>
          <p:grpSpPr>
            <a:xfrm>
              <a:off x="1627565" y="2112349"/>
              <a:ext cx="82785" cy="82785"/>
              <a:chOff x="0" y="0"/>
              <a:chExt cx="1913890" cy="1913890"/>
            </a:xfrm>
          </p:grpSpPr>
          <p:sp>
            <p:nvSpPr>
              <p:cNvPr id="141" name="Freeform 141"/>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142" name="Group 142"/>
            <p:cNvGrpSpPr/>
            <p:nvPr/>
          </p:nvGrpSpPr>
          <p:grpSpPr>
            <a:xfrm>
              <a:off x="1627565" y="542729"/>
              <a:ext cx="82785" cy="82785"/>
              <a:chOff x="0" y="0"/>
              <a:chExt cx="1913890" cy="1913890"/>
            </a:xfrm>
          </p:grpSpPr>
          <p:sp>
            <p:nvSpPr>
              <p:cNvPr id="143" name="Freeform 143"/>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144" name="Group 144"/>
            <p:cNvGrpSpPr/>
            <p:nvPr/>
          </p:nvGrpSpPr>
          <p:grpSpPr>
            <a:xfrm>
              <a:off x="5412510" y="2649504"/>
              <a:ext cx="82785" cy="82785"/>
              <a:chOff x="0" y="0"/>
              <a:chExt cx="1913890" cy="1913890"/>
            </a:xfrm>
          </p:grpSpPr>
          <p:sp>
            <p:nvSpPr>
              <p:cNvPr id="145" name="Freeform 145"/>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146" name="Group 146"/>
            <p:cNvGrpSpPr/>
            <p:nvPr/>
          </p:nvGrpSpPr>
          <p:grpSpPr>
            <a:xfrm>
              <a:off x="5412510" y="1079884"/>
              <a:ext cx="82785" cy="82785"/>
              <a:chOff x="0" y="0"/>
              <a:chExt cx="1913890" cy="1913890"/>
            </a:xfrm>
          </p:grpSpPr>
          <p:sp>
            <p:nvSpPr>
              <p:cNvPr id="147" name="Freeform 147"/>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148" name="Group 148"/>
            <p:cNvGrpSpPr/>
            <p:nvPr/>
          </p:nvGrpSpPr>
          <p:grpSpPr>
            <a:xfrm>
              <a:off x="2166226" y="2649504"/>
              <a:ext cx="82785" cy="82785"/>
              <a:chOff x="0" y="0"/>
              <a:chExt cx="1913890" cy="1913890"/>
            </a:xfrm>
          </p:grpSpPr>
          <p:sp>
            <p:nvSpPr>
              <p:cNvPr id="149" name="Freeform 149"/>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150" name="Group 150"/>
            <p:cNvGrpSpPr/>
            <p:nvPr/>
          </p:nvGrpSpPr>
          <p:grpSpPr>
            <a:xfrm>
              <a:off x="2166226" y="1079884"/>
              <a:ext cx="82785" cy="82785"/>
              <a:chOff x="0" y="0"/>
              <a:chExt cx="1913890" cy="1913890"/>
            </a:xfrm>
          </p:grpSpPr>
          <p:sp>
            <p:nvSpPr>
              <p:cNvPr id="151" name="Freeform 151"/>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FFFFF"/>
              </a:solidFill>
            </p:spPr>
            <p:txBody>
              <a:bodyPr/>
              <a:lstStyle/>
              <a:p>
                <a:endParaRPr lang="en-US"/>
              </a:p>
            </p:txBody>
          </p:sp>
        </p:grpSp>
        <p:grpSp>
          <p:nvGrpSpPr>
            <p:cNvPr id="152" name="Group 152"/>
            <p:cNvGrpSpPr>
              <a:grpSpLocks noChangeAspect="1"/>
            </p:cNvGrpSpPr>
            <p:nvPr/>
          </p:nvGrpSpPr>
          <p:grpSpPr>
            <a:xfrm>
              <a:off x="3785101" y="2112349"/>
              <a:ext cx="95594" cy="82785"/>
              <a:chOff x="0" y="0"/>
              <a:chExt cx="6350000" cy="5499100"/>
            </a:xfrm>
          </p:grpSpPr>
          <p:sp>
            <p:nvSpPr>
              <p:cNvPr id="153" name="Freeform 153"/>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154" name="Group 154"/>
            <p:cNvGrpSpPr>
              <a:grpSpLocks noChangeAspect="1"/>
            </p:cNvGrpSpPr>
            <p:nvPr/>
          </p:nvGrpSpPr>
          <p:grpSpPr>
            <a:xfrm>
              <a:off x="6972482" y="2112349"/>
              <a:ext cx="95594" cy="82785"/>
              <a:chOff x="0" y="0"/>
              <a:chExt cx="6350000" cy="5499100"/>
            </a:xfrm>
          </p:grpSpPr>
          <p:sp>
            <p:nvSpPr>
              <p:cNvPr id="155" name="Freeform 155"/>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156" name="Group 156"/>
            <p:cNvGrpSpPr>
              <a:grpSpLocks noChangeAspect="1"/>
            </p:cNvGrpSpPr>
            <p:nvPr/>
          </p:nvGrpSpPr>
          <p:grpSpPr>
            <a:xfrm>
              <a:off x="3785101" y="542729"/>
              <a:ext cx="95594" cy="82785"/>
              <a:chOff x="0" y="0"/>
              <a:chExt cx="6350000" cy="5499100"/>
            </a:xfrm>
          </p:grpSpPr>
          <p:sp>
            <p:nvSpPr>
              <p:cNvPr id="157" name="Freeform 157"/>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158" name="Group 158"/>
            <p:cNvGrpSpPr>
              <a:grpSpLocks noChangeAspect="1"/>
            </p:cNvGrpSpPr>
            <p:nvPr/>
          </p:nvGrpSpPr>
          <p:grpSpPr>
            <a:xfrm>
              <a:off x="6972482" y="542729"/>
              <a:ext cx="95594" cy="82785"/>
              <a:chOff x="0" y="0"/>
              <a:chExt cx="6350000" cy="5499100"/>
            </a:xfrm>
          </p:grpSpPr>
          <p:sp>
            <p:nvSpPr>
              <p:cNvPr id="159" name="Freeform 159"/>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160" name="Group 160"/>
            <p:cNvGrpSpPr>
              <a:grpSpLocks noChangeAspect="1"/>
            </p:cNvGrpSpPr>
            <p:nvPr/>
          </p:nvGrpSpPr>
          <p:grpSpPr>
            <a:xfrm>
              <a:off x="538818" y="2112349"/>
              <a:ext cx="95594" cy="82785"/>
              <a:chOff x="0" y="0"/>
              <a:chExt cx="6350000" cy="5499100"/>
            </a:xfrm>
          </p:grpSpPr>
          <p:sp>
            <p:nvSpPr>
              <p:cNvPr id="161" name="Freeform 161"/>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162" name="Group 162"/>
            <p:cNvGrpSpPr>
              <a:grpSpLocks noChangeAspect="1"/>
            </p:cNvGrpSpPr>
            <p:nvPr/>
          </p:nvGrpSpPr>
          <p:grpSpPr>
            <a:xfrm>
              <a:off x="538818" y="542729"/>
              <a:ext cx="95594" cy="82785"/>
              <a:chOff x="0" y="0"/>
              <a:chExt cx="6350000" cy="5499100"/>
            </a:xfrm>
          </p:grpSpPr>
          <p:sp>
            <p:nvSpPr>
              <p:cNvPr id="163" name="Freeform 163"/>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164" name="Group 164"/>
            <p:cNvGrpSpPr>
              <a:grpSpLocks noChangeAspect="1"/>
            </p:cNvGrpSpPr>
            <p:nvPr/>
          </p:nvGrpSpPr>
          <p:grpSpPr>
            <a:xfrm>
              <a:off x="4323762" y="2649504"/>
              <a:ext cx="95594" cy="82785"/>
              <a:chOff x="0" y="0"/>
              <a:chExt cx="6350000" cy="5499100"/>
            </a:xfrm>
          </p:grpSpPr>
          <p:sp>
            <p:nvSpPr>
              <p:cNvPr id="165" name="Freeform 165"/>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166" name="Group 166"/>
            <p:cNvGrpSpPr>
              <a:grpSpLocks noChangeAspect="1"/>
            </p:cNvGrpSpPr>
            <p:nvPr/>
          </p:nvGrpSpPr>
          <p:grpSpPr>
            <a:xfrm>
              <a:off x="7511142" y="2649504"/>
              <a:ext cx="95594" cy="82785"/>
              <a:chOff x="0" y="0"/>
              <a:chExt cx="6350000" cy="5499100"/>
            </a:xfrm>
          </p:grpSpPr>
          <p:sp>
            <p:nvSpPr>
              <p:cNvPr id="167" name="Freeform 167"/>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168" name="Group 168"/>
            <p:cNvGrpSpPr>
              <a:grpSpLocks noChangeAspect="1"/>
            </p:cNvGrpSpPr>
            <p:nvPr/>
          </p:nvGrpSpPr>
          <p:grpSpPr>
            <a:xfrm>
              <a:off x="4323762" y="1079884"/>
              <a:ext cx="95594" cy="82785"/>
              <a:chOff x="0" y="0"/>
              <a:chExt cx="6350000" cy="5499100"/>
            </a:xfrm>
          </p:grpSpPr>
          <p:sp>
            <p:nvSpPr>
              <p:cNvPr id="169" name="Freeform 169"/>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170" name="Group 170"/>
            <p:cNvGrpSpPr>
              <a:grpSpLocks noChangeAspect="1"/>
            </p:cNvGrpSpPr>
            <p:nvPr/>
          </p:nvGrpSpPr>
          <p:grpSpPr>
            <a:xfrm>
              <a:off x="7511142" y="1079884"/>
              <a:ext cx="95594" cy="82785"/>
              <a:chOff x="0" y="0"/>
              <a:chExt cx="6350000" cy="5499100"/>
            </a:xfrm>
          </p:grpSpPr>
          <p:sp>
            <p:nvSpPr>
              <p:cNvPr id="171" name="Freeform 171"/>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172" name="Group 172"/>
            <p:cNvGrpSpPr>
              <a:grpSpLocks noChangeAspect="1"/>
            </p:cNvGrpSpPr>
            <p:nvPr/>
          </p:nvGrpSpPr>
          <p:grpSpPr>
            <a:xfrm>
              <a:off x="1077478" y="2649504"/>
              <a:ext cx="95594" cy="82785"/>
              <a:chOff x="0" y="0"/>
              <a:chExt cx="6350000" cy="5499100"/>
            </a:xfrm>
          </p:grpSpPr>
          <p:sp>
            <p:nvSpPr>
              <p:cNvPr id="173" name="Freeform 173"/>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174" name="Group 174"/>
            <p:cNvGrpSpPr>
              <a:grpSpLocks noChangeAspect="1"/>
            </p:cNvGrpSpPr>
            <p:nvPr/>
          </p:nvGrpSpPr>
          <p:grpSpPr>
            <a:xfrm>
              <a:off x="1077478" y="1079884"/>
              <a:ext cx="95594" cy="82785"/>
              <a:chOff x="0" y="0"/>
              <a:chExt cx="6350000" cy="5499100"/>
            </a:xfrm>
          </p:grpSpPr>
          <p:sp>
            <p:nvSpPr>
              <p:cNvPr id="175" name="Freeform 175"/>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176" name="Group 176"/>
            <p:cNvGrpSpPr>
              <a:grpSpLocks noChangeAspect="1"/>
            </p:cNvGrpSpPr>
            <p:nvPr/>
          </p:nvGrpSpPr>
          <p:grpSpPr>
            <a:xfrm>
              <a:off x="4863623" y="0"/>
              <a:ext cx="95594" cy="82785"/>
              <a:chOff x="0" y="0"/>
              <a:chExt cx="6350000" cy="5499100"/>
            </a:xfrm>
          </p:grpSpPr>
          <p:sp>
            <p:nvSpPr>
              <p:cNvPr id="177" name="Freeform 177"/>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178" name="Group 178"/>
            <p:cNvGrpSpPr>
              <a:grpSpLocks noChangeAspect="1"/>
            </p:cNvGrpSpPr>
            <p:nvPr/>
          </p:nvGrpSpPr>
          <p:grpSpPr>
            <a:xfrm>
              <a:off x="4863623" y="3187700"/>
              <a:ext cx="95594" cy="82785"/>
              <a:chOff x="0" y="0"/>
              <a:chExt cx="6350000" cy="5499100"/>
            </a:xfrm>
          </p:grpSpPr>
          <p:sp>
            <p:nvSpPr>
              <p:cNvPr id="179" name="Freeform 179"/>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180" name="Group 180"/>
            <p:cNvGrpSpPr>
              <a:grpSpLocks noChangeAspect="1"/>
            </p:cNvGrpSpPr>
            <p:nvPr/>
          </p:nvGrpSpPr>
          <p:grpSpPr>
            <a:xfrm>
              <a:off x="8051003" y="0"/>
              <a:ext cx="95594" cy="82785"/>
              <a:chOff x="0" y="0"/>
              <a:chExt cx="6350000" cy="5499100"/>
            </a:xfrm>
          </p:grpSpPr>
          <p:sp>
            <p:nvSpPr>
              <p:cNvPr id="181" name="Freeform 181"/>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182" name="Group 182"/>
            <p:cNvGrpSpPr>
              <a:grpSpLocks noChangeAspect="1"/>
            </p:cNvGrpSpPr>
            <p:nvPr/>
          </p:nvGrpSpPr>
          <p:grpSpPr>
            <a:xfrm>
              <a:off x="8051003" y="3187700"/>
              <a:ext cx="95594" cy="82785"/>
              <a:chOff x="0" y="0"/>
              <a:chExt cx="6350000" cy="5499100"/>
            </a:xfrm>
          </p:grpSpPr>
          <p:sp>
            <p:nvSpPr>
              <p:cNvPr id="183" name="Freeform 183"/>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184" name="Group 184"/>
            <p:cNvGrpSpPr>
              <a:grpSpLocks noChangeAspect="1"/>
            </p:cNvGrpSpPr>
            <p:nvPr/>
          </p:nvGrpSpPr>
          <p:grpSpPr>
            <a:xfrm>
              <a:off x="4863623" y="1618080"/>
              <a:ext cx="95594" cy="82785"/>
              <a:chOff x="0" y="0"/>
              <a:chExt cx="6350000" cy="5499100"/>
            </a:xfrm>
          </p:grpSpPr>
          <p:sp>
            <p:nvSpPr>
              <p:cNvPr id="185" name="Freeform 185"/>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186" name="Group 186"/>
            <p:cNvGrpSpPr>
              <a:grpSpLocks noChangeAspect="1"/>
            </p:cNvGrpSpPr>
            <p:nvPr/>
          </p:nvGrpSpPr>
          <p:grpSpPr>
            <a:xfrm>
              <a:off x="8051003" y="1618080"/>
              <a:ext cx="95594" cy="82785"/>
              <a:chOff x="0" y="0"/>
              <a:chExt cx="6350000" cy="5499100"/>
            </a:xfrm>
          </p:grpSpPr>
          <p:sp>
            <p:nvSpPr>
              <p:cNvPr id="187" name="Freeform 187"/>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188" name="Group 188"/>
            <p:cNvGrpSpPr>
              <a:grpSpLocks noChangeAspect="1"/>
            </p:cNvGrpSpPr>
            <p:nvPr/>
          </p:nvGrpSpPr>
          <p:grpSpPr>
            <a:xfrm>
              <a:off x="1617339" y="0"/>
              <a:ext cx="95594" cy="82785"/>
              <a:chOff x="0" y="0"/>
              <a:chExt cx="6350000" cy="5499100"/>
            </a:xfrm>
          </p:grpSpPr>
          <p:sp>
            <p:nvSpPr>
              <p:cNvPr id="189" name="Freeform 189"/>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190" name="Group 190"/>
            <p:cNvGrpSpPr>
              <a:grpSpLocks noChangeAspect="1"/>
            </p:cNvGrpSpPr>
            <p:nvPr/>
          </p:nvGrpSpPr>
          <p:grpSpPr>
            <a:xfrm>
              <a:off x="1617339" y="3187700"/>
              <a:ext cx="95594" cy="82785"/>
              <a:chOff x="0" y="0"/>
              <a:chExt cx="6350000" cy="5499100"/>
            </a:xfrm>
          </p:grpSpPr>
          <p:sp>
            <p:nvSpPr>
              <p:cNvPr id="191" name="Freeform 191"/>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192" name="Group 192"/>
            <p:cNvGrpSpPr>
              <a:grpSpLocks noChangeAspect="1"/>
            </p:cNvGrpSpPr>
            <p:nvPr/>
          </p:nvGrpSpPr>
          <p:grpSpPr>
            <a:xfrm>
              <a:off x="1617339" y="1618080"/>
              <a:ext cx="95594" cy="82785"/>
              <a:chOff x="0" y="0"/>
              <a:chExt cx="6350000" cy="5499100"/>
            </a:xfrm>
          </p:grpSpPr>
          <p:sp>
            <p:nvSpPr>
              <p:cNvPr id="193" name="Freeform 193"/>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194" name="Group 194"/>
            <p:cNvGrpSpPr>
              <a:grpSpLocks noChangeAspect="1"/>
            </p:cNvGrpSpPr>
            <p:nvPr/>
          </p:nvGrpSpPr>
          <p:grpSpPr>
            <a:xfrm>
              <a:off x="3246362" y="0"/>
              <a:ext cx="95594" cy="82785"/>
              <a:chOff x="0" y="0"/>
              <a:chExt cx="6350000" cy="5499100"/>
            </a:xfrm>
          </p:grpSpPr>
          <p:sp>
            <p:nvSpPr>
              <p:cNvPr id="195" name="Freeform 195"/>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196" name="Group 196"/>
            <p:cNvGrpSpPr>
              <a:grpSpLocks noChangeAspect="1"/>
            </p:cNvGrpSpPr>
            <p:nvPr/>
          </p:nvGrpSpPr>
          <p:grpSpPr>
            <a:xfrm>
              <a:off x="3246362" y="3187700"/>
              <a:ext cx="95594" cy="82785"/>
              <a:chOff x="0" y="0"/>
              <a:chExt cx="6350000" cy="5499100"/>
            </a:xfrm>
          </p:grpSpPr>
          <p:sp>
            <p:nvSpPr>
              <p:cNvPr id="197" name="Freeform 197"/>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198" name="Group 198"/>
            <p:cNvGrpSpPr>
              <a:grpSpLocks noChangeAspect="1"/>
            </p:cNvGrpSpPr>
            <p:nvPr/>
          </p:nvGrpSpPr>
          <p:grpSpPr>
            <a:xfrm>
              <a:off x="6433743" y="0"/>
              <a:ext cx="95594" cy="82785"/>
              <a:chOff x="0" y="0"/>
              <a:chExt cx="6350000" cy="5499100"/>
            </a:xfrm>
          </p:grpSpPr>
          <p:sp>
            <p:nvSpPr>
              <p:cNvPr id="199" name="Freeform 199"/>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200" name="Group 200"/>
            <p:cNvGrpSpPr>
              <a:grpSpLocks noChangeAspect="1"/>
            </p:cNvGrpSpPr>
            <p:nvPr/>
          </p:nvGrpSpPr>
          <p:grpSpPr>
            <a:xfrm>
              <a:off x="6433743" y="3187700"/>
              <a:ext cx="95594" cy="82785"/>
              <a:chOff x="0" y="0"/>
              <a:chExt cx="6350000" cy="5499100"/>
            </a:xfrm>
          </p:grpSpPr>
          <p:sp>
            <p:nvSpPr>
              <p:cNvPr id="201" name="Freeform 201"/>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202" name="Group 202"/>
            <p:cNvGrpSpPr>
              <a:grpSpLocks noChangeAspect="1"/>
            </p:cNvGrpSpPr>
            <p:nvPr/>
          </p:nvGrpSpPr>
          <p:grpSpPr>
            <a:xfrm>
              <a:off x="3246362" y="1618080"/>
              <a:ext cx="95594" cy="82785"/>
              <a:chOff x="0" y="0"/>
              <a:chExt cx="6350000" cy="5499100"/>
            </a:xfrm>
          </p:grpSpPr>
          <p:sp>
            <p:nvSpPr>
              <p:cNvPr id="203" name="Freeform 203"/>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204" name="Group 204"/>
            <p:cNvGrpSpPr>
              <a:grpSpLocks noChangeAspect="1"/>
            </p:cNvGrpSpPr>
            <p:nvPr/>
          </p:nvGrpSpPr>
          <p:grpSpPr>
            <a:xfrm>
              <a:off x="6433743" y="1618080"/>
              <a:ext cx="95594" cy="82785"/>
              <a:chOff x="0" y="0"/>
              <a:chExt cx="6350000" cy="5499100"/>
            </a:xfrm>
          </p:grpSpPr>
          <p:sp>
            <p:nvSpPr>
              <p:cNvPr id="205" name="Freeform 205"/>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206" name="Group 206"/>
            <p:cNvGrpSpPr>
              <a:grpSpLocks noChangeAspect="1"/>
            </p:cNvGrpSpPr>
            <p:nvPr/>
          </p:nvGrpSpPr>
          <p:grpSpPr>
            <a:xfrm>
              <a:off x="78" y="0"/>
              <a:ext cx="95594" cy="82785"/>
              <a:chOff x="0" y="0"/>
              <a:chExt cx="6350000" cy="5499100"/>
            </a:xfrm>
          </p:grpSpPr>
          <p:sp>
            <p:nvSpPr>
              <p:cNvPr id="207" name="Freeform 207"/>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208" name="Group 208"/>
            <p:cNvGrpSpPr>
              <a:grpSpLocks noChangeAspect="1"/>
            </p:cNvGrpSpPr>
            <p:nvPr/>
          </p:nvGrpSpPr>
          <p:grpSpPr>
            <a:xfrm>
              <a:off x="78" y="3187700"/>
              <a:ext cx="95594" cy="82785"/>
              <a:chOff x="0" y="0"/>
              <a:chExt cx="6350000" cy="5499100"/>
            </a:xfrm>
          </p:grpSpPr>
          <p:sp>
            <p:nvSpPr>
              <p:cNvPr id="209" name="Freeform 209"/>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210" name="Group 210"/>
            <p:cNvGrpSpPr>
              <a:grpSpLocks noChangeAspect="1"/>
            </p:cNvGrpSpPr>
            <p:nvPr/>
          </p:nvGrpSpPr>
          <p:grpSpPr>
            <a:xfrm>
              <a:off x="78" y="1618080"/>
              <a:ext cx="95594" cy="82785"/>
              <a:chOff x="0" y="0"/>
              <a:chExt cx="6350000" cy="5499100"/>
            </a:xfrm>
          </p:grpSpPr>
          <p:sp>
            <p:nvSpPr>
              <p:cNvPr id="211" name="Freeform 211"/>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212" name="Group 212"/>
            <p:cNvGrpSpPr>
              <a:grpSpLocks noChangeAspect="1"/>
            </p:cNvGrpSpPr>
            <p:nvPr/>
          </p:nvGrpSpPr>
          <p:grpSpPr>
            <a:xfrm>
              <a:off x="5412588" y="2112349"/>
              <a:ext cx="95594" cy="82785"/>
              <a:chOff x="0" y="0"/>
              <a:chExt cx="6350000" cy="5499100"/>
            </a:xfrm>
          </p:grpSpPr>
          <p:sp>
            <p:nvSpPr>
              <p:cNvPr id="213" name="Freeform 213"/>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214" name="Group 214"/>
            <p:cNvGrpSpPr>
              <a:grpSpLocks noChangeAspect="1"/>
            </p:cNvGrpSpPr>
            <p:nvPr/>
          </p:nvGrpSpPr>
          <p:grpSpPr>
            <a:xfrm>
              <a:off x="5412588" y="542729"/>
              <a:ext cx="95594" cy="82785"/>
              <a:chOff x="0" y="0"/>
              <a:chExt cx="6350000" cy="5499100"/>
            </a:xfrm>
          </p:grpSpPr>
          <p:sp>
            <p:nvSpPr>
              <p:cNvPr id="215" name="Freeform 215"/>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216" name="Group 216"/>
            <p:cNvGrpSpPr>
              <a:grpSpLocks noChangeAspect="1"/>
            </p:cNvGrpSpPr>
            <p:nvPr/>
          </p:nvGrpSpPr>
          <p:grpSpPr>
            <a:xfrm>
              <a:off x="2166304" y="2112349"/>
              <a:ext cx="95594" cy="82785"/>
              <a:chOff x="0" y="0"/>
              <a:chExt cx="6350000" cy="5499100"/>
            </a:xfrm>
          </p:grpSpPr>
          <p:sp>
            <p:nvSpPr>
              <p:cNvPr id="217" name="Freeform 217"/>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218" name="Group 218"/>
            <p:cNvGrpSpPr>
              <a:grpSpLocks noChangeAspect="1"/>
            </p:cNvGrpSpPr>
            <p:nvPr/>
          </p:nvGrpSpPr>
          <p:grpSpPr>
            <a:xfrm>
              <a:off x="2166304" y="542729"/>
              <a:ext cx="95594" cy="82785"/>
              <a:chOff x="0" y="0"/>
              <a:chExt cx="6350000" cy="5499100"/>
            </a:xfrm>
          </p:grpSpPr>
          <p:sp>
            <p:nvSpPr>
              <p:cNvPr id="219" name="Freeform 219"/>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220" name="Group 220"/>
            <p:cNvGrpSpPr>
              <a:grpSpLocks noChangeAspect="1"/>
            </p:cNvGrpSpPr>
            <p:nvPr/>
          </p:nvGrpSpPr>
          <p:grpSpPr>
            <a:xfrm>
              <a:off x="2701218" y="2649504"/>
              <a:ext cx="95594" cy="82785"/>
              <a:chOff x="0" y="0"/>
              <a:chExt cx="6350000" cy="5499100"/>
            </a:xfrm>
          </p:grpSpPr>
          <p:sp>
            <p:nvSpPr>
              <p:cNvPr id="221" name="Freeform 221"/>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222" name="Group 222"/>
            <p:cNvGrpSpPr>
              <a:grpSpLocks noChangeAspect="1"/>
            </p:cNvGrpSpPr>
            <p:nvPr/>
          </p:nvGrpSpPr>
          <p:grpSpPr>
            <a:xfrm>
              <a:off x="5888599" y="2649504"/>
              <a:ext cx="95594" cy="82785"/>
              <a:chOff x="0" y="0"/>
              <a:chExt cx="6350000" cy="5499100"/>
            </a:xfrm>
          </p:grpSpPr>
          <p:sp>
            <p:nvSpPr>
              <p:cNvPr id="223" name="Freeform 223"/>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224" name="Group 224"/>
            <p:cNvGrpSpPr>
              <a:grpSpLocks noChangeAspect="1"/>
            </p:cNvGrpSpPr>
            <p:nvPr/>
          </p:nvGrpSpPr>
          <p:grpSpPr>
            <a:xfrm>
              <a:off x="2701218" y="1079884"/>
              <a:ext cx="95594" cy="82785"/>
              <a:chOff x="0" y="0"/>
              <a:chExt cx="6350000" cy="5499100"/>
            </a:xfrm>
          </p:grpSpPr>
          <p:sp>
            <p:nvSpPr>
              <p:cNvPr id="225" name="Freeform 225"/>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nvGrpSpPr>
            <p:cNvPr id="226" name="Group 226"/>
            <p:cNvGrpSpPr>
              <a:grpSpLocks noChangeAspect="1"/>
            </p:cNvGrpSpPr>
            <p:nvPr/>
          </p:nvGrpSpPr>
          <p:grpSpPr>
            <a:xfrm>
              <a:off x="5888599" y="1079884"/>
              <a:ext cx="95594" cy="82785"/>
              <a:chOff x="0" y="0"/>
              <a:chExt cx="6350000" cy="5499100"/>
            </a:xfrm>
          </p:grpSpPr>
          <p:sp>
            <p:nvSpPr>
              <p:cNvPr id="227" name="Freeform 227"/>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FFFFFF"/>
              </a:solidFill>
            </p:spPr>
            <p:txBody>
              <a:bodyPr/>
              <a:lstStyle/>
              <a:p>
                <a:endParaRPr lang="en-US"/>
              </a:p>
            </p:txBody>
          </p:sp>
        </p:grpSp>
      </p:grpSp>
      <p:sp>
        <p:nvSpPr>
          <p:cNvPr id="228" name="TextBox 228"/>
          <p:cNvSpPr txBox="1"/>
          <p:nvPr/>
        </p:nvSpPr>
        <p:spPr>
          <a:xfrm>
            <a:off x="1028700" y="5778044"/>
            <a:ext cx="10196489" cy="1996059"/>
          </a:xfrm>
          <a:prstGeom prst="rect">
            <a:avLst/>
          </a:prstGeom>
        </p:spPr>
        <p:txBody>
          <a:bodyPr lIns="0" tIns="0" rIns="0" bIns="0" rtlCol="0" anchor="t">
            <a:spAutoFit/>
          </a:bodyPr>
          <a:lstStyle/>
          <a:p>
            <a:pPr marL="539750" lvl="1" indent="-269875">
              <a:lnSpc>
                <a:spcPts val="3124"/>
              </a:lnSpc>
              <a:buFont typeface="Arial"/>
              <a:buChar char="•"/>
            </a:pPr>
            <a:r>
              <a:rPr lang="en-US" sz="2800" dirty="0" err="1">
                <a:solidFill>
                  <a:srgbClr val="1B1B1B"/>
                </a:solidFill>
                <a:latin typeface="League Spartan" panose="020B0604020202020204" charset="0"/>
              </a:rPr>
              <a:t>Décider</a:t>
            </a:r>
            <a:r>
              <a:rPr lang="en-US" sz="2800" dirty="0">
                <a:solidFill>
                  <a:srgbClr val="1B1B1B"/>
                </a:solidFill>
                <a:latin typeface="League Spartan" panose="020B0604020202020204" charset="0"/>
              </a:rPr>
              <a:t> de la </a:t>
            </a:r>
            <a:r>
              <a:rPr lang="en-US" sz="2800" dirty="0" err="1">
                <a:solidFill>
                  <a:srgbClr val="1B1B1B"/>
                </a:solidFill>
                <a:latin typeface="League Spartan" panose="020B0604020202020204" charset="0"/>
              </a:rPr>
              <a:t>nécessité</a:t>
            </a:r>
            <a:r>
              <a:rPr lang="en-US" sz="2800" dirty="0">
                <a:solidFill>
                  <a:srgbClr val="1B1B1B"/>
                </a:solidFill>
                <a:latin typeface="League Spartan" panose="020B0604020202020204" charset="0"/>
              </a:rPr>
              <a:t> de </a:t>
            </a:r>
            <a:r>
              <a:rPr lang="en-US" sz="2800" dirty="0" err="1">
                <a:solidFill>
                  <a:srgbClr val="1B1B1B"/>
                </a:solidFill>
                <a:latin typeface="League Spartan" panose="020B0604020202020204" charset="0"/>
              </a:rPr>
              <a:t>l'adapter</a:t>
            </a:r>
            <a:r>
              <a:rPr lang="en-US" sz="2800" dirty="0">
                <a:solidFill>
                  <a:srgbClr val="1B1B1B"/>
                </a:solidFill>
                <a:latin typeface="League Spartan" panose="020B0604020202020204" charset="0"/>
              </a:rPr>
              <a:t> </a:t>
            </a:r>
            <a:r>
              <a:rPr lang="en-US" sz="2800" dirty="0" err="1">
                <a:solidFill>
                  <a:srgbClr val="1B1B1B"/>
                </a:solidFill>
                <a:latin typeface="League Spartan" panose="020B0604020202020204" charset="0"/>
              </a:rPr>
              <a:t>ou</a:t>
            </a:r>
            <a:r>
              <a:rPr lang="en-US" sz="2800" dirty="0">
                <a:solidFill>
                  <a:srgbClr val="1B1B1B"/>
                </a:solidFill>
                <a:latin typeface="League Spartan" panose="020B0604020202020204" charset="0"/>
              </a:rPr>
              <a:t> non</a:t>
            </a:r>
          </a:p>
          <a:p>
            <a:pPr marL="539750" lvl="1" indent="-269875">
              <a:lnSpc>
                <a:spcPts val="3124"/>
              </a:lnSpc>
              <a:buFont typeface="Arial"/>
              <a:buChar char="•"/>
            </a:pPr>
            <a:r>
              <a:rPr lang="en-US" sz="2800" dirty="0">
                <a:solidFill>
                  <a:srgbClr val="1B1B1B"/>
                </a:solidFill>
                <a:latin typeface="League Spartan" panose="020B0604020202020204" charset="0"/>
              </a:rPr>
              <a:t>Discussion de </a:t>
            </a:r>
            <a:r>
              <a:rPr lang="en-US" sz="2800" dirty="0" err="1">
                <a:solidFill>
                  <a:srgbClr val="1B1B1B"/>
                </a:solidFill>
                <a:latin typeface="League Spartan" panose="020B0604020202020204" charset="0"/>
              </a:rPr>
              <a:t>groupe</a:t>
            </a:r>
            <a:r>
              <a:rPr lang="en-US" sz="2800" dirty="0">
                <a:solidFill>
                  <a:srgbClr val="1B1B1B"/>
                </a:solidFill>
                <a:latin typeface="League Spartan" panose="020B0604020202020204" charset="0"/>
              </a:rPr>
              <a:t> </a:t>
            </a:r>
            <a:r>
              <a:rPr lang="en-US" sz="2800" dirty="0" err="1">
                <a:solidFill>
                  <a:srgbClr val="1B1B1B"/>
                </a:solidFill>
                <a:latin typeface="League Spartan" panose="020B0604020202020204" charset="0"/>
              </a:rPr>
              <a:t>dirigée</a:t>
            </a:r>
            <a:r>
              <a:rPr lang="en-US" sz="2800" dirty="0">
                <a:solidFill>
                  <a:srgbClr val="1B1B1B"/>
                </a:solidFill>
                <a:latin typeface="League Spartan" panose="020B0604020202020204" charset="0"/>
              </a:rPr>
              <a:t> avec des </a:t>
            </a:r>
            <a:r>
              <a:rPr lang="en-US" sz="2800" dirty="0" err="1">
                <a:solidFill>
                  <a:srgbClr val="1B1B1B"/>
                </a:solidFill>
                <a:latin typeface="League Spartan" panose="020B0604020202020204" charset="0"/>
              </a:rPr>
              <a:t>prestataires</a:t>
            </a:r>
            <a:r>
              <a:rPr lang="en-US" sz="2800" dirty="0">
                <a:solidFill>
                  <a:srgbClr val="1B1B1B"/>
                </a:solidFill>
                <a:latin typeface="League Spartan" panose="020B0604020202020204" charset="0"/>
              </a:rPr>
              <a:t> de services</a:t>
            </a:r>
          </a:p>
          <a:p>
            <a:pPr marL="539750" lvl="1" indent="-269875">
              <a:lnSpc>
                <a:spcPts val="3124"/>
              </a:lnSpc>
              <a:buFont typeface="Arial"/>
              <a:buChar char="•"/>
            </a:pPr>
            <a:r>
              <a:rPr lang="en-US" sz="2800" dirty="0">
                <a:solidFill>
                  <a:srgbClr val="1B1B1B"/>
                </a:solidFill>
                <a:latin typeface="League Spartan" panose="020B0604020202020204" charset="0"/>
              </a:rPr>
              <a:t>Adapter les guides </a:t>
            </a:r>
            <a:r>
              <a:rPr lang="en-US" sz="2800" dirty="0" err="1">
                <a:solidFill>
                  <a:srgbClr val="1B1B1B"/>
                </a:solidFill>
                <a:latin typeface="League Spartan" panose="020B0604020202020204" charset="0"/>
              </a:rPr>
              <a:t>visuels</a:t>
            </a:r>
            <a:endParaRPr lang="en-US" sz="2800" dirty="0">
              <a:solidFill>
                <a:srgbClr val="1B1B1B"/>
              </a:solidFill>
              <a:latin typeface="League Spartan" panose="020B0604020202020204" charset="0"/>
            </a:endParaRPr>
          </a:p>
          <a:p>
            <a:pPr marL="539750" lvl="1" indent="-269875">
              <a:lnSpc>
                <a:spcPts val="3124"/>
              </a:lnSpc>
              <a:buFont typeface="Arial"/>
              <a:buChar char="•"/>
            </a:pPr>
            <a:r>
              <a:rPr lang="en-US" sz="2800" dirty="0" err="1">
                <a:solidFill>
                  <a:srgbClr val="1B1B1B"/>
                </a:solidFill>
                <a:latin typeface="League Spartan" panose="020B0604020202020204" charset="0"/>
              </a:rPr>
              <a:t>Piloter</a:t>
            </a:r>
            <a:r>
              <a:rPr lang="en-US" sz="2800" dirty="0">
                <a:solidFill>
                  <a:srgbClr val="1B1B1B"/>
                </a:solidFill>
                <a:latin typeface="League Spartan" panose="020B0604020202020204" charset="0"/>
              </a:rPr>
              <a:t> </a:t>
            </a:r>
            <a:r>
              <a:rPr lang="en-US" sz="2800" dirty="0" err="1">
                <a:solidFill>
                  <a:srgbClr val="1B1B1B"/>
                </a:solidFill>
                <a:latin typeface="League Spartan" panose="020B0604020202020204" charset="0"/>
              </a:rPr>
              <a:t>l'outil</a:t>
            </a:r>
            <a:r>
              <a:rPr lang="en-US" sz="2800" dirty="0">
                <a:solidFill>
                  <a:srgbClr val="1B1B1B"/>
                </a:solidFill>
                <a:latin typeface="League Spartan" panose="020B0604020202020204" charset="0"/>
              </a:rPr>
              <a:t> de </a:t>
            </a:r>
            <a:r>
              <a:rPr lang="en-US" sz="2800" dirty="0" err="1">
                <a:solidFill>
                  <a:srgbClr val="1B1B1B"/>
                </a:solidFill>
                <a:latin typeface="League Spartan" panose="020B0604020202020204" charset="0"/>
              </a:rPr>
              <a:t>suivi</a:t>
            </a:r>
            <a:r>
              <a:rPr lang="en-US" sz="2800" dirty="0">
                <a:solidFill>
                  <a:srgbClr val="1B1B1B"/>
                </a:solidFill>
                <a:latin typeface="League Spartan" panose="020B0604020202020204" charset="0"/>
              </a:rPr>
              <a:t> </a:t>
            </a:r>
            <a:r>
              <a:rPr lang="en-US" sz="2800" dirty="0" err="1">
                <a:solidFill>
                  <a:srgbClr val="1B1B1B"/>
                </a:solidFill>
                <a:latin typeface="League Spartan" panose="020B0604020202020204" charset="0"/>
              </a:rPr>
              <a:t>adapté</a:t>
            </a:r>
            <a:endParaRPr lang="en-US" sz="2800" dirty="0">
              <a:solidFill>
                <a:srgbClr val="1B1B1B"/>
              </a:solidFill>
              <a:latin typeface="League Spartan" panose="020B0604020202020204" charset="0"/>
            </a:endParaRP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028700" y="1121130"/>
            <a:ext cx="16230600" cy="8044740"/>
            <a:chOff x="0" y="0"/>
            <a:chExt cx="21640800" cy="10726320"/>
          </a:xfrm>
        </p:grpSpPr>
        <p:grpSp>
          <p:nvGrpSpPr>
            <p:cNvPr id="3" name="Group 3"/>
            <p:cNvGrpSpPr/>
            <p:nvPr/>
          </p:nvGrpSpPr>
          <p:grpSpPr>
            <a:xfrm>
              <a:off x="6405" y="0"/>
              <a:ext cx="82785" cy="82785"/>
              <a:chOff x="0" y="0"/>
              <a:chExt cx="6350000" cy="6350000"/>
            </a:xfrm>
          </p:grpSpPr>
          <p:sp>
            <p:nvSpPr>
              <p:cNvPr id="4" name="Freeform 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5" name="Group 5"/>
            <p:cNvGrpSpPr/>
            <p:nvPr/>
          </p:nvGrpSpPr>
          <p:grpSpPr>
            <a:xfrm>
              <a:off x="6405" y="6380485"/>
              <a:ext cx="82785" cy="82785"/>
              <a:chOff x="0" y="0"/>
              <a:chExt cx="6350000" cy="6350000"/>
            </a:xfrm>
          </p:grpSpPr>
          <p:sp>
            <p:nvSpPr>
              <p:cNvPr id="6" name="Freeform 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7" name="Group 7"/>
            <p:cNvGrpSpPr/>
            <p:nvPr/>
          </p:nvGrpSpPr>
          <p:grpSpPr>
            <a:xfrm>
              <a:off x="6405" y="3187700"/>
              <a:ext cx="82785" cy="82785"/>
              <a:chOff x="0" y="0"/>
              <a:chExt cx="6350000" cy="6350000"/>
            </a:xfrm>
          </p:grpSpPr>
          <p:sp>
            <p:nvSpPr>
              <p:cNvPr id="8" name="Freeform 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9" name="Group 9"/>
            <p:cNvGrpSpPr/>
            <p:nvPr/>
          </p:nvGrpSpPr>
          <p:grpSpPr>
            <a:xfrm>
              <a:off x="6405" y="9568185"/>
              <a:ext cx="82785" cy="82785"/>
              <a:chOff x="0" y="0"/>
              <a:chExt cx="6350000" cy="6350000"/>
            </a:xfrm>
          </p:grpSpPr>
          <p:sp>
            <p:nvSpPr>
              <p:cNvPr id="10" name="Freeform 1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11" name="Group 11"/>
            <p:cNvGrpSpPr/>
            <p:nvPr/>
          </p:nvGrpSpPr>
          <p:grpSpPr>
            <a:xfrm>
              <a:off x="9707677" y="0"/>
              <a:ext cx="82785" cy="82785"/>
              <a:chOff x="0" y="0"/>
              <a:chExt cx="6350000" cy="6350000"/>
            </a:xfrm>
          </p:grpSpPr>
          <p:sp>
            <p:nvSpPr>
              <p:cNvPr id="12" name="Freeform 1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13" name="Group 13"/>
            <p:cNvGrpSpPr/>
            <p:nvPr/>
          </p:nvGrpSpPr>
          <p:grpSpPr>
            <a:xfrm>
              <a:off x="9707677" y="6380485"/>
              <a:ext cx="82785" cy="82785"/>
              <a:chOff x="0" y="0"/>
              <a:chExt cx="6350000" cy="6350000"/>
            </a:xfrm>
          </p:grpSpPr>
          <p:sp>
            <p:nvSpPr>
              <p:cNvPr id="14" name="Freeform 1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15" name="Group 15"/>
            <p:cNvGrpSpPr/>
            <p:nvPr/>
          </p:nvGrpSpPr>
          <p:grpSpPr>
            <a:xfrm>
              <a:off x="9707677" y="3187700"/>
              <a:ext cx="82785" cy="82785"/>
              <a:chOff x="0" y="0"/>
              <a:chExt cx="6350000" cy="6350000"/>
            </a:xfrm>
          </p:grpSpPr>
          <p:sp>
            <p:nvSpPr>
              <p:cNvPr id="16" name="Freeform 1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17" name="Group 17"/>
            <p:cNvGrpSpPr/>
            <p:nvPr/>
          </p:nvGrpSpPr>
          <p:grpSpPr>
            <a:xfrm>
              <a:off x="9707677" y="9568185"/>
              <a:ext cx="82785" cy="82785"/>
              <a:chOff x="0" y="0"/>
              <a:chExt cx="6350000" cy="6350000"/>
            </a:xfrm>
          </p:grpSpPr>
          <p:sp>
            <p:nvSpPr>
              <p:cNvPr id="18" name="Freeform 1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19" name="Group 19"/>
            <p:cNvGrpSpPr/>
            <p:nvPr/>
          </p:nvGrpSpPr>
          <p:grpSpPr>
            <a:xfrm>
              <a:off x="6405" y="1618080"/>
              <a:ext cx="82785" cy="82785"/>
              <a:chOff x="0" y="0"/>
              <a:chExt cx="6350000" cy="6350000"/>
            </a:xfrm>
          </p:grpSpPr>
          <p:sp>
            <p:nvSpPr>
              <p:cNvPr id="20" name="Freeform 2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21" name="Group 21"/>
            <p:cNvGrpSpPr/>
            <p:nvPr/>
          </p:nvGrpSpPr>
          <p:grpSpPr>
            <a:xfrm>
              <a:off x="6405" y="7998564"/>
              <a:ext cx="82785" cy="82785"/>
              <a:chOff x="0" y="0"/>
              <a:chExt cx="6350000" cy="6350000"/>
            </a:xfrm>
          </p:grpSpPr>
          <p:sp>
            <p:nvSpPr>
              <p:cNvPr id="22" name="Freeform 2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23" name="Group 23"/>
            <p:cNvGrpSpPr/>
            <p:nvPr/>
          </p:nvGrpSpPr>
          <p:grpSpPr>
            <a:xfrm>
              <a:off x="6405" y="4805780"/>
              <a:ext cx="82785" cy="82785"/>
              <a:chOff x="0" y="0"/>
              <a:chExt cx="6350000" cy="6350000"/>
            </a:xfrm>
          </p:grpSpPr>
          <p:sp>
            <p:nvSpPr>
              <p:cNvPr id="24" name="Freeform 2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25" name="Group 25"/>
            <p:cNvGrpSpPr/>
            <p:nvPr/>
          </p:nvGrpSpPr>
          <p:grpSpPr>
            <a:xfrm>
              <a:off x="9707677" y="1618080"/>
              <a:ext cx="82785" cy="82785"/>
              <a:chOff x="0" y="0"/>
              <a:chExt cx="6350000" cy="6350000"/>
            </a:xfrm>
          </p:grpSpPr>
          <p:sp>
            <p:nvSpPr>
              <p:cNvPr id="26" name="Freeform 2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27" name="Group 27"/>
            <p:cNvGrpSpPr/>
            <p:nvPr/>
          </p:nvGrpSpPr>
          <p:grpSpPr>
            <a:xfrm>
              <a:off x="9707677" y="7998564"/>
              <a:ext cx="82785" cy="82785"/>
              <a:chOff x="0" y="0"/>
              <a:chExt cx="6350000" cy="6350000"/>
            </a:xfrm>
          </p:grpSpPr>
          <p:sp>
            <p:nvSpPr>
              <p:cNvPr id="28" name="Freeform 2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29" name="Group 29"/>
            <p:cNvGrpSpPr/>
            <p:nvPr/>
          </p:nvGrpSpPr>
          <p:grpSpPr>
            <a:xfrm>
              <a:off x="9707677" y="4805780"/>
              <a:ext cx="82785" cy="82785"/>
              <a:chOff x="0" y="0"/>
              <a:chExt cx="6350000" cy="6350000"/>
            </a:xfrm>
          </p:grpSpPr>
          <p:sp>
            <p:nvSpPr>
              <p:cNvPr id="30" name="Freeform 3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31" name="Group 31"/>
            <p:cNvGrpSpPr/>
            <p:nvPr/>
          </p:nvGrpSpPr>
          <p:grpSpPr>
            <a:xfrm>
              <a:off x="6500554" y="0"/>
              <a:ext cx="82785" cy="82785"/>
              <a:chOff x="0" y="0"/>
              <a:chExt cx="6350000" cy="6350000"/>
            </a:xfrm>
          </p:grpSpPr>
          <p:sp>
            <p:nvSpPr>
              <p:cNvPr id="32" name="Freeform 3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33" name="Group 33"/>
            <p:cNvGrpSpPr/>
            <p:nvPr/>
          </p:nvGrpSpPr>
          <p:grpSpPr>
            <a:xfrm>
              <a:off x="6500554" y="6380485"/>
              <a:ext cx="82785" cy="82785"/>
              <a:chOff x="0" y="0"/>
              <a:chExt cx="6350000" cy="6350000"/>
            </a:xfrm>
          </p:grpSpPr>
          <p:sp>
            <p:nvSpPr>
              <p:cNvPr id="34" name="Freeform 3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35" name="Group 35"/>
            <p:cNvGrpSpPr/>
            <p:nvPr/>
          </p:nvGrpSpPr>
          <p:grpSpPr>
            <a:xfrm>
              <a:off x="6500554" y="3187700"/>
              <a:ext cx="82785" cy="82785"/>
              <a:chOff x="0" y="0"/>
              <a:chExt cx="6350000" cy="6350000"/>
            </a:xfrm>
          </p:grpSpPr>
          <p:sp>
            <p:nvSpPr>
              <p:cNvPr id="36" name="Freeform 3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37" name="Group 37"/>
            <p:cNvGrpSpPr/>
            <p:nvPr/>
          </p:nvGrpSpPr>
          <p:grpSpPr>
            <a:xfrm>
              <a:off x="6500554" y="9568185"/>
              <a:ext cx="82785" cy="82785"/>
              <a:chOff x="0" y="0"/>
              <a:chExt cx="6350000" cy="6350000"/>
            </a:xfrm>
          </p:grpSpPr>
          <p:sp>
            <p:nvSpPr>
              <p:cNvPr id="38" name="Freeform 3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39" name="Group 39"/>
            <p:cNvGrpSpPr/>
            <p:nvPr/>
          </p:nvGrpSpPr>
          <p:grpSpPr>
            <a:xfrm>
              <a:off x="16201826" y="0"/>
              <a:ext cx="82785" cy="82785"/>
              <a:chOff x="0" y="0"/>
              <a:chExt cx="6350000" cy="6350000"/>
            </a:xfrm>
          </p:grpSpPr>
          <p:sp>
            <p:nvSpPr>
              <p:cNvPr id="40" name="Freeform 4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41" name="Group 41"/>
            <p:cNvGrpSpPr/>
            <p:nvPr/>
          </p:nvGrpSpPr>
          <p:grpSpPr>
            <a:xfrm>
              <a:off x="16201826" y="6380485"/>
              <a:ext cx="82785" cy="82785"/>
              <a:chOff x="0" y="0"/>
              <a:chExt cx="6350000" cy="6350000"/>
            </a:xfrm>
          </p:grpSpPr>
          <p:sp>
            <p:nvSpPr>
              <p:cNvPr id="42" name="Freeform 4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43" name="Group 43"/>
            <p:cNvGrpSpPr/>
            <p:nvPr/>
          </p:nvGrpSpPr>
          <p:grpSpPr>
            <a:xfrm>
              <a:off x="16201826" y="3187700"/>
              <a:ext cx="82785" cy="82785"/>
              <a:chOff x="0" y="0"/>
              <a:chExt cx="6350000" cy="6350000"/>
            </a:xfrm>
          </p:grpSpPr>
          <p:sp>
            <p:nvSpPr>
              <p:cNvPr id="44" name="Freeform 4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45" name="Group 45"/>
            <p:cNvGrpSpPr/>
            <p:nvPr/>
          </p:nvGrpSpPr>
          <p:grpSpPr>
            <a:xfrm>
              <a:off x="16201826" y="9568185"/>
              <a:ext cx="82785" cy="82785"/>
              <a:chOff x="0" y="0"/>
              <a:chExt cx="6350000" cy="6350000"/>
            </a:xfrm>
          </p:grpSpPr>
          <p:sp>
            <p:nvSpPr>
              <p:cNvPr id="46" name="Freeform 4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47" name="Group 47"/>
            <p:cNvGrpSpPr/>
            <p:nvPr/>
          </p:nvGrpSpPr>
          <p:grpSpPr>
            <a:xfrm>
              <a:off x="19389206" y="0"/>
              <a:ext cx="82785" cy="82785"/>
              <a:chOff x="0" y="0"/>
              <a:chExt cx="6350000" cy="6350000"/>
            </a:xfrm>
          </p:grpSpPr>
          <p:sp>
            <p:nvSpPr>
              <p:cNvPr id="48" name="Freeform 4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49" name="Group 49"/>
            <p:cNvGrpSpPr/>
            <p:nvPr/>
          </p:nvGrpSpPr>
          <p:grpSpPr>
            <a:xfrm>
              <a:off x="19389206" y="6380485"/>
              <a:ext cx="82785" cy="82785"/>
              <a:chOff x="0" y="0"/>
              <a:chExt cx="6350000" cy="6350000"/>
            </a:xfrm>
          </p:grpSpPr>
          <p:sp>
            <p:nvSpPr>
              <p:cNvPr id="50" name="Freeform 5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51" name="Group 51"/>
            <p:cNvGrpSpPr/>
            <p:nvPr/>
          </p:nvGrpSpPr>
          <p:grpSpPr>
            <a:xfrm>
              <a:off x="19389206" y="3187700"/>
              <a:ext cx="82785" cy="82785"/>
              <a:chOff x="0" y="0"/>
              <a:chExt cx="6350000" cy="6350000"/>
            </a:xfrm>
          </p:grpSpPr>
          <p:sp>
            <p:nvSpPr>
              <p:cNvPr id="52" name="Freeform 5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53" name="Group 53"/>
            <p:cNvGrpSpPr/>
            <p:nvPr/>
          </p:nvGrpSpPr>
          <p:grpSpPr>
            <a:xfrm>
              <a:off x="19389206" y="9568185"/>
              <a:ext cx="82785" cy="82785"/>
              <a:chOff x="0" y="0"/>
              <a:chExt cx="6350000" cy="6350000"/>
            </a:xfrm>
          </p:grpSpPr>
          <p:sp>
            <p:nvSpPr>
              <p:cNvPr id="54" name="Freeform 5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55" name="Group 55"/>
            <p:cNvGrpSpPr/>
            <p:nvPr/>
          </p:nvGrpSpPr>
          <p:grpSpPr>
            <a:xfrm>
              <a:off x="6500554" y="1618080"/>
              <a:ext cx="82785" cy="82785"/>
              <a:chOff x="0" y="0"/>
              <a:chExt cx="6350000" cy="6350000"/>
            </a:xfrm>
          </p:grpSpPr>
          <p:sp>
            <p:nvSpPr>
              <p:cNvPr id="56" name="Freeform 5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57" name="Group 57"/>
            <p:cNvGrpSpPr/>
            <p:nvPr/>
          </p:nvGrpSpPr>
          <p:grpSpPr>
            <a:xfrm>
              <a:off x="6500554" y="7998564"/>
              <a:ext cx="82785" cy="82785"/>
              <a:chOff x="0" y="0"/>
              <a:chExt cx="6350000" cy="6350000"/>
            </a:xfrm>
          </p:grpSpPr>
          <p:sp>
            <p:nvSpPr>
              <p:cNvPr id="58" name="Freeform 5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59" name="Group 59"/>
            <p:cNvGrpSpPr/>
            <p:nvPr/>
          </p:nvGrpSpPr>
          <p:grpSpPr>
            <a:xfrm>
              <a:off x="6500554" y="4805780"/>
              <a:ext cx="82785" cy="82785"/>
              <a:chOff x="0" y="0"/>
              <a:chExt cx="6350000" cy="6350000"/>
            </a:xfrm>
          </p:grpSpPr>
          <p:sp>
            <p:nvSpPr>
              <p:cNvPr id="60" name="Freeform 6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61" name="Group 61"/>
            <p:cNvGrpSpPr/>
            <p:nvPr/>
          </p:nvGrpSpPr>
          <p:grpSpPr>
            <a:xfrm>
              <a:off x="16201826" y="1618080"/>
              <a:ext cx="82785" cy="82785"/>
              <a:chOff x="0" y="0"/>
              <a:chExt cx="6350000" cy="6350000"/>
            </a:xfrm>
          </p:grpSpPr>
          <p:sp>
            <p:nvSpPr>
              <p:cNvPr id="62" name="Freeform 6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63" name="Group 63"/>
            <p:cNvGrpSpPr/>
            <p:nvPr/>
          </p:nvGrpSpPr>
          <p:grpSpPr>
            <a:xfrm>
              <a:off x="16201826" y="7998564"/>
              <a:ext cx="82785" cy="82785"/>
              <a:chOff x="0" y="0"/>
              <a:chExt cx="6350000" cy="6350000"/>
            </a:xfrm>
          </p:grpSpPr>
          <p:sp>
            <p:nvSpPr>
              <p:cNvPr id="64" name="Freeform 6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65" name="Group 65"/>
            <p:cNvGrpSpPr/>
            <p:nvPr/>
          </p:nvGrpSpPr>
          <p:grpSpPr>
            <a:xfrm>
              <a:off x="16201826" y="4805780"/>
              <a:ext cx="82785" cy="82785"/>
              <a:chOff x="0" y="0"/>
              <a:chExt cx="6350000" cy="6350000"/>
            </a:xfrm>
          </p:grpSpPr>
          <p:sp>
            <p:nvSpPr>
              <p:cNvPr id="66" name="Freeform 6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67" name="Group 67"/>
            <p:cNvGrpSpPr/>
            <p:nvPr/>
          </p:nvGrpSpPr>
          <p:grpSpPr>
            <a:xfrm>
              <a:off x="19389206" y="1618080"/>
              <a:ext cx="82785" cy="82785"/>
              <a:chOff x="0" y="0"/>
              <a:chExt cx="6350000" cy="6350000"/>
            </a:xfrm>
          </p:grpSpPr>
          <p:sp>
            <p:nvSpPr>
              <p:cNvPr id="68" name="Freeform 6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69" name="Group 69"/>
            <p:cNvGrpSpPr/>
            <p:nvPr/>
          </p:nvGrpSpPr>
          <p:grpSpPr>
            <a:xfrm>
              <a:off x="19389206" y="7998564"/>
              <a:ext cx="82785" cy="82785"/>
              <a:chOff x="0" y="0"/>
              <a:chExt cx="6350000" cy="6350000"/>
            </a:xfrm>
          </p:grpSpPr>
          <p:sp>
            <p:nvSpPr>
              <p:cNvPr id="70" name="Freeform 7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71" name="Group 71"/>
            <p:cNvGrpSpPr/>
            <p:nvPr/>
          </p:nvGrpSpPr>
          <p:grpSpPr>
            <a:xfrm>
              <a:off x="19389206" y="4805780"/>
              <a:ext cx="82785" cy="82785"/>
              <a:chOff x="0" y="0"/>
              <a:chExt cx="6350000" cy="6350000"/>
            </a:xfrm>
          </p:grpSpPr>
          <p:sp>
            <p:nvSpPr>
              <p:cNvPr id="72" name="Freeform 7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73" name="Group 73"/>
            <p:cNvGrpSpPr/>
            <p:nvPr/>
          </p:nvGrpSpPr>
          <p:grpSpPr>
            <a:xfrm>
              <a:off x="3254270" y="0"/>
              <a:ext cx="82785" cy="82785"/>
              <a:chOff x="0" y="0"/>
              <a:chExt cx="6350000" cy="6350000"/>
            </a:xfrm>
          </p:grpSpPr>
          <p:sp>
            <p:nvSpPr>
              <p:cNvPr id="74" name="Freeform 7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75" name="Group 75"/>
            <p:cNvGrpSpPr/>
            <p:nvPr/>
          </p:nvGrpSpPr>
          <p:grpSpPr>
            <a:xfrm>
              <a:off x="3254270" y="6380485"/>
              <a:ext cx="82785" cy="82785"/>
              <a:chOff x="0" y="0"/>
              <a:chExt cx="6350000" cy="6350000"/>
            </a:xfrm>
          </p:grpSpPr>
          <p:sp>
            <p:nvSpPr>
              <p:cNvPr id="76" name="Freeform 7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77" name="Group 77"/>
            <p:cNvGrpSpPr/>
            <p:nvPr/>
          </p:nvGrpSpPr>
          <p:grpSpPr>
            <a:xfrm>
              <a:off x="3254270" y="3187700"/>
              <a:ext cx="82785" cy="82785"/>
              <a:chOff x="0" y="0"/>
              <a:chExt cx="6350000" cy="6350000"/>
            </a:xfrm>
          </p:grpSpPr>
          <p:sp>
            <p:nvSpPr>
              <p:cNvPr id="78" name="Freeform 7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79" name="Group 79"/>
            <p:cNvGrpSpPr/>
            <p:nvPr/>
          </p:nvGrpSpPr>
          <p:grpSpPr>
            <a:xfrm>
              <a:off x="3254270" y="9568185"/>
              <a:ext cx="82785" cy="82785"/>
              <a:chOff x="0" y="0"/>
              <a:chExt cx="6350000" cy="6350000"/>
            </a:xfrm>
          </p:grpSpPr>
          <p:sp>
            <p:nvSpPr>
              <p:cNvPr id="80" name="Freeform 8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81" name="Group 81"/>
            <p:cNvGrpSpPr/>
            <p:nvPr/>
          </p:nvGrpSpPr>
          <p:grpSpPr>
            <a:xfrm>
              <a:off x="12955542" y="0"/>
              <a:ext cx="82785" cy="82785"/>
              <a:chOff x="0" y="0"/>
              <a:chExt cx="6350000" cy="6350000"/>
            </a:xfrm>
          </p:grpSpPr>
          <p:sp>
            <p:nvSpPr>
              <p:cNvPr id="82" name="Freeform 8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83" name="Group 83"/>
            <p:cNvGrpSpPr/>
            <p:nvPr/>
          </p:nvGrpSpPr>
          <p:grpSpPr>
            <a:xfrm>
              <a:off x="12955542" y="6380485"/>
              <a:ext cx="82785" cy="82785"/>
              <a:chOff x="0" y="0"/>
              <a:chExt cx="6350000" cy="6350000"/>
            </a:xfrm>
          </p:grpSpPr>
          <p:sp>
            <p:nvSpPr>
              <p:cNvPr id="84" name="Freeform 8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85" name="Group 85"/>
            <p:cNvGrpSpPr/>
            <p:nvPr/>
          </p:nvGrpSpPr>
          <p:grpSpPr>
            <a:xfrm>
              <a:off x="12955542" y="3187700"/>
              <a:ext cx="82785" cy="82785"/>
              <a:chOff x="0" y="0"/>
              <a:chExt cx="6350000" cy="6350000"/>
            </a:xfrm>
          </p:grpSpPr>
          <p:sp>
            <p:nvSpPr>
              <p:cNvPr id="86" name="Freeform 8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87" name="Group 87"/>
            <p:cNvGrpSpPr/>
            <p:nvPr/>
          </p:nvGrpSpPr>
          <p:grpSpPr>
            <a:xfrm>
              <a:off x="12955542" y="9568185"/>
              <a:ext cx="82785" cy="82785"/>
              <a:chOff x="0" y="0"/>
              <a:chExt cx="6350000" cy="6350000"/>
            </a:xfrm>
          </p:grpSpPr>
          <p:sp>
            <p:nvSpPr>
              <p:cNvPr id="88" name="Freeform 8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89" name="Group 89"/>
            <p:cNvGrpSpPr/>
            <p:nvPr/>
          </p:nvGrpSpPr>
          <p:grpSpPr>
            <a:xfrm>
              <a:off x="3254270" y="1618080"/>
              <a:ext cx="82785" cy="82785"/>
              <a:chOff x="0" y="0"/>
              <a:chExt cx="6350000" cy="6350000"/>
            </a:xfrm>
          </p:grpSpPr>
          <p:sp>
            <p:nvSpPr>
              <p:cNvPr id="90" name="Freeform 9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91" name="Group 91"/>
            <p:cNvGrpSpPr/>
            <p:nvPr/>
          </p:nvGrpSpPr>
          <p:grpSpPr>
            <a:xfrm>
              <a:off x="3254270" y="7998564"/>
              <a:ext cx="82785" cy="82785"/>
              <a:chOff x="0" y="0"/>
              <a:chExt cx="6350000" cy="6350000"/>
            </a:xfrm>
          </p:grpSpPr>
          <p:sp>
            <p:nvSpPr>
              <p:cNvPr id="92" name="Freeform 9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93" name="Group 93"/>
            <p:cNvGrpSpPr/>
            <p:nvPr/>
          </p:nvGrpSpPr>
          <p:grpSpPr>
            <a:xfrm>
              <a:off x="3254270" y="4805780"/>
              <a:ext cx="82785" cy="82785"/>
              <a:chOff x="0" y="0"/>
              <a:chExt cx="6350000" cy="6350000"/>
            </a:xfrm>
          </p:grpSpPr>
          <p:sp>
            <p:nvSpPr>
              <p:cNvPr id="94" name="Freeform 9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95" name="Group 95"/>
            <p:cNvGrpSpPr/>
            <p:nvPr/>
          </p:nvGrpSpPr>
          <p:grpSpPr>
            <a:xfrm>
              <a:off x="12955542" y="1618080"/>
              <a:ext cx="82785" cy="82785"/>
              <a:chOff x="0" y="0"/>
              <a:chExt cx="6350000" cy="6350000"/>
            </a:xfrm>
          </p:grpSpPr>
          <p:sp>
            <p:nvSpPr>
              <p:cNvPr id="96" name="Freeform 9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97" name="Group 97"/>
            <p:cNvGrpSpPr/>
            <p:nvPr/>
          </p:nvGrpSpPr>
          <p:grpSpPr>
            <a:xfrm>
              <a:off x="12955542" y="7998564"/>
              <a:ext cx="82785" cy="82785"/>
              <a:chOff x="0" y="0"/>
              <a:chExt cx="6350000" cy="6350000"/>
            </a:xfrm>
          </p:grpSpPr>
          <p:sp>
            <p:nvSpPr>
              <p:cNvPr id="98" name="Freeform 9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99" name="Group 99"/>
            <p:cNvGrpSpPr/>
            <p:nvPr/>
          </p:nvGrpSpPr>
          <p:grpSpPr>
            <a:xfrm>
              <a:off x="12955542" y="4805780"/>
              <a:ext cx="82785" cy="82785"/>
              <a:chOff x="0" y="0"/>
              <a:chExt cx="6350000" cy="6350000"/>
            </a:xfrm>
          </p:grpSpPr>
          <p:sp>
            <p:nvSpPr>
              <p:cNvPr id="100" name="Freeform 10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101" name="Group 101"/>
            <p:cNvGrpSpPr/>
            <p:nvPr/>
          </p:nvGrpSpPr>
          <p:grpSpPr>
            <a:xfrm>
              <a:off x="545066" y="537155"/>
              <a:ext cx="82785" cy="82785"/>
              <a:chOff x="0" y="0"/>
              <a:chExt cx="6350000" cy="6350000"/>
            </a:xfrm>
          </p:grpSpPr>
          <p:sp>
            <p:nvSpPr>
              <p:cNvPr id="102" name="Freeform 10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103" name="Group 103"/>
            <p:cNvGrpSpPr/>
            <p:nvPr/>
          </p:nvGrpSpPr>
          <p:grpSpPr>
            <a:xfrm>
              <a:off x="545066" y="6917640"/>
              <a:ext cx="82785" cy="82785"/>
              <a:chOff x="0" y="0"/>
              <a:chExt cx="6350000" cy="6350000"/>
            </a:xfrm>
          </p:grpSpPr>
          <p:sp>
            <p:nvSpPr>
              <p:cNvPr id="104" name="Freeform 10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105" name="Group 105"/>
            <p:cNvGrpSpPr/>
            <p:nvPr/>
          </p:nvGrpSpPr>
          <p:grpSpPr>
            <a:xfrm>
              <a:off x="545066" y="3724855"/>
              <a:ext cx="82785" cy="82785"/>
              <a:chOff x="0" y="0"/>
              <a:chExt cx="6350000" cy="6350000"/>
            </a:xfrm>
          </p:grpSpPr>
          <p:sp>
            <p:nvSpPr>
              <p:cNvPr id="106" name="Freeform 10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107" name="Group 107"/>
            <p:cNvGrpSpPr/>
            <p:nvPr/>
          </p:nvGrpSpPr>
          <p:grpSpPr>
            <a:xfrm>
              <a:off x="545066" y="10105340"/>
              <a:ext cx="82785" cy="82785"/>
              <a:chOff x="0" y="0"/>
              <a:chExt cx="6350000" cy="6350000"/>
            </a:xfrm>
          </p:grpSpPr>
          <p:sp>
            <p:nvSpPr>
              <p:cNvPr id="108" name="Freeform 10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109" name="Group 109"/>
            <p:cNvGrpSpPr/>
            <p:nvPr/>
          </p:nvGrpSpPr>
          <p:grpSpPr>
            <a:xfrm>
              <a:off x="10246338" y="537155"/>
              <a:ext cx="82785" cy="82785"/>
              <a:chOff x="0" y="0"/>
              <a:chExt cx="6350000" cy="6350000"/>
            </a:xfrm>
          </p:grpSpPr>
          <p:sp>
            <p:nvSpPr>
              <p:cNvPr id="110" name="Freeform 11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111" name="Group 111"/>
            <p:cNvGrpSpPr/>
            <p:nvPr/>
          </p:nvGrpSpPr>
          <p:grpSpPr>
            <a:xfrm>
              <a:off x="10246338" y="6917640"/>
              <a:ext cx="82785" cy="82785"/>
              <a:chOff x="0" y="0"/>
              <a:chExt cx="6350000" cy="6350000"/>
            </a:xfrm>
          </p:grpSpPr>
          <p:sp>
            <p:nvSpPr>
              <p:cNvPr id="112" name="Freeform 11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113" name="Group 113"/>
            <p:cNvGrpSpPr/>
            <p:nvPr/>
          </p:nvGrpSpPr>
          <p:grpSpPr>
            <a:xfrm>
              <a:off x="10246338" y="3724855"/>
              <a:ext cx="82785" cy="82785"/>
              <a:chOff x="0" y="0"/>
              <a:chExt cx="6350000" cy="6350000"/>
            </a:xfrm>
          </p:grpSpPr>
          <p:sp>
            <p:nvSpPr>
              <p:cNvPr id="114" name="Freeform 11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115" name="Group 115"/>
            <p:cNvGrpSpPr/>
            <p:nvPr/>
          </p:nvGrpSpPr>
          <p:grpSpPr>
            <a:xfrm>
              <a:off x="10246338" y="10105340"/>
              <a:ext cx="82785" cy="82785"/>
              <a:chOff x="0" y="0"/>
              <a:chExt cx="6350000" cy="6350000"/>
            </a:xfrm>
          </p:grpSpPr>
          <p:sp>
            <p:nvSpPr>
              <p:cNvPr id="116" name="Freeform 11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117" name="Group 117"/>
            <p:cNvGrpSpPr/>
            <p:nvPr/>
          </p:nvGrpSpPr>
          <p:grpSpPr>
            <a:xfrm>
              <a:off x="545066" y="2155235"/>
              <a:ext cx="82785" cy="82785"/>
              <a:chOff x="0" y="0"/>
              <a:chExt cx="6350000" cy="6350000"/>
            </a:xfrm>
          </p:grpSpPr>
          <p:sp>
            <p:nvSpPr>
              <p:cNvPr id="118" name="Freeform 11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119" name="Group 119"/>
            <p:cNvGrpSpPr/>
            <p:nvPr/>
          </p:nvGrpSpPr>
          <p:grpSpPr>
            <a:xfrm>
              <a:off x="545066" y="8535719"/>
              <a:ext cx="82785" cy="82785"/>
              <a:chOff x="0" y="0"/>
              <a:chExt cx="6350000" cy="6350000"/>
            </a:xfrm>
          </p:grpSpPr>
          <p:sp>
            <p:nvSpPr>
              <p:cNvPr id="120" name="Freeform 12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121" name="Group 121"/>
            <p:cNvGrpSpPr/>
            <p:nvPr/>
          </p:nvGrpSpPr>
          <p:grpSpPr>
            <a:xfrm>
              <a:off x="545066" y="5342935"/>
              <a:ext cx="82785" cy="82785"/>
              <a:chOff x="0" y="0"/>
              <a:chExt cx="6350000" cy="6350000"/>
            </a:xfrm>
          </p:grpSpPr>
          <p:sp>
            <p:nvSpPr>
              <p:cNvPr id="122" name="Freeform 12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123" name="Group 123"/>
            <p:cNvGrpSpPr/>
            <p:nvPr/>
          </p:nvGrpSpPr>
          <p:grpSpPr>
            <a:xfrm>
              <a:off x="10246338" y="2155235"/>
              <a:ext cx="82785" cy="82785"/>
              <a:chOff x="0" y="0"/>
              <a:chExt cx="6350000" cy="6350000"/>
            </a:xfrm>
          </p:grpSpPr>
          <p:sp>
            <p:nvSpPr>
              <p:cNvPr id="124" name="Freeform 12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125" name="Group 125"/>
            <p:cNvGrpSpPr/>
            <p:nvPr/>
          </p:nvGrpSpPr>
          <p:grpSpPr>
            <a:xfrm>
              <a:off x="10246338" y="8535719"/>
              <a:ext cx="82785" cy="82785"/>
              <a:chOff x="0" y="0"/>
              <a:chExt cx="6350000" cy="6350000"/>
            </a:xfrm>
          </p:grpSpPr>
          <p:sp>
            <p:nvSpPr>
              <p:cNvPr id="126" name="Freeform 12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127" name="Group 127"/>
            <p:cNvGrpSpPr/>
            <p:nvPr/>
          </p:nvGrpSpPr>
          <p:grpSpPr>
            <a:xfrm>
              <a:off x="10246338" y="5342935"/>
              <a:ext cx="82785" cy="82785"/>
              <a:chOff x="0" y="0"/>
              <a:chExt cx="6350000" cy="6350000"/>
            </a:xfrm>
          </p:grpSpPr>
          <p:sp>
            <p:nvSpPr>
              <p:cNvPr id="128" name="Freeform 12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129" name="Group 129"/>
            <p:cNvGrpSpPr/>
            <p:nvPr/>
          </p:nvGrpSpPr>
          <p:grpSpPr>
            <a:xfrm>
              <a:off x="7039214" y="537155"/>
              <a:ext cx="82785" cy="82785"/>
              <a:chOff x="0" y="0"/>
              <a:chExt cx="6350000" cy="6350000"/>
            </a:xfrm>
          </p:grpSpPr>
          <p:sp>
            <p:nvSpPr>
              <p:cNvPr id="130" name="Freeform 13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131" name="Group 131"/>
            <p:cNvGrpSpPr/>
            <p:nvPr/>
          </p:nvGrpSpPr>
          <p:grpSpPr>
            <a:xfrm>
              <a:off x="7039214" y="6917640"/>
              <a:ext cx="82785" cy="82785"/>
              <a:chOff x="0" y="0"/>
              <a:chExt cx="6350000" cy="6350000"/>
            </a:xfrm>
          </p:grpSpPr>
          <p:sp>
            <p:nvSpPr>
              <p:cNvPr id="132" name="Freeform 13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133" name="Group 133"/>
            <p:cNvGrpSpPr/>
            <p:nvPr/>
          </p:nvGrpSpPr>
          <p:grpSpPr>
            <a:xfrm>
              <a:off x="7039214" y="3724855"/>
              <a:ext cx="82785" cy="82785"/>
              <a:chOff x="0" y="0"/>
              <a:chExt cx="6350000" cy="6350000"/>
            </a:xfrm>
          </p:grpSpPr>
          <p:sp>
            <p:nvSpPr>
              <p:cNvPr id="134" name="Freeform 13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135" name="Group 135"/>
            <p:cNvGrpSpPr/>
            <p:nvPr/>
          </p:nvGrpSpPr>
          <p:grpSpPr>
            <a:xfrm>
              <a:off x="7039214" y="10105340"/>
              <a:ext cx="82785" cy="82785"/>
              <a:chOff x="0" y="0"/>
              <a:chExt cx="6350000" cy="6350000"/>
            </a:xfrm>
          </p:grpSpPr>
          <p:sp>
            <p:nvSpPr>
              <p:cNvPr id="136" name="Freeform 13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137" name="Group 137"/>
            <p:cNvGrpSpPr/>
            <p:nvPr/>
          </p:nvGrpSpPr>
          <p:grpSpPr>
            <a:xfrm>
              <a:off x="16740487" y="537155"/>
              <a:ext cx="82785" cy="82785"/>
              <a:chOff x="0" y="0"/>
              <a:chExt cx="6350000" cy="6350000"/>
            </a:xfrm>
          </p:grpSpPr>
          <p:sp>
            <p:nvSpPr>
              <p:cNvPr id="138" name="Freeform 13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139" name="Group 139"/>
            <p:cNvGrpSpPr/>
            <p:nvPr/>
          </p:nvGrpSpPr>
          <p:grpSpPr>
            <a:xfrm>
              <a:off x="16740487" y="6917640"/>
              <a:ext cx="82785" cy="82785"/>
              <a:chOff x="0" y="0"/>
              <a:chExt cx="6350000" cy="6350000"/>
            </a:xfrm>
          </p:grpSpPr>
          <p:sp>
            <p:nvSpPr>
              <p:cNvPr id="140" name="Freeform 14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141" name="Group 141"/>
            <p:cNvGrpSpPr/>
            <p:nvPr/>
          </p:nvGrpSpPr>
          <p:grpSpPr>
            <a:xfrm>
              <a:off x="16740487" y="3724855"/>
              <a:ext cx="82785" cy="82785"/>
              <a:chOff x="0" y="0"/>
              <a:chExt cx="6350000" cy="6350000"/>
            </a:xfrm>
          </p:grpSpPr>
          <p:sp>
            <p:nvSpPr>
              <p:cNvPr id="142" name="Freeform 14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143" name="Group 143"/>
            <p:cNvGrpSpPr/>
            <p:nvPr/>
          </p:nvGrpSpPr>
          <p:grpSpPr>
            <a:xfrm>
              <a:off x="16740487" y="10105340"/>
              <a:ext cx="82785" cy="82785"/>
              <a:chOff x="0" y="0"/>
              <a:chExt cx="6350000" cy="6350000"/>
            </a:xfrm>
          </p:grpSpPr>
          <p:sp>
            <p:nvSpPr>
              <p:cNvPr id="144" name="Freeform 14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145" name="Group 145"/>
            <p:cNvGrpSpPr/>
            <p:nvPr/>
          </p:nvGrpSpPr>
          <p:grpSpPr>
            <a:xfrm>
              <a:off x="19927867" y="537155"/>
              <a:ext cx="82785" cy="82785"/>
              <a:chOff x="0" y="0"/>
              <a:chExt cx="6350000" cy="6350000"/>
            </a:xfrm>
          </p:grpSpPr>
          <p:sp>
            <p:nvSpPr>
              <p:cNvPr id="146" name="Freeform 14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147" name="Group 147"/>
            <p:cNvGrpSpPr/>
            <p:nvPr/>
          </p:nvGrpSpPr>
          <p:grpSpPr>
            <a:xfrm>
              <a:off x="19927867" y="6917640"/>
              <a:ext cx="82785" cy="82785"/>
              <a:chOff x="0" y="0"/>
              <a:chExt cx="6350000" cy="6350000"/>
            </a:xfrm>
          </p:grpSpPr>
          <p:sp>
            <p:nvSpPr>
              <p:cNvPr id="148" name="Freeform 14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149" name="Group 149"/>
            <p:cNvGrpSpPr/>
            <p:nvPr/>
          </p:nvGrpSpPr>
          <p:grpSpPr>
            <a:xfrm>
              <a:off x="19927867" y="3724855"/>
              <a:ext cx="82785" cy="82785"/>
              <a:chOff x="0" y="0"/>
              <a:chExt cx="6350000" cy="6350000"/>
            </a:xfrm>
          </p:grpSpPr>
          <p:sp>
            <p:nvSpPr>
              <p:cNvPr id="150" name="Freeform 15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151" name="Group 151"/>
            <p:cNvGrpSpPr/>
            <p:nvPr/>
          </p:nvGrpSpPr>
          <p:grpSpPr>
            <a:xfrm>
              <a:off x="19927867" y="10105340"/>
              <a:ext cx="82785" cy="82785"/>
              <a:chOff x="0" y="0"/>
              <a:chExt cx="6350000" cy="6350000"/>
            </a:xfrm>
          </p:grpSpPr>
          <p:sp>
            <p:nvSpPr>
              <p:cNvPr id="152" name="Freeform 15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153" name="Group 153"/>
            <p:cNvGrpSpPr/>
            <p:nvPr/>
          </p:nvGrpSpPr>
          <p:grpSpPr>
            <a:xfrm>
              <a:off x="7039214" y="2155235"/>
              <a:ext cx="82785" cy="82785"/>
              <a:chOff x="0" y="0"/>
              <a:chExt cx="6350000" cy="6350000"/>
            </a:xfrm>
          </p:grpSpPr>
          <p:sp>
            <p:nvSpPr>
              <p:cNvPr id="154" name="Freeform 15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155" name="Group 155"/>
            <p:cNvGrpSpPr/>
            <p:nvPr/>
          </p:nvGrpSpPr>
          <p:grpSpPr>
            <a:xfrm>
              <a:off x="7039214" y="8535719"/>
              <a:ext cx="82785" cy="82785"/>
              <a:chOff x="0" y="0"/>
              <a:chExt cx="6350000" cy="6350000"/>
            </a:xfrm>
          </p:grpSpPr>
          <p:sp>
            <p:nvSpPr>
              <p:cNvPr id="156" name="Freeform 15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157" name="Group 157"/>
            <p:cNvGrpSpPr/>
            <p:nvPr/>
          </p:nvGrpSpPr>
          <p:grpSpPr>
            <a:xfrm>
              <a:off x="7039214" y="5342935"/>
              <a:ext cx="82785" cy="82785"/>
              <a:chOff x="0" y="0"/>
              <a:chExt cx="6350000" cy="6350000"/>
            </a:xfrm>
          </p:grpSpPr>
          <p:sp>
            <p:nvSpPr>
              <p:cNvPr id="158" name="Freeform 15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159" name="Group 159"/>
            <p:cNvGrpSpPr/>
            <p:nvPr/>
          </p:nvGrpSpPr>
          <p:grpSpPr>
            <a:xfrm>
              <a:off x="16740487" y="2155235"/>
              <a:ext cx="82785" cy="82785"/>
              <a:chOff x="0" y="0"/>
              <a:chExt cx="6350000" cy="6350000"/>
            </a:xfrm>
          </p:grpSpPr>
          <p:sp>
            <p:nvSpPr>
              <p:cNvPr id="160" name="Freeform 16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161" name="Group 161"/>
            <p:cNvGrpSpPr/>
            <p:nvPr/>
          </p:nvGrpSpPr>
          <p:grpSpPr>
            <a:xfrm>
              <a:off x="16740487" y="8535719"/>
              <a:ext cx="82785" cy="82785"/>
              <a:chOff x="0" y="0"/>
              <a:chExt cx="6350000" cy="6350000"/>
            </a:xfrm>
          </p:grpSpPr>
          <p:sp>
            <p:nvSpPr>
              <p:cNvPr id="162" name="Freeform 16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163" name="Group 163"/>
            <p:cNvGrpSpPr/>
            <p:nvPr/>
          </p:nvGrpSpPr>
          <p:grpSpPr>
            <a:xfrm>
              <a:off x="16740487" y="5342935"/>
              <a:ext cx="82785" cy="82785"/>
              <a:chOff x="0" y="0"/>
              <a:chExt cx="6350000" cy="6350000"/>
            </a:xfrm>
          </p:grpSpPr>
          <p:sp>
            <p:nvSpPr>
              <p:cNvPr id="164" name="Freeform 16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165" name="Group 165"/>
            <p:cNvGrpSpPr/>
            <p:nvPr/>
          </p:nvGrpSpPr>
          <p:grpSpPr>
            <a:xfrm>
              <a:off x="19927867" y="2155235"/>
              <a:ext cx="82785" cy="82785"/>
              <a:chOff x="0" y="0"/>
              <a:chExt cx="6350000" cy="6350000"/>
            </a:xfrm>
          </p:grpSpPr>
          <p:sp>
            <p:nvSpPr>
              <p:cNvPr id="166" name="Freeform 16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167" name="Group 167"/>
            <p:cNvGrpSpPr/>
            <p:nvPr/>
          </p:nvGrpSpPr>
          <p:grpSpPr>
            <a:xfrm>
              <a:off x="19927867" y="8535719"/>
              <a:ext cx="82785" cy="82785"/>
              <a:chOff x="0" y="0"/>
              <a:chExt cx="6350000" cy="6350000"/>
            </a:xfrm>
          </p:grpSpPr>
          <p:sp>
            <p:nvSpPr>
              <p:cNvPr id="168" name="Freeform 16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169" name="Group 169"/>
            <p:cNvGrpSpPr/>
            <p:nvPr/>
          </p:nvGrpSpPr>
          <p:grpSpPr>
            <a:xfrm>
              <a:off x="19927867" y="5342935"/>
              <a:ext cx="82785" cy="82785"/>
              <a:chOff x="0" y="0"/>
              <a:chExt cx="6350000" cy="6350000"/>
            </a:xfrm>
          </p:grpSpPr>
          <p:sp>
            <p:nvSpPr>
              <p:cNvPr id="170" name="Freeform 17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171" name="Group 171"/>
            <p:cNvGrpSpPr/>
            <p:nvPr/>
          </p:nvGrpSpPr>
          <p:grpSpPr>
            <a:xfrm>
              <a:off x="3792930" y="537155"/>
              <a:ext cx="82785" cy="82785"/>
              <a:chOff x="0" y="0"/>
              <a:chExt cx="6350000" cy="6350000"/>
            </a:xfrm>
          </p:grpSpPr>
          <p:sp>
            <p:nvSpPr>
              <p:cNvPr id="172" name="Freeform 17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173" name="Group 173"/>
            <p:cNvGrpSpPr/>
            <p:nvPr/>
          </p:nvGrpSpPr>
          <p:grpSpPr>
            <a:xfrm>
              <a:off x="3792930" y="6917640"/>
              <a:ext cx="82785" cy="82785"/>
              <a:chOff x="0" y="0"/>
              <a:chExt cx="6350000" cy="6350000"/>
            </a:xfrm>
          </p:grpSpPr>
          <p:sp>
            <p:nvSpPr>
              <p:cNvPr id="174" name="Freeform 17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175" name="Group 175"/>
            <p:cNvGrpSpPr/>
            <p:nvPr/>
          </p:nvGrpSpPr>
          <p:grpSpPr>
            <a:xfrm>
              <a:off x="3792930" y="3724855"/>
              <a:ext cx="82785" cy="82785"/>
              <a:chOff x="0" y="0"/>
              <a:chExt cx="6350000" cy="6350000"/>
            </a:xfrm>
          </p:grpSpPr>
          <p:sp>
            <p:nvSpPr>
              <p:cNvPr id="176" name="Freeform 17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177" name="Group 177"/>
            <p:cNvGrpSpPr/>
            <p:nvPr/>
          </p:nvGrpSpPr>
          <p:grpSpPr>
            <a:xfrm>
              <a:off x="3792930" y="10105340"/>
              <a:ext cx="82785" cy="82785"/>
              <a:chOff x="0" y="0"/>
              <a:chExt cx="6350000" cy="6350000"/>
            </a:xfrm>
          </p:grpSpPr>
          <p:sp>
            <p:nvSpPr>
              <p:cNvPr id="178" name="Freeform 17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179" name="Group 179"/>
            <p:cNvGrpSpPr/>
            <p:nvPr/>
          </p:nvGrpSpPr>
          <p:grpSpPr>
            <a:xfrm>
              <a:off x="13494203" y="537155"/>
              <a:ext cx="82785" cy="82785"/>
              <a:chOff x="0" y="0"/>
              <a:chExt cx="6350000" cy="6350000"/>
            </a:xfrm>
          </p:grpSpPr>
          <p:sp>
            <p:nvSpPr>
              <p:cNvPr id="180" name="Freeform 18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181" name="Group 181"/>
            <p:cNvGrpSpPr/>
            <p:nvPr/>
          </p:nvGrpSpPr>
          <p:grpSpPr>
            <a:xfrm>
              <a:off x="13494203" y="6917640"/>
              <a:ext cx="82785" cy="82785"/>
              <a:chOff x="0" y="0"/>
              <a:chExt cx="6350000" cy="6350000"/>
            </a:xfrm>
          </p:grpSpPr>
          <p:sp>
            <p:nvSpPr>
              <p:cNvPr id="182" name="Freeform 18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183" name="Group 183"/>
            <p:cNvGrpSpPr/>
            <p:nvPr/>
          </p:nvGrpSpPr>
          <p:grpSpPr>
            <a:xfrm>
              <a:off x="13494203" y="3724855"/>
              <a:ext cx="82785" cy="82785"/>
              <a:chOff x="0" y="0"/>
              <a:chExt cx="6350000" cy="6350000"/>
            </a:xfrm>
          </p:grpSpPr>
          <p:sp>
            <p:nvSpPr>
              <p:cNvPr id="184" name="Freeform 18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185" name="Group 185"/>
            <p:cNvGrpSpPr/>
            <p:nvPr/>
          </p:nvGrpSpPr>
          <p:grpSpPr>
            <a:xfrm>
              <a:off x="13494203" y="10105340"/>
              <a:ext cx="82785" cy="82785"/>
              <a:chOff x="0" y="0"/>
              <a:chExt cx="6350000" cy="6350000"/>
            </a:xfrm>
          </p:grpSpPr>
          <p:sp>
            <p:nvSpPr>
              <p:cNvPr id="186" name="Freeform 18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187" name="Group 187"/>
            <p:cNvGrpSpPr/>
            <p:nvPr/>
          </p:nvGrpSpPr>
          <p:grpSpPr>
            <a:xfrm>
              <a:off x="3792930" y="2155235"/>
              <a:ext cx="82785" cy="82785"/>
              <a:chOff x="0" y="0"/>
              <a:chExt cx="6350000" cy="6350000"/>
            </a:xfrm>
          </p:grpSpPr>
          <p:sp>
            <p:nvSpPr>
              <p:cNvPr id="188" name="Freeform 18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189" name="Group 189"/>
            <p:cNvGrpSpPr/>
            <p:nvPr/>
          </p:nvGrpSpPr>
          <p:grpSpPr>
            <a:xfrm>
              <a:off x="3792930" y="8535719"/>
              <a:ext cx="82785" cy="82785"/>
              <a:chOff x="0" y="0"/>
              <a:chExt cx="6350000" cy="6350000"/>
            </a:xfrm>
          </p:grpSpPr>
          <p:sp>
            <p:nvSpPr>
              <p:cNvPr id="190" name="Freeform 19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191" name="Group 191"/>
            <p:cNvGrpSpPr/>
            <p:nvPr/>
          </p:nvGrpSpPr>
          <p:grpSpPr>
            <a:xfrm>
              <a:off x="3792930" y="5342935"/>
              <a:ext cx="82785" cy="82785"/>
              <a:chOff x="0" y="0"/>
              <a:chExt cx="6350000" cy="6350000"/>
            </a:xfrm>
          </p:grpSpPr>
          <p:sp>
            <p:nvSpPr>
              <p:cNvPr id="192" name="Freeform 19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193" name="Group 193"/>
            <p:cNvGrpSpPr/>
            <p:nvPr/>
          </p:nvGrpSpPr>
          <p:grpSpPr>
            <a:xfrm>
              <a:off x="13494203" y="2155235"/>
              <a:ext cx="82785" cy="82785"/>
              <a:chOff x="0" y="0"/>
              <a:chExt cx="6350000" cy="6350000"/>
            </a:xfrm>
          </p:grpSpPr>
          <p:sp>
            <p:nvSpPr>
              <p:cNvPr id="194" name="Freeform 19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195" name="Group 195"/>
            <p:cNvGrpSpPr/>
            <p:nvPr/>
          </p:nvGrpSpPr>
          <p:grpSpPr>
            <a:xfrm>
              <a:off x="13494203" y="8535719"/>
              <a:ext cx="82785" cy="82785"/>
              <a:chOff x="0" y="0"/>
              <a:chExt cx="6350000" cy="6350000"/>
            </a:xfrm>
          </p:grpSpPr>
          <p:sp>
            <p:nvSpPr>
              <p:cNvPr id="196" name="Freeform 19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197" name="Group 197"/>
            <p:cNvGrpSpPr/>
            <p:nvPr/>
          </p:nvGrpSpPr>
          <p:grpSpPr>
            <a:xfrm>
              <a:off x="13494203" y="5342935"/>
              <a:ext cx="82785" cy="82785"/>
              <a:chOff x="0" y="0"/>
              <a:chExt cx="6350000" cy="6350000"/>
            </a:xfrm>
          </p:grpSpPr>
          <p:sp>
            <p:nvSpPr>
              <p:cNvPr id="198" name="Freeform 19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199" name="Group 199"/>
            <p:cNvGrpSpPr/>
            <p:nvPr/>
          </p:nvGrpSpPr>
          <p:grpSpPr>
            <a:xfrm>
              <a:off x="1084926" y="1075351"/>
              <a:ext cx="82785" cy="82785"/>
              <a:chOff x="0" y="0"/>
              <a:chExt cx="6350000" cy="6350000"/>
            </a:xfrm>
          </p:grpSpPr>
          <p:sp>
            <p:nvSpPr>
              <p:cNvPr id="200" name="Freeform 20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201" name="Group 201"/>
            <p:cNvGrpSpPr/>
            <p:nvPr/>
          </p:nvGrpSpPr>
          <p:grpSpPr>
            <a:xfrm>
              <a:off x="1084926" y="7455836"/>
              <a:ext cx="82785" cy="82785"/>
              <a:chOff x="0" y="0"/>
              <a:chExt cx="6350000" cy="6350000"/>
            </a:xfrm>
          </p:grpSpPr>
          <p:sp>
            <p:nvSpPr>
              <p:cNvPr id="202" name="Freeform 20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203" name="Group 203"/>
            <p:cNvGrpSpPr/>
            <p:nvPr/>
          </p:nvGrpSpPr>
          <p:grpSpPr>
            <a:xfrm>
              <a:off x="1084926" y="4263051"/>
              <a:ext cx="82785" cy="82785"/>
              <a:chOff x="0" y="0"/>
              <a:chExt cx="6350000" cy="6350000"/>
            </a:xfrm>
          </p:grpSpPr>
          <p:sp>
            <p:nvSpPr>
              <p:cNvPr id="204" name="Freeform 20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205" name="Group 205"/>
            <p:cNvGrpSpPr/>
            <p:nvPr/>
          </p:nvGrpSpPr>
          <p:grpSpPr>
            <a:xfrm>
              <a:off x="1084926" y="10643536"/>
              <a:ext cx="82785" cy="82785"/>
              <a:chOff x="0" y="0"/>
              <a:chExt cx="6350000" cy="6350000"/>
            </a:xfrm>
          </p:grpSpPr>
          <p:sp>
            <p:nvSpPr>
              <p:cNvPr id="206" name="Freeform 20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207" name="Group 207"/>
            <p:cNvGrpSpPr/>
            <p:nvPr/>
          </p:nvGrpSpPr>
          <p:grpSpPr>
            <a:xfrm>
              <a:off x="10786198" y="1075351"/>
              <a:ext cx="82785" cy="82785"/>
              <a:chOff x="0" y="0"/>
              <a:chExt cx="6350000" cy="6350000"/>
            </a:xfrm>
          </p:grpSpPr>
          <p:sp>
            <p:nvSpPr>
              <p:cNvPr id="208" name="Freeform 20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209" name="Group 209"/>
            <p:cNvGrpSpPr/>
            <p:nvPr/>
          </p:nvGrpSpPr>
          <p:grpSpPr>
            <a:xfrm>
              <a:off x="10786198" y="7455836"/>
              <a:ext cx="82785" cy="82785"/>
              <a:chOff x="0" y="0"/>
              <a:chExt cx="6350000" cy="6350000"/>
            </a:xfrm>
          </p:grpSpPr>
          <p:sp>
            <p:nvSpPr>
              <p:cNvPr id="210" name="Freeform 21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211" name="Group 211"/>
            <p:cNvGrpSpPr/>
            <p:nvPr/>
          </p:nvGrpSpPr>
          <p:grpSpPr>
            <a:xfrm>
              <a:off x="10786198" y="4263051"/>
              <a:ext cx="82785" cy="82785"/>
              <a:chOff x="0" y="0"/>
              <a:chExt cx="6350000" cy="6350000"/>
            </a:xfrm>
          </p:grpSpPr>
          <p:sp>
            <p:nvSpPr>
              <p:cNvPr id="212" name="Freeform 21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213" name="Group 213"/>
            <p:cNvGrpSpPr/>
            <p:nvPr/>
          </p:nvGrpSpPr>
          <p:grpSpPr>
            <a:xfrm>
              <a:off x="10786198" y="10643536"/>
              <a:ext cx="82785" cy="82785"/>
              <a:chOff x="0" y="0"/>
              <a:chExt cx="6350000" cy="6350000"/>
            </a:xfrm>
          </p:grpSpPr>
          <p:sp>
            <p:nvSpPr>
              <p:cNvPr id="214" name="Freeform 21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215" name="Group 215"/>
            <p:cNvGrpSpPr/>
            <p:nvPr/>
          </p:nvGrpSpPr>
          <p:grpSpPr>
            <a:xfrm>
              <a:off x="1084926" y="2693431"/>
              <a:ext cx="82785" cy="82785"/>
              <a:chOff x="0" y="0"/>
              <a:chExt cx="6350000" cy="6350000"/>
            </a:xfrm>
          </p:grpSpPr>
          <p:sp>
            <p:nvSpPr>
              <p:cNvPr id="216" name="Freeform 21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217" name="Group 217"/>
            <p:cNvGrpSpPr/>
            <p:nvPr/>
          </p:nvGrpSpPr>
          <p:grpSpPr>
            <a:xfrm>
              <a:off x="1084926" y="9073915"/>
              <a:ext cx="82785" cy="82785"/>
              <a:chOff x="0" y="0"/>
              <a:chExt cx="6350000" cy="6350000"/>
            </a:xfrm>
          </p:grpSpPr>
          <p:sp>
            <p:nvSpPr>
              <p:cNvPr id="218" name="Freeform 21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219" name="Group 219"/>
            <p:cNvGrpSpPr/>
            <p:nvPr/>
          </p:nvGrpSpPr>
          <p:grpSpPr>
            <a:xfrm>
              <a:off x="1084926" y="5881131"/>
              <a:ext cx="82785" cy="82785"/>
              <a:chOff x="0" y="0"/>
              <a:chExt cx="6350000" cy="6350000"/>
            </a:xfrm>
          </p:grpSpPr>
          <p:sp>
            <p:nvSpPr>
              <p:cNvPr id="220" name="Freeform 22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221" name="Group 221"/>
            <p:cNvGrpSpPr/>
            <p:nvPr/>
          </p:nvGrpSpPr>
          <p:grpSpPr>
            <a:xfrm>
              <a:off x="10786198" y="2693431"/>
              <a:ext cx="82785" cy="82785"/>
              <a:chOff x="0" y="0"/>
              <a:chExt cx="6350000" cy="6350000"/>
            </a:xfrm>
          </p:grpSpPr>
          <p:sp>
            <p:nvSpPr>
              <p:cNvPr id="222" name="Freeform 22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223" name="Group 223"/>
            <p:cNvGrpSpPr/>
            <p:nvPr/>
          </p:nvGrpSpPr>
          <p:grpSpPr>
            <a:xfrm>
              <a:off x="10786198" y="9073915"/>
              <a:ext cx="82785" cy="82785"/>
              <a:chOff x="0" y="0"/>
              <a:chExt cx="6350000" cy="6350000"/>
            </a:xfrm>
          </p:grpSpPr>
          <p:sp>
            <p:nvSpPr>
              <p:cNvPr id="224" name="Freeform 22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225" name="Group 225"/>
            <p:cNvGrpSpPr/>
            <p:nvPr/>
          </p:nvGrpSpPr>
          <p:grpSpPr>
            <a:xfrm>
              <a:off x="10786198" y="5881131"/>
              <a:ext cx="82785" cy="82785"/>
              <a:chOff x="0" y="0"/>
              <a:chExt cx="6350000" cy="6350000"/>
            </a:xfrm>
          </p:grpSpPr>
          <p:sp>
            <p:nvSpPr>
              <p:cNvPr id="226" name="Freeform 22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227" name="Group 227"/>
            <p:cNvGrpSpPr/>
            <p:nvPr/>
          </p:nvGrpSpPr>
          <p:grpSpPr>
            <a:xfrm>
              <a:off x="7579075" y="1075351"/>
              <a:ext cx="82785" cy="82785"/>
              <a:chOff x="0" y="0"/>
              <a:chExt cx="6350000" cy="6350000"/>
            </a:xfrm>
          </p:grpSpPr>
          <p:sp>
            <p:nvSpPr>
              <p:cNvPr id="228" name="Freeform 22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229" name="Group 229"/>
            <p:cNvGrpSpPr/>
            <p:nvPr/>
          </p:nvGrpSpPr>
          <p:grpSpPr>
            <a:xfrm>
              <a:off x="7579075" y="7455836"/>
              <a:ext cx="82785" cy="82785"/>
              <a:chOff x="0" y="0"/>
              <a:chExt cx="6350000" cy="6350000"/>
            </a:xfrm>
          </p:grpSpPr>
          <p:sp>
            <p:nvSpPr>
              <p:cNvPr id="230" name="Freeform 23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231" name="Group 231"/>
            <p:cNvGrpSpPr/>
            <p:nvPr/>
          </p:nvGrpSpPr>
          <p:grpSpPr>
            <a:xfrm>
              <a:off x="7579075" y="4263051"/>
              <a:ext cx="82785" cy="82785"/>
              <a:chOff x="0" y="0"/>
              <a:chExt cx="6350000" cy="6350000"/>
            </a:xfrm>
          </p:grpSpPr>
          <p:sp>
            <p:nvSpPr>
              <p:cNvPr id="232" name="Freeform 23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233" name="Group 233"/>
            <p:cNvGrpSpPr/>
            <p:nvPr/>
          </p:nvGrpSpPr>
          <p:grpSpPr>
            <a:xfrm>
              <a:off x="7579075" y="10643536"/>
              <a:ext cx="82785" cy="82785"/>
              <a:chOff x="0" y="0"/>
              <a:chExt cx="6350000" cy="6350000"/>
            </a:xfrm>
          </p:grpSpPr>
          <p:sp>
            <p:nvSpPr>
              <p:cNvPr id="234" name="Freeform 23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235" name="Group 235"/>
            <p:cNvGrpSpPr/>
            <p:nvPr/>
          </p:nvGrpSpPr>
          <p:grpSpPr>
            <a:xfrm>
              <a:off x="17280347" y="1075351"/>
              <a:ext cx="82785" cy="82785"/>
              <a:chOff x="0" y="0"/>
              <a:chExt cx="6350000" cy="6350000"/>
            </a:xfrm>
          </p:grpSpPr>
          <p:sp>
            <p:nvSpPr>
              <p:cNvPr id="236" name="Freeform 23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237" name="Group 237"/>
            <p:cNvGrpSpPr/>
            <p:nvPr/>
          </p:nvGrpSpPr>
          <p:grpSpPr>
            <a:xfrm>
              <a:off x="17280347" y="7455836"/>
              <a:ext cx="82785" cy="82785"/>
              <a:chOff x="0" y="0"/>
              <a:chExt cx="6350000" cy="6350000"/>
            </a:xfrm>
          </p:grpSpPr>
          <p:sp>
            <p:nvSpPr>
              <p:cNvPr id="238" name="Freeform 23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239" name="Group 239"/>
            <p:cNvGrpSpPr/>
            <p:nvPr/>
          </p:nvGrpSpPr>
          <p:grpSpPr>
            <a:xfrm>
              <a:off x="17280347" y="4263051"/>
              <a:ext cx="82785" cy="82785"/>
              <a:chOff x="0" y="0"/>
              <a:chExt cx="6350000" cy="6350000"/>
            </a:xfrm>
          </p:grpSpPr>
          <p:sp>
            <p:nvSpPr>
              <p:cNvPr id="240" name="Freeform 24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241" name="Group 241"/>
            <p:cNvGrpSpPr/>
            <p:nvPr/>
          </p:nvGrpSpPr>
          <p:grpSpPr>
            <a:xfrm>
              <a:off x="17280347" y="10643536"/>
              <a:ext cx="82785" cy="82785"/>
              <a:chOff x="0" y="0"/>
              <a:chExt cx="6350000" cy="6350000"/>
            </a:xfrm>
          </p:grpSpPr>
          <p:sp>
            <p:nvSpPr>
              <p:cNvPr id="242" name="Freeform 24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243" name="Group 243"/>
            <p:cNvGrpSpPr/>
            <p:nvPr/>
          </p:nvGrpSpPr>
          <p:grpSpPr>
            <a:xfrm>
              <a:off x="20467728" y="1075351"/>
              <a:ext cx="82785" cy="82785"/>
              <a:chOff x="0" y="0"/>
              <a:chExt cx="6350000" cy="6350000"/>
            </a:xfrm>
          </p:grpSpPr>
          <p:sp>
            <p:nvSpPr>
              <p:cNvPr id="244" name="Freeform 24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245" name="Group 245"/>
            <p:cNvGrpSpPr/>
            <p:nvPr/>
          </p:nvGrpSpPr>
          <p:grpSpPr>
            <a:xfrm>
              <a:off x="20467728" y="7455836"/>
              <a:ext cx="82785" cy="82785"/>
              <a:chOff x="0" y="0"/>
              <a:chExt cx="6350000" cy="6350000"/>
            </a:xfrm>
          </p:grpSpPr>
          <p:sp>
            <p:nvSpPr>
              <p:cNvPr id="246" name="Freeform 24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247" name="Group 247"/>
            <p:cNvGrpSpPr/>
            <p:nvPr/>
          </p:nvGrpSpPr>
          <p:grpSpPr>
            <a:xfrm>
              <a:off x="20467728" y="4263051"/>
              <a:ext cx="82785" cy="82785"/>
              <a:chOff x="0" y="0"/>
              <a:chExt cx="6350000" cy="6350000"/>
            </a:xfrm>
          </p:grpSpPr>
          <p:sp>
            <p:nvSpPr>
              <p:cNvPr id="248" name="Freeform 24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249" name="Group 249"/>
            <p:cNvGrpSpPr/>
            <p:nvPr/>
          </p:nvGrpSpPr>
          <p:grpSpPr>
            <a:xfrm>
              <a:off x="20467728" y="10643536"/>
              <a:ext cx="82785" cy="82785"/>
              <a:chOff x="0" y="0"/>
              <a:chExt cx="6350000" cy="6350000"/>
            </a:xfrm>
          </p:grpSpPr>
          <p:sp>
            <p:nvSpPr>
              <p:cNvPr id="250" name="Freeform 25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251" name="Group 251"/>
            <p:cNvGrpSpPr/>
            <p:nvPr/>
          </p:nvGrpSpPr>
          <p:grpSpPr>
            <a:xfrm>
              <a:off x="7579075" y="2693431"/>
              <a:ext cx="82785" cy="82785"/>
              <a:chOff x="0" y="0"/>
              <a:chExt cx="6350000" cy="6350000"/>
            </a:xfrm>
          </p:grpSpPr>
          <p:sp>
            <p:nvSpPr>
              <p:cNvPr id="252" name="Freeform 25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253" name="Group 253"/>
            <p:cNvGrpSpPr/>
            <p:nvPr/>
          </p:nvGrpSpPr>
          <p:grpSpPr>
            <a:xfrm>
              <a:off x="7579075" y="9073915"/>
              <a:ext cx="82785" cy="82785"/>
              <a:chOff x="0" y="0"/>
              <a:chExt cx="6350000" cy="6350000"/>
            </a:xfrm>
          </p:grpSpPr>
          <p:sp>
            <p:nvSpPr>
              <p:cNvPr id="254" name="Freeform 25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255" name="Group 255"/>
            <p:cNvGrpSpPr/>
            <p:nvPr/>
          </p:nvGrpSpPr>
          <p:grpSpPr>
            <a:xfrm>
              <a:off x="7579075" y="5881131"/>
              <a:ext cx="82785" cy="82785"/>
              <a:chOff x="0" y="0"/>
              <a:chExt cx="6350000" cy="6350000"/>
            </a:xfrm>
          </p:grpSpPr>
          <p:sp>
            <p:nvSpPr>
              <p:cNvPr id="256" name="Freeform 25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257" name="Group 257"/>
            <p:cNvGrpSpPr/>
            <p:nvPr/>
          </p:nvGrpSpPr>
          <p:grpSpPr>
            <a:xfrm>
              <a:off x="17280347" y="2693431"/>
              <a:ext cx="82785" cy="82785"/>
              <a:chOff x="0" y="0"/>
              <a:chExt cx="6350000" cy="6350000"/>
            </a:xfrm>
          </p:grpSpPr>
          <p:sp>
            <p:nvSpPr>
              <p:cNvPr id="258" name="Freeform 25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259" name="Group 259"/>
            <p:cNvGrpSpPr/>
            <p:nvPr/>
          </p:nvGrpSpPr>
          <p:grpSpPr>
            <a:xfrm>
              <a:off x="17280347" y="9073915"/>
              <a:ext cx="82785" cy="82785"/>
              <a:chOff x="0" y="0"/>
              <a:chExt cx="6350000" cy="6350000"/>
            </a:xfrm>
          </p:grpSpPr>
          <p:sp>
            <p:nvSpPr>
              <p:cNvPr id="260" name="Freeform 26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261" name="Group 261"/>
            <p:cNvGrpSpPr/>
            <p:nvPr/>
          </p:nvGrpSpPr>
          <p:grpSpPr>
            <a:xfrm>
              <a:off x="17280347" y="5881131"/>
              <a:ext cx="82785" cy="82785"/>
              <a:chOff x="0" y="0"/>
              <a:chExt cx="6350000" cy="6350000"/>
            </a:xfrm>
          </p:grpSpPr>
          <p:sp>
            <p:nvSpPr>
              <p:cNvPr id="262" name="Freeform 26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263" name="Group 263"/>
            <p:cNvGrpSpPr/>
            <p:nvPr/>
          </p:nvGrpSpPr>
          <p:grpSpPr>
            <a:xfrm>
              <a:off x="20467728" y="2693431"/>
              <a:ext cx="82785" cy="82785"/>
              <a:chOff x="0" y="0"/>
              <a:chExt cx="6350000" cy="6350000"/>
            </a:xfrm>
          </p:grpSpPr>
          <p:sp>
            <p:nvSpPr>
              <p:cNvPr id="264" name="Freeform 26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265" name="Group 265"/>
            <p:cNvGrpSpPr/>
            <p:nvPr/>
          </p:nvGrpSpPr>
          <p:grpSpPr>
            <a:xfrm>
              <a:off x="20467728" y="9073915"/>
              <a:ext cx="82785" cy="82785"/>
              <a:chOff x="0" y="0"/>
              <a:chExt cx="6350000" cy="6350000"/>
            </a:xfrm>
          </p:grpSpPr>
          <p:sp>
            <p:nvSpPr>
              <p:cNvPr id="266" name="Freeform 26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267" name="Group 267"/>
            <p:cNvGrpSpPr/>
            <p:nvPr/>
          </p:nvGrpSpPr>
          <p:grpSpPr>
            <a:xfrm>
              <a:off x="20467728" y="5881131"/>
              <a:ext cx="82785" cy="82785"/>
              <a:chOff x="0" y="0"/>
              <a:chExt cx="6350000" cy="6350000"/>
            </a:xfrm>
          </p:grpSpPr>
          <p:sp>
            <p:nvSpPr>
              <p:cNvPr id="268" name="Freeform 26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269" name="Group 269"/>
            <p:cNvGrpSpPr/>
            <p:nvPr/>
          </p:nvGrpSpPr>
          <p:grpSpPr>
            <a:xfrm>
              <a:off x="4332791" y="1075351"/>
              <a:ext cx="82785" cy="82785"/>
              <a:chOff x="0" y="0"/>
              <a:chExt cx="6350000" cy="6350000"/>
            </a:xfrm>
          </p:grpSpPr>
          <p:sp>
            <p:nvSpPr>
              <p:cNvPr id="270" name="Freeform 27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271" name="Group 271"/>
            <p:cNvGrpSpPr/>
            <p:nvPr/>
          </p:nvGrpSpPr>
          <p:grpSpPr>
            <a:xfrm>
              <a:off x="4332791" y="7455836"/>
              <a:ext cx="82785" cy="82785"/>
              <a:chOff x="0" y="0"/>
              <a:chExt cx="6350000" cy="6350000"/>
            </a:xfrm>
          </p:grpSpPr>
          <p:sp>
            <p:nvSpPr>
              <p:cNvPr id="272" name="Freeform 27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273" name="Group 273"/>
            <p:cNvGrpSpPr/>
            <p:nvPr/>
          </p:nvGrpSpPr>
          <p:grpSpPr>
            <a:xfrm>
              <a:off x="4332791" y="4263051"/>
              <a:ext cx="82785" cy="82785"/>
              <a:chOff x="0" y="0"/>
              <a:chExt cx="6350000" cy="6350000"/>
            </a:xfrm>
          </p:grpSpPr>
          <p:sp>
            <p:nvSpPr>
              <p:cNvPr id="274" name="Freeform 27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275" name="Group 275"/>
            <p:cNvGrpSpPr/>
            <p:nvPr/>
          </p:nvGrpSpPr>
          <p:grpSpPr>
            <a:xfrm>
              <a:off x="4332791" y="10643536"/>
              <a:ext cx="82785" cy="82785"/>
              <a:chOff x="0" y="0"/>
              <a:chExt cx="6350000" cy="6350000"/>
            </a:xfrm>
          </p:grpSpPr>
          <p:sp>
            <p:nvSpPr>
              <p:cNvPr id="276" name="Freeform 27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277" name="Group 277"/>
            <p:cNvGrpSpPr/>
            <p:nvPr/>
          </p:nvGrpSpPr>
          <p:grpSpPr>
            <a:xfrm>
              <a:off x="14034063" y="1075351"/>
              <a:ext cx="82785" cy="82785"/>
              <a:chOff x="0" y="0"/>
              <a:chExt cx="6350000" cy="6350000"/>
            </a:xfrm>
          </p:grpSpPr>
          <p:sp>
            <p:nvSpPr>
              <p:cNvPr id="278" name="Freeform 27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279" name="Group 279"/>
            <p:cNvGrpSpPr/>
            <p:nvPr/>
          </p:nvGrpSpPr>
          <p:grpSpPr>
            <a:xfrm>
              <a:off x="14034063" y="7455836"/>
              <a:ext cx="82785" cy="82785"/>
              <a:chOff x="0" y="0"/>
              <a:chExt cx="6350000" cy="6350000"/>
            </a:xfrm>
          </p:grpSpPr>
          <p:sp>
            <p:nvSpPr>
              <p:cNvPr id="280" name="Freeform 28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281" name="Group 281"/>
            <p:cNvGrpSpPr/>
            <p:nvPr/>
          </p:nvGrpSpPr>
          <p:grpSpPr>
            <a:xfrm>
              <a:off x="14034063" y="4263051"/>
              <a:ext cx="82785" cy="82785"/>
              <a:chOff x="0" y="0"/>
              <a:chExt cx="6350000" cy="6350000"/>
            </a:xfrm>
          </p:grpSpPr>
          <p:sp>
            <p:nvSpPr>
              <p:cNvPr id="282" name="Freeform 28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283" name="Group 283"/>
            <p:cNvGrpSpPr/>
            <p:nvPr/>
          </p:nvGrpSpPr>
          <p:grpSpPr>
            <a:xfrm>
              <a:off x="14034063" y="10643536"/>
              <a:ext cx="82785" cy="82785"/>
              <a:chOff x="0" y="0"/>
              <a:chExt cx="6350000" cy="6350000"/>
            </a:xfrm>
          </p:grpSpPr>
          <p:sp>
            <p:nvSpPr>
              <p:cNvPr id="284" name="Freeform 28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285" name="Group 285"/>
            <p:cNvGrpSpPr/>
            <p:nvPr/>
          </p:nvGrpSpPr>
          <p:grpSpPr>
            <a:xfrm>
              <a:off x="4332791" y="2693431"/>
              <a:ext cx="82785" cy="82785"/>
              <a:chOff x="0" y="0"/>
              <a:chExt cx="6350000" cy="6350000"/>
            </a:xfrm>
          </p:grpSpPr>
          <p:sp>
            <p:nvSpPr>
              <p:cNvPr id="286" name="Freeform 28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287" name="Group 287"/>
            <p:cNvGrpSpPr/>
            <p:nvPr/>
          </p:nvGrpSpPr>
          <p:grpSpPr>
            <a:xfrm>
              <a:off x="4332791" y="9073915"/>
              <a:ext cx="82785" cy="82785"/>
              <a:chOff x="0" y="0"/>
              <a:chExt cx="6350000" cy="6350000"/>
            </a:xfrm>
          </p:grpSpPr>
          <p:sp>
            <p:nvSpPr>
              <p:cNvPr id="288" name="Freeform 28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289" name="Group 289"/>
            <p:cNvGrpSpPr/>
            <p:nvPr/>
          </p:nvGrpSpPr>
          <p:grpSpPr>
            <a:xfrm>
              <a:off x="4332791" y="5881131"/>
              <a:ext cx="82785" cy="82785"/>
              <a:chOff x="0" y="0"/>
              <a:chExt cx="6350000" cy="6350000"/>
            </a:xfrm>
          </p:grpSpPr>
          <p:sp>
            <p:nvSpPr>
              <p:cNvPr id="290" name="Freeform 29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291" name="Group 291"/>
            <p:cNvGrpSpPr/>
            <p:nvPr/>
          </p:nvGrpSpPr>
          <p:grpSpPr>
            <a:xfrm>
              <a:off x="14034063" y="2693431"/>
              <a:ext cx="82785" cy="82785"/>
              <a:chOff x="0" y="0"/>
              <a:chExt cx="6350000" cy="6350000"/>
            </a:xfrm>
          </p:grpSpPr>
          <p:sp>
            <p:nvSpPr>
              <p:cNvPr id="292" name="Freeform 29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293" name="Group 293"/>
            <p:cNvGrpSpPr/>
            <p:nvPr/>
          </p:nvGrpSpPr>
          <p:grpSpPr>
            <a:xfrm>
              <a:off x="14034063" y="9073915"/>
              <a:ext cx="82785" cy="82785"/>
              <a:chOff x="0" y="0"/>
              <a:chExt cx="6350000" cy="6350000"/>
            </a:xfrm>
          </p:grpSpPr>
          <p:sp>
            <p:nvSpPr>
              <p:cNvPr id="294" name="Freeform 29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295" name="Group 295"/>
            <p:cNvGrpSpPr/>
            <p:nvPr/>
          </p:nvGrpSpPr>
          <p:grpSpPr>
            <a:xfrm>
              <a:off x="14034063" y="5881131"/>
              <a:ext cx="82785" cy="82785"/>
              <a:chOff x="0" y="0"/>
              <a:chExt cx="6350000" cy="6350000"/>
            </a:xfrm>
          </p:grpSpPr>
          <p:sp>
            <p:nvSpPr>
              <p:cNvPr id="296" name="Freeform 29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297" name="Group 297"/>
            <p:cNvGrpSpPr/>
            <p:nvPr/>
          </p:nvGrpSpPr>
          <p:grpSpPr>
            <a:xfrm>
              <a:off x="1633891" y="0"/>
              <a:ext cx="82785" cy="82785"/>
              <a:chOff x="0" y="0"/>
              <a:chExt cx="6350000" cy="6350000"/>
            </a:xfrm>
          </p:grpSpPr>
          <p:sp>
            <p:nvSpPr>
              <p:cNvPr id="298" name="Freeform 29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299" name="Group 299"/>
            <p:cNvGrpSpPr/>
            <p:nvPr/>
          </p:nvGrpSpPr>
          <p:grpSpPr>
            <a:xfrm>
              <a:off x="1633891" y="6380485"/>
              <a:ext cx="82785" cy="82785"/>
              <a:chOff x="0" y="0"/>
              <a:chExt cx="6350000" cy="6350000"/>
            </a:xfrm>
          </p:grpSpPr>
          <p:sp>
            <p:nvSpPr>
              <p:cNvPr id="300" name="Freeform 30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301" name="Group 301"/>
            <p:cNvGrpSpPr/>
            <p:nvPr/>
          </p:nvGrpSpPr>
          <p:grpSpPr>
            <a:xfrm>
              <a:off x="1633891" y="3187700"/>
              <a:ext cx="82785" cy="82785"/>
              <a:chOff x="0" y="0"/>
              <a:chExt cx="6350000" cy="6350000"/>
            </a:xfrm>
          </p:grpSpPr>
          <p:sp>
            <p:nvSpPr>
              <p:cNvPr id="302" name="Freeform 30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303" name="Group 303"/>
            <p:cNvGrpSpPr/>
            <p:nvPr/>
          </p:nvGrpSpPr>
          <p:grpSpPr>
            <a:xfrm>
              <a:off x="1633891" y="9568185"/>
              <a:ext cx="82785" cy="82785"/>
              <a:chOff x="0" y="0"/>
              <a:chExt cx="6350000" cy="6350000"/>
            </a:xfrm>
          </p:grpSpPr>
          <p:sp>
            <p:nvSpPr>
              <p:cNvPr id="304" name="Freeform 30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305" name="Group 305"/>
            <p:cNvGrpSpPr/>
            <p:nvPr/>
          </p:nvGrpSpPr>
          <p:grpSpPr>
            <a:xfrm>
              <a:off x="11335164" y="0"/>
              <a:ext cx="82785" cy="82785"/>
              <a:chOff x="0" y="0"/>
              <a:chExt cx="6350000" cy="6350000"/>
            </a:xfrm>
          </p:grpSpPr>
          <p:sp>
            <p:nvSpPr>
              <p:cNvPr id="306" name="Freeform 30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307" name="Group 307"/>
            <p:cNvGrpSpPr/>
            <p:nvPr/>
          </p:nvGrpSpPr>
          <p:grpSpPr>
            <a:xfrm>
              <a:off x="11335164" y="6380485"/>
              <a:ext cx="82785" cy="82785"/>
              <a:chOff x="0" y="0"/>
              <a:chExt cx="6350000" cy="6350000"/>
            </a:xfrm>
          </p:grpSpPr>
          <p:sp>
            <p:nvSpPr>
              <p:cNvPr id="308" name="Freeform 30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309" name="Group 309"/>
            <p:cNvGrpSpPr/>
            <p:nvPr/>
          </p:nvGrpSpPr>
          <p:grpSpPr>
            <a:xfrm>
              <a:off x="11335164" y="3187700"/>
              <a:ext cx="82785" cy="82785"/>
              <a:chOff x="0" y="0"/>
              <a:chExt cx="6350000" cy="6350000"/>
            </a:xfrm>
          </p:grpSpPr>
          <p:sp>
            <p:nvSpPr>
              <p:cNvPr id="310" name="Freeform 31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311" name="Group 311"/>
            <p:cNvGrpSpPr/>
            <p:nvPr/>
          </p:nvGrpSpPr>
          <p:grpSpPr>
            <a:xfrm>
              <a:off x="11335164" y="9568185"/>
              <a:ext cx="82785" cy="82785"/>
              <a:chOff x="0" y="0"/>
              <a:chExt cx="6350000" cy="6350000"/>
            </a:xfrm>
          </p:grpSpPr>
          <p:sp>
            <p:nvSpPr>
              <p:cNvPr id="312" name="Freeform 31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313" name="Group 313"/>
            <p:cNvGrpSpPr/>
            <p:nvPr/>
          </p:nvGrpSpPr>
          <p:grpSpPr>
            <a:xfrm>
              <a:off x="1633891" y="1618080"/>
              <a:ext cx="82785" cy="82785"/>
              <a:chOff x="0" y="0"/>
              <a:chExt cx="6350000" cy="6350000"/>
            </a:xfrm>
          </p:grpSpPr>
          <p:sp>
            <p:nvSpPr>
              <p:cNvPr id="314" name="Freeform 31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315" name="Group 315"/>
            <p:cNvGrpSpPr/>
            <p:nvPr/>
          </p:nvGrpSpPr>
          <p:grpSpPr>
            <a:xfrm>
              <a:off x="1633891" y="7998564"/>
              <a:ext cx="82785" cy="82785"/>
              <a:chOff x="0" y="0"/>
              <a:chExt cx="6350000" cy="6350000"/>
            </a:xfrm>
          </p:grpSpPr>
          <p:sp>
            <p:nvSpPr>
              <p:cNvPr id="316" name="Freeform 31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317" name="Group 317"/>
            <p:cNvGrpSpPr/>
            <p:nvPr/>
          </p:nvGrpSpPr>
          <p:grpSpPr>
            <a:xfrm>
              <a:off x="1633891" y="4805780"/>
              <a:ext cx="82785" cy="82785"/>
              <a:chOff x="0" y="0"/>
              <a:chExt cx="6350000" cy="6350000"/>
            </a:xfrm>
          </p:grpSpPr>
          <p:sp>
            <p:nvSpPr>
              <p:cNvPr id="318" name="Freeform 31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319" name="Group 319"/>
            <p:cNvGrpSpPr/>
            <p:nvPr/>
          </p:nvGrpSpPr>
          <p:grpSpPr>
            <a:xfrm>
              <a:off x="11335164" y="1618080"/>
              <a:ext cx="82785" cy="82785"/>
              <a:chOff x="0" y="0"/>
              <a:chExt cx="6350000" cy="6350000"/>
            </a:xfrm>
          </p:grpSpPr>
          <p:sp>
            <p:nvSpPr>
              <p:cNvPr id="320" name="Freeform 32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321" name="Group 321"/>
            <p:cNvGrpSpPr/>
            <p:nvPr/>
          </p:nvGrpSpPr>
          <p:grpSpPr>
            <a:xfrm>
              <a:off x="11335164" y="7998564"/>
              <a:ext cx="82785" cy="82785"/>
              <a:chOff x="0" y="0"/>
              <a:chExt cx="6350000" cy="6350000"/>
            </a:xfrm>
          </p:grpSpPr>
          <p:sp>
            <p:nvSpPr>
              <p:cNvPr id="322" name="Freeform 32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323" name="Group 323"/>
            <p:cNvGrpSpPr/>
            <p:nvPr/>
          </p:nvGrpSpPr>
          <p:grpSpPr>
            <a:xfrm>
              <a:off x="11335164" y="4805780"/>
              <a:ext cx="82785" cy="82785"/>
              <a:chOff x="0" y="0"/>
              <a:chExt cx="6350000" cy="6350000"/>
            </a:xfrm>
          </p:grpSpPr>
          <p:sp>
            <p:nvSpPr>
              <p:cNvPr id="324" name="Freeform 32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325" name="Group 325"/>
            <p:cNvGrpSpPr/>
            <p:nvPr/>
          </p:nvGrpSpPr>
          <p:grpSpPr>
            <a:xfrm>
              <a:off x="8128040" y="0"/>
              <a:ext cx="82785" cy="82785"/>
              <a:chOff x="0" y="0"/>
              <a:chExt cx="6350000" cy="6350000"/>
            </a:xfrm>
          </p:grpSpPr>
          <p:sp>
            <p:nvSpPr>
              <p:cNvPr id="326" name="Freeform 32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327" name="Group 327"/>
            <p:cNvGrpSpPr/>
            <p:nvPr/>
          </p:nvGrpSpPr>
          <p:grpSpPr>
            <a:xfrm>
              <a:off x="8128040" y="6380485"/>
              <a:ext cx="82785" cy="82785"/>
              <a:chOff x="0" y="0"/>
              <a:chExt cx="6350000" cy="6350000"/>
            </a:xfrm>
          </p:grpSpPr>
          <p:sp>
            <p:nvSpPr>
              <p:cNvPr id="328" name="Freeform 32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329" name="Group 329"/>
            <p:cNvGrpSpPr/>
            <p:nvPr/>
          </p:nvGrpSpPr>
          <p:grpSpPr>
            <a:xfrm>
              <a:off x="8128040" y="3187700"/>
              <a:ext cx="82785" cy="82785"/>
              <a:chOff x="0" y="0"/>
              <a:chExt cx="6350000" cy="6350000"/>
            </a:xfrm>
          </p:grpSpPr>
          <p:sp>
            <p:nvSpPr>
              <p:cNvPr id="330" name="Freeform 33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331" name="Group 331"/>
            <p:cNvGrpSpPr/>
            <p:nvPr/>
          </p:nvGrpSpPr>
          <p:grpSpPr>
            <a:xfrm>
              <a:off x="8128040" y="9568185"/>
              <a:ext cx="82785" cy="82785"/>
              <a:chOff x="0" y="0"/>
              <a:chExt cx="6350000" cy="6350000"/>
            </a:xfrm>
          </p:grpSpPr>
          <p:sp>
            <p:nvSpPr>
              <p:cNvPr id="332" name="Freeform 33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333" name="Group 333"/>
            <p:cNvGrpSpPr/>
            <p:nvPr/>
          </p:nvGrpSpPr>
          <p:grpSpPr>
            <a:xfrm>
              <a:off x="17829312" y="0"/>
              <a:ext cx="82785" cy="82785"/>
              <a:chOff x="0" y="0"/>
              <a:chExt cx="6350000" cy="6350000"/>
            </a:xfrm>
          </p:grpSpPr>
          <p:sp>
            <p:nvSpPr>
              <p:cNvPr id="334" name="Freeform 33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335" name="Group 335"/>
            <p:cNvGrpSpPr/>
            <p:nvPr/>
          </p:nvGrpSpPr>
          <p:grpSpPr>
            <a:xfrm>
              <a:off x="17829312" y="6380485"/>
              <a:ext cx="82785" cy="82785"/>
              <a:chOff x="0" y="0"/>
              <a:chExt cx="6350000" cy="6350000"/>
            </a:xfrm>
          </p:grpSpPr>
          <p:sp>
            <p:nvSpPr>
              <p:cNvPr id="336" name="Freeform 33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337" name="Group 337"/>
            <p:cNvGrpSpPr/>
            <p:nvPr/>
          </p:nvGrpSpPr>
          <p:grpSpPr>
            <a:xfrm>
              <a:off x="17829312" y="3187700"/>
              <a:ext cx="82785" cy="82785"/>
              <a:chOff x="0" y="0"/>
              <a:chExt cx="6350000" cy="6350000"/>
            </a:xfrm>
          </p:grpSpPr>
          <p:sp>
            <p:nvSpPr>
              <p:cNvPr id="338" name="Freeform 33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339" name="Group 339"/>
            <p:cNvGrpSpPr/>
            <p:nvPr/>
          </p:nvGrpSpPr>
          <p:grpSpPr>
            <a:xfrm>
              <a:off x="17829312" y="9568185"/>
              <a:ext cx="82785" cy="82785"/>
              <a:chOff x="0" y="0"/>
              <a:chExt cx="6350000" cy="6350000"/>
            </a:xfrm>
          </p:grpSpPr>
          <p:sp>
            <p:nvSpPr>
              <p:cNvPr id="340" name="Freeform 34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341" name="Group 341"/>
            <p:cNvGrpSpPr/>
            <p:nvPr/>
          </p:nvGrpSpPr>
          <p:grpSpPr>
            <a:xfrm>
              <a:off x="21016693" y="0"/>
              <a:ext cx="82785" cy="82785"/>
              <a:chOff x="0" y="0"/>
              <a:chExt cx="6350000" cy="6350000"/>
            </a:xfrm>
          </p:grpSpPr>
          <p:sp>
            <p:nvSpPr>
              <p:cNvPr id="342" name="Freeform 34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343" name="Group 343"/>
            <p:cNvGrpSpPr/>
            <p:nvPr/>
          </p:nvGrpSpPr>
          <p:grpSpPr>
            <a:xfrm>
              <a:off x="21016693" y="6380485"/>
              <a:ext cx="82785" cy="82785"/>
              <a:chOff x="0" y="0"/>
              <a:chExt cx="6350000" cy="6350000"/>
            </a:xfrm>
          </p:grpSpPr>
          <p:sp>
            <p:nvSpPr>
              <p:cNvPr id="344" name="Freeform 34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345" name="Group 345"/>
            <p:cNvGrpSpPr/>
            <p:nvPr/>
          </p:nvGrpSpPr>
          <p:grpSpPr>
            <a:xfrm>
              <a:off x="21016693" y="3187700"/>
              <a:ext cx="82785" cy="82785"/>
              <a:chOff x="0" y="0"/>
              <a:chExt cx="6350000" cy="6350000"/>
            </a:xfrm>
          </p:grpSpPr>
          <p:sp>
            <p:nvSpPr>
              <p:cNvPr id="346" name="Freeform 34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347" name="Group 347"/>
            <p:cNvGrpSpPr/>
            <p:nvPr/>
          </p:nvGrpSpPr>
          <p:grpSpPr>
            <a:xfrm>
              <a:off x="21016693" y="9568185"/>
              <a:ext cx="82785" cy="82785"/>
              <a:chOff x="0" y="0"/>
              <a:chExt cx="6350000" cy="6350000"/>
            </a:xfrm>
          </p:grpSpPr>
          <p:sp>
            <p:nvSpPr>
              <p:cNvPr id="348" name="Freeform 34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349" name="Group 349"/>
            <p:cNvGrpSpPr/>
            <p:nvPr/>
          </p:nvGrpSpPr>
          <p:grpSpPr>
            <a:xfrm>
              <a:off x="8128040" y="1618080"/>
              <a:ext cx="82785" cy="82785"/>
              <a:chOff x="0" y="0"/>
              <a:chExt cx="6350000" cy="6350000"/>
            </a:xfrm>
          </p:grpSpPr>
          <p:sp>
            <p:nvSpPr>
              <p:cNvPr id="350" name="Freeform 35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351" name="Group 351"/>
            <p:cNvGrpSpPr/>
            <p:nvPr/>
          </p:nvGrpSpPr>
          <p:grpSpPr>
            <a:xfrm>
              <a:off x="8128040" y="7998564"/>
              <a:ext cx="82785" cy="82785"/>
              <a:chOff x="0" y="0"/>
              <a:chExt cx="6350000" cy="6350000"/>
            </a:xfrm>
          </p:grpSpPr>
          <p:sp>
            <p:nvSpPr>
              <p:cNvPr id="352" name="Freeform 35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353" name="Group 353"/>
            <p:cNvGrpSpPr/>
            <p:nvPr/>
          </p:nvGrpSpPr>
          <p:grpSpPr>
            <a:xfrm>
              <a:off x="8128040" y="4805780"/>
              <a:ext cx="82785" cy="82785"/>
              <a:chOff x="0" y="0"/>
              <a:chExt cx="6350000" cy="6350000"/>
            </a:xfrm>
          </p:grpSpPr>
          <p:sp>
            <p:nvSpPr>
              <p:cNvPr id="354" name="Freeform 35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355" name="Group 355"/>
            <p:cNvGrpSpPr/>
            <p:nvPr/>
          </p:nvGrpSpPr>
          <p:grpSpPr>
            <a:xfrm>
              <a:off x="17829312" y="1618080"/>
              <a:ext cx="82785" cy="82785"/>
              <a:chOff x="0" y="0"/>
              <a:chExt cx="6350000" cy="6350000"/>
            </a:xfrm>
          </p:grpSpPr>
          <p:sp>
            <p:nvSpPr>
              <p:cNvPr id="356" name="Freeform 35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357" name="Group 357"/>
            <p:cNvGrpSpPr/>
            <p:nvPr/>
          </p:nvGrpSpPr>
          <p:grpSpPr>
            <a:xfrm>
              <a:off x="17829312" y="7998564"/>
              <a:ext cx="82785" cy="82785"/>
              <a:chOff x="0" y="0"/>
              <a:chExt cx="6350000" cy="6350000"/>
            </a:xfrm>
          </p:grpSpPr>
          <p:sp>
            <p:nvSpPr>
              <p:cNvPr id="358" name="Freeform 35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359" name="Group 359"/>
            <p:cNvGrpSpPr/>
            <p:nvPr/>
          </p:nvGrpSpPr>
          <p:grpSpPr>
            <a:xfrm>
              <a:off x="17829312" y="4805780"/>
              <a:ext cx="82785" cy="82785"/>
              <a:chOff x="0" y="0"/>
              <a:chExt cx="6350000" cy="6350000"/>
            </a:xfrm>
          </p:grpSpPr>
          <p:sp>
            <p:nvSpPr>
              <p:cNvPr id="360" name="Freeform 36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361" name="Group 361"/>
            <p:cNvGrpSpPr/>
            <p:nvPr/>
          </p:nvGrpSpPr>
          <p:grpSpPr>
            <a:xfrm>
              <a:off x="21016693" y="1618080"/>
              <a:ext cx="82785" cy="82785"/>
              <a:chOff x="0" y="0"/>
              <a:chExt cx="6350000" cy="6350000"/>
            </a:xfrm>
          </p:grpSpPr>
          <p:sp>
            <p:nvSpPr>
              <p:cNvPr id="362" name="Freeform 36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363" name="Group 363"/>
            <p:cNvGrpSpPr/>
            <p:nvPr/>
          </p:nvGrpSpPr>
          <p:grpSpPr>
            <a:xfrm>
              <a:off x="21016693" y="7998564"/>
              <a:ext cx="82785" cy="82785"/>
              <a:chOff x="0" y="0"/>
              <a:chExt cx="6350000" cy="6350000"/>
            </a:xfrm>
          </p:grpSpPr>
          <p:sp>
            <p:nvSpPr>
              <p:cNvPr id="364" name="Freeform 36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365" name="Group 365"/>
            <p:cNvGrpSpPr/>
            <p:nvPr/>
          </p:nvGrpSpPr>
          <p:grpSpPr>
            <a:xfrm>
              <a:off x="21016693" y="4805780"/>
              <a:ext cx="82785" cy="82785"/>
              <a:chOff x="0" y="0"/>
              <a:chExt cx="6350000" cy="6350000"/>
            </a:xfrm>
          </p:grpSpPr>
          <p:sp>
            <p:nvSpPr>
              <p:cNvPr id="366" name="Freeform 36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367" name="Group 367"/>
            <p:cNvGrpSpPr/>
            <p:nvPr/>
          </p:nvGrpSpPr>
          <p:grpSpPr>
            <a:xfrm>
              <a:off x="4881756" y="0"/>
              <a:ext cx="82785" cy="82785"/>
              <a:chOff x="0" y="0"/>
              <a:chExt cx="6350000" cy="6350000"/>
            </a:xfrm>
          </p:grpSpPr>
          <p:sp>
            <p:nvSpPr>
              <p:cNvPr id="368" name="Freeform 36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369" name="Group 369"/>
            <p:cNvGrpSpPr/>
            <p:nvPr/>
          </p:nvGrpSpPr>
          <p:grpSpPr>
            <a:xfrm>
              <a:off x="4881756" y="6380485"/>
              <a:ext cx="82785" cy="82785"/>
              <a:chOff x="0" y="0"/>
              <a:chExt cx="6350000" cy="6350000"/>
            </a:xfrm>
          </p:grpSpPr>
          <p:sp>
            <p:nvSpPr>
              <p:cNvPr id="370" name="Freeform 37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371" name="Group 371"/>
            <p:cNvGrpSpPr/>
            <p:nvPr/>
          </p:nvGrpSpPr>
          <p:grpSpPr>
            <a:xfrm>
              <a:off x="4881756" y="3187700"/>
              <a:ext cx="82785" cy="82785"/>
              <a:chOff x="0" y="0"/>
              <a:chExt cx="6350000" cy="6350000"/>
            </a:xfrm>
          </p:grpSpPr>
          <p:sp>
            <p:nvSpPr>
              <p:cNvPr id="372" name="Freeform 37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373" name="Group 373"/>
            <p:cNvGrpSpPr/>
            <p:nvPr/>
          </p:nvGrpSpPr>
          <p:grpSpPr>
            <a:xfrm>
              <a:off x="4881756" y="9568185"/>
              <a:ext cx="82785" cy="82785"/>
              <a:chOff x="0" y="0"/>
              <a:chExt cx="6350000" cy="6350000"/>
            </a:xfrm>
          </p:grpSpPr>
          <p:sp>
            <p:nvSpPr>
              <p:cNvPr id="374" name="Freeform 37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375" name="Group 375"/>
            <p:cNvGrpSpPr/>
            <p:nvPr/>
          </p:nvGrpSpPr>
          <p:grpSpPr>
            <a:xfrm>
              <a:off x="14583028" y="0"/>
              <a:ext cx="82785" cy="82785"/>
              <a:chOff x="0" y="0"/>
              <a:chExt cx="6350000" cy="6350000"/>
            </a:xfrm>
          </p:grpSpPr>
          <p:sp>
            <p:nvSpPr>
              <p:cNvPr id="376" name="Freeform 37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377" name="Group 377"/>
            <p:cNvGrpSpPr/>
            <p:nvPr/>
          </p:nvGrpSpPr>
          <p:grpSpPr>
            <a:xfrm>
              <a:off x="14583028" y="6380485"/>
              <a:ext cx="82785" cy="82785"/>
              <a:chOff x="0" y="0"/>
              <a:chExt cx="6350000" cy="6350000"/>
            </a:xfrm>
          </p:grpSpPr>
          <p:sp>
            <p:nvSpPr>
              <p:cNvPr id="378" name="Freeform 37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379" name="Group 379"/>
            <p:cNvGrpSpPr/>
            <p:nvPr/>
          </p:nvGrpSpPr>
          <p:grpSpPr>
            <a:xfrm>
              <a:off x="14583028" y="3187700"/>
              <a:ext cx="82785" cy="82785"/>
              <a:chOff x="0" y="0"/>
              <a:chExt cx="6350000" cy="6350000"/>
            </a:xfrm>
          </p:grpSpPr>
          <p:sp>
            <p:nvSpPr>
              <p:cNvPr id="380" name="Freeform 38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381" name="Group 381"/>
            <p:cNvGrpSpPr/>
            <p:nvPr/>
          </p:nvGrpSpPr>
          <p:grpSpPr>
            <a:xfrm>
              <a:off x="14583028" y="9568185"/>
              <a:ext cx="82785" cy="82785"/>
              <a:chOff x="0" y="0"/>
              <a:chExt cx="6350000" cy="6350000"/>
            </a:xfrm>
          </p:grpSpPr>
          <p:sp>
            <p:nvSpPr>
              <p:cNvPr id="382" name="Freeform 38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383" name="Group 383"/>
            <p:cNvGrpSpPr/>
            <p:nvPr/>
          </p:nvGrpSpPr>
          <p:grpSpPr>
            <a:xfrm>
              <a:off x="4881756" y="1618080"/>
              <a:ext cx="82785" cy="82785"/>
              <a:chOff x="0" y="0"/>
              <a:chExt cx="6350000" cy="6350000"/>
            </a:xfrm>
          </p:grpSpPr>
          <p:sp>
            <p:nvSpPr>
              <p:cNvPr id="384" name="Freeform 38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385" name="Group 385"/>
            <p:cNvGrpSpPr/>
            <p:nvPr/>
          </p:nvGrpSpPr>
          <p:grpSpPr>
            <a:xfrm>
              <a:off x="4881756" y="7998564"/>
              <a:ext cx="82785" cy="82785"/>
              <a:chOff x="0" y="0"/>
              <a:chExt cx="6350000" cy="6350000"/>
            </a:xfrm>
          </p:grpSpPr>
          <p:sp>
            <p:nvSpPr>
              <p:cNvPr id="386" name="Freeform 38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387" name="Group 387"/>
            <p:cNvGrpSpPr/>
            <p:nvPr/>
          </p:nvGrpSpPr>
          <p:grpSpPr>
            <a:xfrm>
              <a:off x="4881756" y="4805780"/>
              <a:ext cx="82785" cy="82785"/>
              <a:chOff x="0" y="0"/>
              <a:chExt cx="6350000" cy="6350000"/>
            </a:xfrm>
          </p:grpSpPr>
          <p:sp>
            <p:nvSpPr>
              <p:cNvPr id="388" name="Freeform 38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389" name="Group 389"/>
            <p:cNvGrpSpPr/>
            <p:nvPr/>
          </p:nvGrpSpPr>
          <p:grpSpPr>
            <a:xfrm>
              <a:off x="14583028" y="1618080"/>
              <a:ext cx="82785" cy="82785"/>
              <a:chOff x="0" y="0"/>
              <a:chExt cx="6350000" cy="6350000"/>
            </a:xfrm>
          </p:grpSpPr>
          <p:sp>
            <p:nvSpPr>
              <p:cNvPr id="390" name="Freeform 39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391" name="Group 391"/>
            <p:cNvGrpSpPr/>
            <p:nvPr/>
          </p:nvGrpSpPr>
          <p:grpSpPr>
            <a:xfrm>
              <a:off x="14583028" y="7998564"/>
              <a:ext cx="82785" cy="82785"/>
              <a:chOff x="0" y="0"/>
              <a:chExt cx="6350000" cy="6350000"/>
            </a:xfrm>
          </p:grpSpPr>
          <p:sp>
            <p:nvSpPr>
              <p:cNvPr id="392" name="Freeform 39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393" name="Group 393"/>
            <p:cNvGrpSpPr/>
            <p:nvPr/>
          </p:nvGrpSpPr>
          <p:grpSpPr>
            <a:xfrm>
              <a:off x="14583028" y="4805780"/>
              <a:ext cx="82785" cy="82785"/>
              <a:chOff x="0" y="0"/>
              <a:chExt cx="6350000" cy="6350000"/>
            </a:xfrm>
          </p:grpSpPr>
          <p:sp>
            <p:nvSpPr>
              <p:cNvPr id="394" name="Freeform 39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395" name="Group 395"/>
            <p:cNvGrpSpPr/>
            <p:nvPr/>
          </p:nvGrpSpPr>
          <p:grpSpPr>
            <a:xfrm>
              <a:off x="2172552" y="537155"/>
              <a:ext cx="82785" cy="82785"/>
              <a:chOff x="0" y="0"/>
              <a:chExt cx="6350000" cy="6350000"/>
            </a:xfrm>
          </p:grpSpPr>
          <p:sp>
            <p:nvSpPr>
              <p:cNvPr id="396" name="Freeform 39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397" name="Group 397"/>
            <p:cNvGrpSpPr/>
            <p:nvPr/>
          </p:nvGrpSpPr>
          <p:grpSpPr>
            <a:xfrm>
              <a:off x="2172552" y="6917640"/>
              <a:ext cx="82785" cy="82785"/>
              <a:chOff x="0" y="0"/>
              <a:chExt cx="6350000" cy="6350000"/>
            </a:xfrm>
          </p:grpSpPr>
          <p:sp>
            <p:nvSpPr>
              <p:cNvPr id="398" name="Freeform 39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399" name="Group 399"/>
            <p:cNvGrpSpPr/>
            <p:nvPr/>
          </p:nvGrpSpPr>
          <p:grpSpPr>
            <a:xfrm>
              <a:off x="2172552" y="3724855"/>
              <a:ext cx="82785" cy="82785"/>
              <a:chOff x="0" y="0"/>
              <a:chExt cx="6350000" cy="6350000"/>
            </a:xfrm>
          </p:grpSpPr>
          <p:sp>
            <p:nvSpPr>
              <p:cNvPr id="400" name="Freeform 40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401" name="Group 401"/>
            <p:cNvGrpSpPr/>
            <p:nvPr/>
          </p:nvGrpSpPr>
          <p:grpSpPr>
            <a:xfrm>
              <a:off x="2172552" y="10105340"/>
              <a:ext cx="82785" cy="82785"/>
              <a:chOff x="0" y="0"/>
              <a:chExt cx="6350000" cy="6350000"/>
            </a:xfrm>
          </p:grpSpPr>
          <p:sp>
            <p:nvSpPr>
              <p:cNvPr id="402" name="Freeform 40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403" name="Group 403"/>
            <p:cNvGrpSpPr/>
            <p:nvPr/>
          </p:nvGrpSpPr>
          <p:grpSpPr>
            <a:xfrm>
              <a:off x="11873824" y="537155"/>
              <a:ext cx="82785" cy="82785"/>
              <a:chOff x="0" y="0"/>
              <a:chExt cx="6350000" cy="6350000"/>
            </a:xfrm>
          </p:grpSpPr>
          <p:sp>
            <p:nvSpPr>
              <p:cNvPr id="404" name="Freeform 40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405" name="Group 405"/>
            <p:cNvGrpSpPr/>
            <p:nvPr/>
          </p:nvGrpSpPr>
          <p:grpSpPr>
            <a:xfrm>
              <a:off x="11873824" y="6917640"/>
              <a:ext cx="82785" cy="82785"/>
              <a:chOff x="0" y="0"/>
              <a:chExt cx="6350000" cy="6350000"/>
            </a:xfrm>
          </p:grpSpPr>
          <p:sp>
            <p:nvSpPr>
              <p:cNvPr id="406" name="Freeform 40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407" name="Group 407"/>
            <p:cNvGrpSpPr/>
            <p:nvPr/>
          </p:nvGrpSpPr>
          <p:grpSpPr>
            <a:xfrm>
              <a:off x="11873824" y="3724855"/>
              <a:ext cx="82785" cy="82785"/>
              <a:chOff x="0" y="0"/>
              <a:chExt cx="6350000" cy="6350000"/>
            </a:xfrm>
          </p:grpSpPr>
          <p:sp>
            <p:nvSpPr>
              <p:cNvPr id="408" name="Freeform 40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409" name="Group 409"/>
            <p:cNvGrpSpPr/>
            <p:nvPr/>
          </p:nvGrpSpPr>
          <p:grpSpPr>
            <a:xfrm>
              <a:off x="11873824" y="10105340"/>
              <a:ext cx="82785" cy="82785"/>
              <a:chOff x="0" y="0"/>
              <a:chExt cx="6350000" cy="6350000"/>
            </a:xfrm>
          </p:grpSpPr>
          <p:sp>
            <p:nvSpPr>
              <p:cNvPr id="410" name="Freeform 41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411" name="Group 411"/>
            <p:cNvGrpSpPr/>
            <p:nvPr/>
          </p:nvGrpSpPr>
          <p:grpSpPr>
            <a:xfrm>
              <a:off x="2172552" y="2155235"/>
              <a:ext cx="82785" cy="82785"/>
              <a:chOff x="0" y="0"/>
              <a:chExt cx="6350000" cy="6350000"/>
            </a:xfrm>
          </p:grpSpPr>
          <p:sp>
            <p:nvSpPr>
              <p:cNvPr id="412" name="Freeform 41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413" name="Group 413"/>
            <p:cNvGrpSpPr/>
            <p:nvPr/>
          </p:nvGrpSpPr>
          <p:grpSpPr>
            <a:xfrm>
              <a:off x="2172552" y="8535719"/>
              <a:ext cx="82785" cy="82785"/>
              <a:chOff x="0" y="0"/>
              <a:chExt cx="6350000" cy="6350000"/>
            </a:xfrm>
          </p:grpSpPr>
          <p:sp>
            <p:nvSpPr>
              <p:cNvPr id="414" name="Freeform 41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415" name="Group 415"/>
            <p:cNvGrpSpPr/>
            <p:nvPr/>
          </p:nvGrpSpPr>
          <p:grpSpPr>
            <a:xfrm>
              <a:off x="2172552" y="5342935"/>
              <a:ext cx="82785" cy="82785"/>
              <a:chOff x="0" y="0"/>
              <a:chExt cx="6350000" cy="6350000"/>
            </a:xfrm>
          </p:grpSpPr>
          <p:sp>
            <p:nvSpPr>
              <p:cNvPr id="416" name="Freeform 41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417" name="Group 417"/>
            <p:cNvGrpSpPr/>
            <p:nvPr/>
          </p:nvGrpSpPr>
          <p:grpSpPr>
            <a:xfrm>
              <a:off x="11873824" y="2155235"/>
              <a:ext cx="82785" cy="82785"/>
              <a:chOff x="0" y="0"/>
              <a:chExt cx="6350000" cy="6350000"/>
            </a:xfrm>
          </p:grpSpPr>
          <p:sp>
            <p:nvSpPr>
              <p:cNvPr id="418" name="Freeform 41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419" name="Group 419"/>
            <p:cNvGrpSpPr/>
            <p:nvPr/>
          </p:nvGrpSpPr>
          <p:grpSpPr>
            <a:xfrm>
              <a:off x="11873824" y="8535719"/>
              <a:ext cx="82785" cy="82785"/>
              <a:chOff x="0" y="0"/>
              <a:chExt cx="6350000" cy="6350000"/>
            </a:xfrm>
          </p:grpSpPr>
          <p:sp>
            <p:nvSpPr>
              <p:cNvPr id="420" name="Freeform 42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421" name="Group 421"/>
            <p:cNvGrpSpPr/>
            <p:nvPr/>
          </p:nvGrpSpPr>
          <p:grpSpPr>
            <a:xfrm>
              <a:off x="11873824" y="5342935"/>
              <a:ext cx="82785" cy="82785"/>
              <a:chOff x="0" y="0"/>
              <a:chExt cx="6350000" cy="6350000"/>
            </a:xfrm>
          </p:grpSpPr>
          <p:sp>
            <p:nvSpPr>
              <p:cNvPr id="422" name="Freeform 42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423" name="Group 423"/>
            <p:cNvGrpSpPr/>
            <p:nvPr/>
          </p:nvGrpSpPr>
          <p:grpSpPr>
            <a:xfrm>
              <a:off x="8666701" y="537155"/>
              <a:ext cx="82785" cy="82785"/>
              <a:chOff x="0" y="0"/>
              <a:chExt cx="6350000" cy="6350000"/>
            </a:xfrm>
          </p:grpSpPr>
          <p:sp>
            <p:nvSpPr>
              <p:cNvPr id="424" name="Freeform 42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425" name="Group 425"/>
            <p:cNvGrpSpPr/>
            <p:nvPr/>
          </p:nvGrpSpPr>
          <p:grpSpPr>
            <a:xfrm>
              <a:off x="8666701" y="6917640"/>
              <a:ext cx="82785" cy="82785"/>
              <a:chOff x="0" y="0"/>
              <a:chExt cx="6350000" cy="6350000"/>
            </a:xfrm>
          </p:grpSpPr>
          <p:sp>
            <p:nvSpPr>
              <p:cNvPr id="426" name="Freeform 42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427" name="Group 427"/>
            <p:cNvGrpSpPr/>
            <p:nvPr/>
          </p:nvGrpSpPr>
          <p:grpSpPr>
            <a:xfrm>
              <a:off x="8666701" y="3724855"/>
              <a:ext cx="82785" cy="82785"/>
              <a:chOff x="0" y="0"/>
              <a:chExt cx="6350000" cy="6350000"/>
            </a:xfrm>
          </p:grpSpPr>
          <p:sp>
            <p:nvSpPr>
              <p:cNvPr id="428" name="Freeform 42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429" name="Group 429"/>
            <p:cNvGrpSpPr/>
            <p:nvPr/>
          </p:nvGrpSpPr>
          <p:grpSpPr>
            <a:xfrm>
              <a:off x="8666701" y="10105340"/>
              <a:ext cx="82785" cy="82785"/>
              <a:chOff x="0" y="0"/>
              <a:chExt cx="6350000" cy="6350000"/>
            </a:xfrm>
          </p:grpSpPr>
          <p:sp>
            <p:nvSpPr>
              <p:cNvPr id="430" name="Freeform 43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431" name="Group 431"/>
            <p:cNvGrpSpPr/>
            <p:nvPr/>
          </p:nvGrpSpPr>
          <p:grpSpPr>
            <a:xfrm>
              <a:off x="18367973" y="537155"/>
              <a:ext cx="82785" cy="82785"/>
              <a:chOff x="0" y="0"/>
              <a:chExt cx="6350000" cy="6350000"/>
            </a:xfrm>
          </p:grpSpPr>
          <p:sp>
            <p:nvSpPr>
              <p:cNvPr id="432" name="Freeform 43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433" name="Group 433"/>
            <p:cNvGrpSpPr/>
            <p:nvPr/>
          </p:nvGrpSpPr>
          <p:grpSpPr>
            <a:xfrm>
              <a:off x="18367973" y="6917640"/>
              <a:ext cx="82785" cy="82785"/>
              <a:chOff x="0" y="0"/>
              <a:chExt cx="6350000" cy="6350000"/>
            </a:xfrm>
          </p:grpSpPr>
          <p:sp>
            <p:nvSpPr>
              <p:cNvPr id="434" name="Freeform 43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435" name="Group 435"/>
            <p:cNvGrpSpPr/>
            <p:nvPr/>
          </p:nvGrpSpPr>
          <p:grpSpPr>
            <a:xfrm>
              <a:off x="18367973" y="3724855"/>
              <a:ext cx="82785" cy="82785"/>
              <a:chOff x="0" y="0"/>
              <a:chExt cx="6350000" cy="6350000"/>
            </a:xfrm>
          </p:grpSpPr>
          <p:sp>
            <p:nvSpPr>
              <p:cNvPr id="436" name="Freeform 43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437" name="Group 437"/>
            <p:cNvGrpSpPr/>
            <p:nvPr/>
          </p:nvGrpSpPr>
          <p:grpSpPr>
            <a:xfrm>
              <a:off x="18367973" y="10105340"/>
              <a:ext cx="82785" cy="82785"/>
              <a:chOff x="0" y="0"/>
              <a:chExt cx="6350000" cy="6350000"/>
            </a:xfrm>
          </p:grpSpPr>
          <p:sp>
            <p:nvSpPr>
              <p:cNvPr id="438" name="Freeform 43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439" name="Group 439"/>
            <p:cNvGrpSpPr/>
            <p:nvPr/>
          </p:nvGrpSpPr>
          <p:grpSpPr>
            <a:xfrm>
              <a:off x="21555353" y="537155"/>
              <a:ext cx="82785" cy="82785"/>
              <a:chOff x="0" y="0"/>
              <a:chExt cx="6350000" cy="6350000"/>
            </a:xfrm>
          </p:grpSpPr>
          <p:sp>
            <p:nvSpPr>
              <p:cNvPr id="440" name="Freeform 44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441" name="Group 441"/>
            <p:cNvGrpSpPr/>
            <p:nvPr/>
          </p:nvGrpSpPr>
          <p:grpSpPr>
            <a:xfrm>
              <a:off x="21555353" y="6917640"/>
              <a:ext cx="82785" cy="82785"/>
              <a:chOff x="0" y="0"/>
              <a:chExt cx="6350000" cy="6350000"/>
            </a:xfrm>
          </p:grpSpPr>
          <p:sp>
            <p:nvSpPr>
              <p:cNvPr id="442" name="Freeform 44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443" name="Group 443"/>
            <p:cNvGrpSpPr/>
            <p:nvPr/>
          </p:nvGrpSpPr>
          <p:grpSpPr>
            <a:xfrm>
              <a:off x="21555353" y="3724855"/>
              <a:ext cx="82785" cy="82785"/>
              <a:chOff x="0" y="0"/>
              <a:chExt cx="6350000" cy="6350000"/>
            </a:xfrm>
          </p:grpSpPr>
          <p:sp>
            <p:nvSpPr>
              <p:cNvPr id="444" name="Freeform 44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445" name="Group 445"/>
            <p:cNvGrpSpPr/>
            <p:nvPr/>
          </p:nvGrpSpPr>
          <p:grpSpPr>
            <a:xfrm>
              <a:off x="21555353" y="10105340"/>
              <a:ext cx="82785" cy="82785"/>
              <a:chOff x="0" y="0"/>
              <a:chExt cx="6350000" cy="6350000"/>
            </a:xfrm>
          </p:grpSpPr>
          <p:sp>
            <p:nvSpPr>
              <p:cNvPr id="446" name="Freeform 44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447" name="Group 447"/>
            <p:cNvGrpSpPr/>
            <p:nvPr/>
          </p:nvGrpSpPr>
          <p:grpSpPr>
            <a:xfrm>
              <a:off x="8666701" y="2155235"/>
              <a:ext cx="82785" cy="82785"/>
              <a:chOff x="0" y="0"/>
              <a:chExt cx="6350000" cy="6350000"/>
            </a:xfrm>
          </p:grpSpPr>
          <p:sp>
            <p:nvSpPr>
              <p:cNvPr id="448" name="Freeform 44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449" name="Group 449"/>
            <p:cNvGrpSpPr/>
            <p:nvPr/>
          </p:nvGrpSpPr>
          <p:grpSpPr>
            <a:xfrm>
              <a:off x="8666701" y="8535719"/>
              <a:ext cx="82785" cy="82785"/>
              <a:chOff x="0" y="0"/>
              <a:chExt cx="6350000" cy="6350000"/>
            </a:xfrm>
          </p:grpSpPr>
          <p:sp>
            <p:nvSpPr>
              <p:cNvPr id="450" name="Freeform 45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451" name="Group 451"/>
            <p:cNvGrpSpPr/>
            <p:nvPr/>
          </p:nvGrpSpPr>
          <p:grpSpPr>
            <a:xfrm>
              <a:off x="8666701" y="5342935"/>
              <a:ext cx="82785" cy="82785"/>
              <a:chOff x="0" y="0"/>
              <a:chExt cx="6350000" cy="6350000"/>
            </a:xfrm>
          </p:grpSpPr>
          <p:sp>
            <p:nvSpPr>
              <p:cNvPr id="452" name="Freeform 45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453" name="Group 453"/>
            <p:cNvGrpSpPr/>
            <p:nvPr/>
          </p:nvGrpSpPr>
          <p:grpSpPr>
            <a:xfrm>
              <a:off x="18367973" y="2155235"/>
              <a:ext cx="82785" cy="82785"/>
              <a:chOff x="0" y="0"/>
              <a:chExt cx="6350000" cy="6350000"/>
            </a:xfrm>
          </p:grpSpPr>
          <p:sp>
            <p:nvSpPr>
              <p:cNvPr id="454" name="Freeform 45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455" name="Group 455"/>
            <p:cNvGrpSpPr/>
            <p:nvPr/>
          </p:nvGrpSpPr>
          <p:grpSpPr>
            <a:xfrm>
              <a:off x="18367973" y="8535719"/>
              <a:ext cx="82785" cy="82785"/>
              <a:chOff x="0" y="0"/>
              <a:chExt cx="6350000" cy="6350000"/>
            </a:xfrm>
          </p:grpSpPr>
          <p:sp>
            <p:nvSpPr>
              <p:cNvPr id="456" name="Freeform 45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457" name="Group 457"/>
            <p:cNvGrpSpPr/>
            <p:nvPr/>
          </p:nvGrpSpPr>
          <p:grpSpPr>
            <a:xfrm>
              <a:off x="18367973" y="5342935"/>
              <a:ext cx="82785" cy="82785"/>
              <a:chOff x="0" y="0"/>
              <a:chExt cx="6350000" cy="6350000"/>
            </a:xfrm>
          </p:grpSpPr>
          <p:sp>
            <p:nvSpPr>
              <p:cNvPr id="458" name="Freeform 45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459" name="Group 459"/>
            <p:cNvGrpSpPr/>
            <p:nvPr/>
          </p:nvGrpSpPr>
          <p:grpSpPr>
            <a:xfrm>
              <a:off x="21555353" y="2155235"/>
              <a:ext cx="82785" cy="82785"/>
              <a:chOff x="0" y="0"/>
              <a:chExt cx="6350000" cy="6350000"/>
            </a:xfrm>
          </p:grpSpPr>
          <p:sp>
            <p:nvSpPr>
              <p:cNvPr id="460" name="Freeform 46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461" name="Group 461"/>
            <p:cNvGrpSpPr/>
            <p:nvPr/>
          </p:nvGrpSpPr>
          <p:grpSpPr>
            <a:xfrm>
              <a:off x="21555353" y="8535719"/>
              <a:ext cx="82785" cy="82785"/>
              <a:chOff x="0" y="0"/>
              <a:chExt cx="6350000" cy="6350000"/>
            </a:xfrm>
          </p:grpSpPr>
          <p:sp>
            <p:nvSpPr>
              <p:cNvPr id="462" name="Freeform 46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463" name="Group 463"/>
            <p:cNvGrpSpPr/>
            <p:nvPr/>
          </p:nvGrpSpPr>
          <p:grpSpPr>
            <a:xfrm>
              <a:off x="21555353" y="5342935"/>
              <a:ext cx="82785" cy="82785"/>
              <a:chOff x="0" y="0"/>
              <a:chExt cx="6350000" cy="6350000"/>
            </a:xfrm>
          </p:grpSpPr>
          <p:sp>
            <p:nvSpPr>
              <p:cNvPr id="464" name="Freeform 46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465" name="Group 465"/>
            <p:cNvGrpSpPr/>
            <p:nvPr/>
          </p:nvGrpSpPr>
          <p:grpSpPr>
            <a:xfrm>
              <a:off x="5420417" y="537155"/>
              <a:ext cx="82785" cy="82785"/>
              <a:chOff x="0" y="0"/>
              <a:chExt cx="6350000" cy="6350000"/>
            </a:xfrm>
          </p:grpSpPr>
          <p:sp>
            <p:nvSpPr>
              <p:cNvPr id="466" name="Freeform 46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467" name="Group 467"/>
            <p:cNvGrpSpPr/>
            <p:nvPr/>
          </p:nvGrpSpPr>
          <p:grpSpPr>
            <a:xfrm>
              <a:off x="5420417" y="6917640"/>
              <a:ext cx="82785" cy="82785"/>
              <a:chOff x="0" y="0"/>
              <a:chExt cx="6350000" cy="6350000"/>
            </a:xfrm>
          </p:grpSpPr>
          <p:sp>
            <p:nvSpPr>
              <p:cNvPr id="468" name="Freeform 46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469" name="Group 469"/>
            <p:cNvGrpSpPr/>
            <p:nvPr/>
          </p:nvGrpSpPr>
          <p:grpSpPr>
            <a:xfrm>
              <a:off x="5420417" y="3724855"/>
              <a:ext cx="82785" cy="82785"/>
              <a:chOff x="0" y="0"/>
              <a:chExt cx="6350000" cy="6350000"/>
            </a:xfrm>
          </p:grpSpPr>
          <p:sp>
            <p:nvSpPr>
              <p:cNvPr id="470" name="Freeform 47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471" name="Group 471"/>
            <p:cNvGrpSpPr/>
            <p:nvPr/>
          </p:nvGrpSpPr>
          <p:grpSpPr>
            <a:xfrm>
              <a:off x="5420417" y="10105340"/>
              <a:ext cx="82785" cy="82785"/>
              <a:chOff x="0" y="0"/>
              <a:chExt cx="6350000" cy="6350000"/>
            </a:xfrm>
          </p:grpSpPr>
          <p:sp>
            <p:nvSpPr>
              <p:cNvPr id="472" name="Freeform 47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473" name="Group 473"/>
            <p:cNvGrpSpPr/>
            <p:nvPr/>
          </p:nvGrpSpPr>
          <p:grpSpPr>
            <a:xfrm>
              <a:off x="15121689" y="537155"/>
              <a:ext cx="82785" cy="82785"/>
              <a:chOff x="0" y="0"/>
              <a:chExt cx="6350000" cy="6350000"/>
            </a:xfrm>
          </p:grpSpPr>
          <p:sp>
            <p:nvSpPr>
              <p:cNvPr id="474" name="Freeform 47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475" name="Group 475"/>
            <p:cNvGrpSpPr/>
            <p:nvPr/>
          </p:nvGrpSpPr>
          <p:grpSpPr>
            <a:xfrm>
              <a:off x="15121689" y="6917640"/>
              <a:ext cx="82785" cy="82785"/>
              <a:chOff x="0" y="0"/>
              <a:chExt cx="6350000" cy="6350000"/>
            </a:xfrm>
          </p:grpSpPr>
          <p:sp>
            <p:nvSpPr>
              <p:cNvPr id="476" name="Freeform 47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477" name="Group 477"/>
            <p:cNvGrpSpPr/>
            <p:nvPr/>
          </p:nvGrpSpPr>
          <p:grpSpPr>
            <a:xfrm>
              <a:off x="15121689" y="3724855"/>
              <a:ext cx="82785" cy="82785"/>
              <a:chOff x="0" y="0"/>
              <a:chExt cx="6350000" cy="6350000"/>
            </a:xfrm>
          </p:grpSpPr>
          <p:sp>
            <p:nvSpPr>
              <p:cNvPr id="478" name="Freeform 47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479" name="Group 479"/>
            <p:cNvGrpSpPr/>
            <p:nvPr/>
          </p:nvGrpSpPr>
          <p:grpSpPr>
            <a:xfrm>
              <a:off x="15121689" y="10105340"/>
              <a:ext cx="82785" cy="82785"/>
              <a:chOff x="0" y="0"/>
              <a:chExt cx="6350000" cy="6350000"/>
            </a:xfrm>
          </p:grpSpPr>
          <p:sp>
            <p:nvSpPr>
              <p:cNvPr id="480" name="Freeform 48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481" name="Group 481"/>
            <p:cNvGrpSpPr/>
            <p:nvPr/>
          </p:nvGrpSpPr>
          <p:grpSpPr>
            <a:xfrm>
              <a:off x="5420417" y="2155235"/>
              <a:ext cx="82785" cy="82785"/>
              <a:chOff x="0" y="0"/>
              <a:chExt cx="6350000" cy="6350000"/>
            </a:xfrm>
          </p:grpSpPr>
          <p:sp>
            <p:nvSpPr>
              <p:cNvPr id="482" name="Freeform 48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483" name="Group 483"/>
            <p:cNvGrpSpPr/>
            <p:nvPr/>
          </p:nvGrpSpPr>
          <p:grpSpPr>
            <a:xfrm>
              <a:off x="5420417" y="8535719"/>
              <a:ext cx="82785" cy="82785"/>
              <a:chOff x="0" y="0"/>
              <a:chExt cx="6350000" cy="6350000"/>
            </a:xfrm>
          </p:grpSpPr>
          <p:sp>
            <p:nvSpPr>
              <p:cNvPr id="484" name="Freeform 48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485" name="Group 485"/>
            <p:cNvGrpSpPr/>
            <p:nvPr/>
          </p:nvGrpSpPr>
          <p:grpSpPr>
            <a:xfrm>
              <a:off x="5420417" y="5342935"/>
              <a:ext cx="82785" cy="82785"/>
              <a:chOff x="0" y="0"/>
              <a:chExt cx="6350000" cy="6350000"/>
            </a:xfrm>
          </p:grpSpPr>
          <p:sp>
            <p:nvSpPr>
              <p:cNvPr id="486" name="Freeform 48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487" name="Group 487"/>
            <p:cNvGrpSpPr/>
            <p:nvPr/>
          </p:nvGrpSpPr>
          <p:grpSpPr>
            <a:xfrm>
              <a:off x="15121689" y="2155235"/>
              <a:ext cx="82785" cy="82785"/>
              <a:chOff x="0" y="0"/>
              <a:chExt cx="6350000" cy="6350000"/>
            </a:xfrm>
          </p:grpSpPr>
          <p:sp>
            <p:nvSpPr>
              <p:cNvPr id="488" name="Freeform 48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489" name="Group 489"/>
            <p:cNvGrpSpPr/>
            <p:nvPr/>
          </p:nvGrpSpPr>
          <p:grpSpPr>
            <a:xfrm>
              <a:off x="15121689" y="8535719"/>
              <a:ext cx="82785" cy="82785"/>
              <a:chOff x="0" y="0"/>
              <a:chExt cx="6350000" cy="6350000"/>
            </a:xfrm>
          </p:grpSpPr>
          <p:sp>
            <p:nvSpPr>
              <p:cNvPr id="490" name="Freeform 49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491" name="Group 491"/>
            <p:cNvGrpSpPr/>
            <p:nvPr/>
          </p:nvGrpSpPr>
          <p:grpSpPr>
            <a:xfrm>
              <a:off x="15121689" y="5342935"/>
              <a:ext cx="82785" cy="82785"/>
              <a:chOff x="0" y="0"/>
              <a:chExt cx="6350000" cy="6350000"/>
            </a:xfrm>
          </p:grpSpPr>
          <p:sp>
            <p:nvSpPr>
              <p:cNvPr id="492" name="Freeform 49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493" name="Group 493"/>
            <p:cNvGrpSpPr/>
            <p:nvPr/>
          </p:nvGrpSpPr>
          <p:grpSpPr>
            <a:xfrm>
              <a:off x="2712413" y="1075351"/>
              <a:ext cx="82785" cy="82785"/>
              <a:chOff x="0" y="0"/>
              <a:chExt cx="6350000" cy="6350000"/>
            </a:xfrm>
          </p:grpSpPr>
          <p:sp>
            <p:nvSpPr>
              <p:cNvPr id="494" name="Freeform 49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495" name="Group 495"/>
            <p:cNvGrpSpPr/>
            <p:nvPr/>
          </p:nvGrpSpPr>
          <p:grpSpPr>
            <a:xfrm>
              <a:off x="2712413" y="7455836"/>
              <a:ext cx="82785" cy="82785"/>
              <a:chOff x="0" y="0"/>
              <a:chExt cx="6350000" cy="6350000"/>
            </a:xfrm>
          </p:grpSpPr>
          <p:sp>
            <p:nvSpPr>
              <p:cNvPr id="496" name="Freeform 49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497" name="Group 497"/>
            <p:cNvGrpSpPr/>
            <p:nvPr/>
          </p:nvGrpSpPr>
          <p:grpSpPr>
            <a:xfrm>
              <a:off x="2712413" y="4263051"/>
              <a:ext cx="82785" cy="82785"/>
              <a:chOff x="0" y="0"/>
              <a:chExt cx="6350000" cy="6350000"/>
            </a:xfrm>
          </p:grpSpPr>
          <p:sp>
            <p:nvSpPr>
              <p:cNvPr id="498" name="Freeform 49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499" name="Group 499"/>
            <p:cNvGrpSpPr/>
            <p:nvPr/>
          </p:nvGrpSpPr>
          <p:grpSpPr>
            <a:xfrm>
              <a:off x="2712413" y="10643536"/>
              <a:ext cx="82785" cy="82785"/>
              <a:chOff x="0" y="0"/>
              <a:chExt cx="6350000" cy="6350000"/>
            </a:xfrm>
          </p:grpSpPr>
          <p:sp>
            <p:nvSpPr>
              <p:cNvPr id="500" name="Freeform 50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501" name="Group 501"/>
            <p:cNvGrpSpPr/>
            <p:nvPr/>
          </p:nvGrpSpPr>
          <p:grpSpPr>
            <a:xfrm>
              <a:off x="12413685" y="1075351"/>
              <a:ext cx="82785" cy="82785"/>
              <a:chOff x="0" y="0"/>
              <a:chExt cx="6350000" cy="6350000"/>
            </a:xfrm>
          </p:grpSpPr>
          <p:sp>
            <p:nvSpPr>
              <p:cNvPr id="502" name="Freeform 50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503" name="Group 503"/>
            <p:cNvGrpSpPr/>
            <p:nvPr/>
          </p:nvGrpSpPr>
          <p:grpSpPr>
            <a:xfrm>
              <a:off x="12413685" y="7455836"/>
              <a:ext cx="82785" cy="82785"/>
              <a:chOff x="0" y="0"/>
              <a:chExt cx="6350000" cy="6350000"/>
            </a:xfrm>
          </p:grpSpPr>
          <p:sp>
            <p:nvSpPr>
              <p:cNvPr id="504" name="Freeform 50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505" name="Group 505"/>
            <p:cNvGrpSpPr/>
            <p:nvPr/>
          </p:nvGrpSpPr>
          <p:grpSpPr>
            <a:xfrm>
              <a:off x="12413685" y="4263051"/>
              <a:ext cx="82785" cy="82785"/>
              <a:chOff x="0" y="0"/>
              <a:chExt cx="6350000" cy="6350000"/>
            </a:xfrm>
          </p:grpSpPr>
          <p:sp>
            <p:nvSpPr>
              <p:cNvPr id="506" name="Freeform 50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507" name="Group 507"/>
            <p:cNvGrpSpPr/>
            <p:nvPr/>
          </p:nvGrpSpPr>
          <p:grpSpPr>
            <a:xfrm>
              <a:off x="12413685" y="10643536"/>
              <a:ext cx="82785" cy="82785"/>
              <a:chOff x="0" y="0"/>
              <a:chExt cx="6350000" cy="6350000"/>
            </a:xfrm>
          </p:grpSpPr>
          <p:sp>
            <p:nvSpPr>
              <p:cNvPr id="508" name="Freeform 50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509" name="Group 509"/>
            <p:cNvGrpSpPr/>
            <p:nvPr/>
          </p:nvGrpSpPr>
          <p:grpSpPr>
            <a:xfrm>
              <a:off x="2712413" y="2693431"/>
              <a:ext cx="82785" cy="82785"/>
              <a:chOff x="0" y="0"/>
              <a:chExt cx="6350000" cy="6350000"/>
            </a:xfrm>
          </p:grpSpPr>
          <p:sp>
            <p:nvSpPr>
              <p:cNvPr id="510" name="Freeform 51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511" name="Group 511"/>
            <p:cNvGrpSpPr/>
            <p:nvPr/>
          </p:nvGrpSpPr>
          <p:grpSpPr>
            <a:xfrm>
              <a:off x="2712413" y="9073915"/>
              <a:ext cx="82785" cy="82785"/>
              <a:chOff x="0" y="0"/>
              <a:chExt cx="6350000" cy="6350000"/>
            </a:xfrm>
          </p:grpSpPr>
          <p:sp>
            <p:nvSpPr>
              <p:cNvPr id="512" name="Freeform 51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513" name="Group 513"/>
            <p:cNvGrpSpPr/>
            <p:nvPr/>
          </p:nvGrpSpPr>
          <p:grpSpPr>
            <a:xfrm>
              <a:off x="2712413" y="5881131"/>
              <a:ext cx="82785" cy="82785"/>
              <a:chOff x="0" y="0"/>
              <a:chExt cx="6350000" cy="6350000"/>
            </a:xfrm>
          </p:grpSpPr>
          <p:sp>
            <p:nvSpPr>
              <p:cNvPr id="514" name="Freeform 51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515" name="Group 515"/>
            <p:cNvGrpSpPr/>
            <p:nvPr/>
          </p:nvGrpSpPr>
          <p:grpSpPr>
            <a:xfrm>
              <a:off x="12413685" y="2693431"/>
              <a:ext cx="82785" cy="82785"/>
              <a:chOff x="0" y="0"/>
              <a:chExt cx="6350000" cy="6350000"/>
            </a:xfrm>
          </p:grpSpPr>
          <p:sp>
            <p:nvSpPr>
              <p:cNvPr id="516" name="Freeform 51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517" name="Group 517"/>
            <p:cNvGrpSpPr/>
            <p:nvPr/>
          </p:nvGrpSpPr>
          <p:grpSpPr>
            <a:xfrm>
              <a:off x="12413685" y="9073915"/>
              <a:ext cx="82785" cy="82785"/>
              <a:chOff x="0" y="0"/>
              <a:chExt cx="6350000" cy="6350000"/>
            </a:xfrm>
          </p:grpSpPr>
          <p:sp>
            <p:nvSpPr>
              <p:cNvPr id="518" name="Freeform 51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519" name="Group 519"/>
            <p:cNvGrpSpPr/>
            <p:nvPr/>
          </p:nvGrpSpPr>
          <p:grpSpPr>
            <a:xfrm>
              <a:off x="12413685" y="5881131"/>
              <a:ext cx="82785" cy="82785"/>
              <a:chOff x="0" y="0"/>
              <a:chExt cx="6350000" cy="6350000"/>
            </a:xfrm>
          </p:grpSpPr>
          <p:sp>
            <p:nvSpPr>
              <p:cNvPr id="520" name="Freeform 52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521" name="Group 521"/>
            <p:cNvGrpSpPr/>
            <p:nvPr/>
          </p:nvGrpSpPr>
          <p:grpSpPr>
            <a:xfrm>
              <a:off x="9206562" y="1075351"/>
              <a:ext cx="82785" cy="82785"/>
              <a:chOff x="0" y="0"/>
              <a:chExt cx="6350000" cy="6350000"/>
            </a:xfrm>
          </p:grpSpPr>
          <p:sp>
            <p:nvSpPr>
              <p:cNvPr id="522" name="Freeform 52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523" name="Group 523"/>
            <p:cNvGrpSpPr/>
            <p:nvPr/>
          </p:nvGrpSpPr>
          <p:grpSpPr>
            <a:xfrm>
              <a:off x="9206562" y="7455836"/>
              <a:ext cx="82785" cy="82785"/>
              <a:chOff x="0" y="0"/>
              <a:chExt cx="6350000" cy="6350000"/>
            </a:xfrm>
          </p:grpSpPr>
          <p:sp>
            <p:nvSpPr>
              <p:cNvPr id="524" name="Freeform 52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525" name="Group 525"/>
            <p:cNvGrpSpPr/>
            <p:nvPr/>
          </p:nvGrpSpPr>
          <p:grpSpPr>
            <a:xfrm>
              <a:off x="9206562" y="4263051"/>
              <a:ext cx="82785" cy="82785"/>
              <a:chOff x="0" y="0"/>
              <a:chExt cx="6350000" cy="6350000"/>
            </a:xfrm>
          </p:grpSpPr>
          <p:sp>
            <p:nvSpPr>
              <p:cNvPr id="526" name="Freeform 52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527" name="Group 527"/>
            <p:cNvGrpSpPr/>
            <p:nvPr/>
          </p:nvGrpSpPr>
          <p:grpSpPr>
            <a:xfrm>
              <a:off x="9206562" y="10643536"/>
              <a:ext cx="82785" cy="82785"/>
              <a:chOff x="0" y="0"/>
              <a:chExt cx="6350000" cy="6350000"/>
            </a:xfrm>
          </p:grpSpPr>
          <p:sp>
            <p:nvSpPr>
              <p:cNvPr id="528" name="Freeform 52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529" name="Group 529"/>
            <p:cNvGrpSpPr/>
            <p:nvPr/>
          </p:nvGrpSpPr>
          <p:grpSpPr>
            <a:xfrm>
              <a:off x="18907834" y="1075351"/>
              <a:ext cx="82785" cy="82785"/>
              <a:chOff x="0" y="0"/>
              <a:chExt cx="6350000" cy="6350000"/>
            </a:xfrm>
          </p:grpSpPr>
          <p:sp>
            <p:nvSpPr>
              <p:cNvPr id="530" name="Freeform 53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531" name="Group 531"/>
            <p:cNvGrpSpPr/>
            <p:nvPr/>
          </p:nvGrpSpPr>
          <p:grpSpPr>
            <a:xfrm>
              <a:off x="18907834" y="7455836"/>
              <a:ext cx="82785" cy="82785"/>
              <a:chOff x="0" y="0"/>
              <a:chExt cx="6350000" cy="6350000"/>
            </a:xfrm>
          </p:grpSpPr>
          <p:sp>
            <p:nvSpPr>
              <p:cNvPr id="532" name="Freeform 53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533" name="Group 533"/>
            <p:cNvGrpSpPr/>
            <p:nvPr/>
          </p:nvGrpSpPr>
          <p:grpSpPr>
            <a:xfrm>
              <a:off x="18907834" y="4263051"/>
              <a:ext cx="82785" cy="82785"/>
              <a:chOff x="0" y="0"/>
              <a:chExt cx="6350000" cy="6350000"/>
            </a:xfrm>
          </p:grpSpPr>
          <p:sp>
            <p:nvSpPr>
              <p:cNvPr id="534" name="Freeform 53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535" name="Group 535"/>
            <p:cNvGrpSpPr/>
            <p:nvPr/>
          </p:nvGrpSpPr>
          <p:grpSpPr>
            <a:xfrm>
              <a:off x="18907834" y="10643536"/>
              <a:ext cx="82785" cy="82785"/>
              <a:chOff x="0" y="0"/>
              <a:chExt cx="6350000" cy="6350000"/>
            </a:xfrm>
          </p:grpSpPr>
          <p:sp>
            <p:nvSpPr>
              <p:cNvPr id="536" name="Freeform 53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537" name="Group 537"/>
            <p:cNvGrpSpPr/>
            <p:nvPr/>
          </p:nvGrpSpPr>
          <p:grpSpPr>
            <a:xfrm>
              <a:off x="9206562" y="2693431"/>
              <a:ext cx="82785" cy="82785"/>
              <a:chOff x="0" y="0"/>
              <a:chExt cx="6350000" cy="6350000"/>
            </a:xfrm>
          </p:grpSpPr>
          <p:sp>
            <p:nvSpPr>
              <p:cNvPr id="538" name="Freeform 53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539" name="Group 539"/>
            <p:cNvGrpSpPr/>
            <p:nvPr/>
          </p:nvGrpSpPr>
          <p:grpSpPr>
            <a:xfrm>
              <a:off x="9206562" y="9073915"/>
              <a:ext cx="82785" cy="82785"/>
              <a:chOff x="0" y="0"/>
              <a:chExt cx="6350000" cy="6350000"/>
            </a:xfrm>
          </p:grpSpPr>
          <p:sp>
            <p:nvSpPr>
              <p:cNvPr id="540" name="Freeform 54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541" name="Group 541"/>
            <p:cNvGrpSpPr/>
            <p:nvPr/>
          </p:nvGrpSpPr>
          <p:grpSpPr>
            <a:xfrm>
              <a:off x="9206562" y="5881131"/>
              <a:ext cx="82785" cy="82785"/>
              <a:chOff x="0" y="0"/>
              <a:chExt cx="6350000" cy="6350000"/>
            </a:xfrm>
          </p:grpSpPr>
          <p:sp>
            <p:nvSpPr>
              <p:cNvPr id="542" name="Freeform 54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543" name="Group 543"/>
            <p:cNvGrpSpPr/>
            <p:nvPr/>
          </p:nvGrpSpPr>
          <p:grpSpPr>
            <a:xfrm>
              <a:off x="18907834" y="2693431"/>
              <a:ext cx="82785" cy="82785"/>
              <a:chOff x="0" y="0"/>
              <a:chExt cx="6350000" cy="6350000"/>
            </a:xfrm>
          </p:grpSpPr>
          <p:sp>
            <p:nvSpPr>
              <p:cNvPr id="544" name="Freeform 54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545" name="Group 545"/>
            <p:cNvGrpSpPr/>
            <p:nvPr/>
          </p:nvGrpSpPr>
          <p:grpSpPr>
            <a:xfrm>
              <a:off x="18907834" y="9073915"/>
              <a:ext cx="82785" cy="82785"/>
              <a:chOff x="0" y="0"/>
              <a:chExt cx="6350000" cy="6350000"/>
            </a:xfrm>
          </p:grpSpPr>
          <p:sp>
            <p:nvSpPr>
              <p:cNvPr id="546" name="Freeform 54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547" name="Group 547"/>
            <p:cNvGrpSpPr/>
            <p:nvPr/>
          </p:nvGrpSpPr>
          <p:grpSpPr>
            <a:xfrm>
              <a:off x="18907834" y="5881131"/>
              <a:ext cx="82785" cy="82785"/>
              <a:chOff x="0" y="0"/>
              <a:chExt cx="6350000" cy="6350000"/>
            </a:xfrm>
          </p:grpSpPr>
          <p:sp>
            <p:nvSpPr>
              <p:cNvPr id="548" name="Freeform 54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549" name="Group 549"/>
            <p:cNvGrpSpPr/>
            <p:nvPr/>
          </p:nvGrpSpPr>
          <p:grpSpPr>
            <a:xfrm>
              <a:off x="5960278" y="1075351"/>
              <a:ext cx="82785" cy="82785"/>
              <a:chOff x="0" y="0"/>
              <a:chExt cx="6350000" cy="6350000"/>
            </a:xfrm>
          </p:grpSpPr>
          <p:sp>
            <p:nvSpPr>
              <p:cNvPr id="550" name="Freeform 55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551" name="Group 551"/>
            <p:cNvGrpSpPr/>
            <p:nvPr/>
          </p:nvGrpSpPr>
          <p:grpSpPr>
            <a:xfrm>
              <a:off x="5960278" y="7455836"/>
              <a:ext cx="82785" cy="82785"/>
              <a:chOff x="0" y="0"/>
              <a:chExt cx="6350000" cy="6350000"/>
            </a:xfrm>
          </p:grpSpPr>
          <p:sp>
            <p:nvSpPr>
              <p:cNvPr id="552" name="Freeform 55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553" name="Group 553"/>
            <p:cNvGrpSpPr/>
            <p:nvPr/>
          </p:nvGrpSpPr>
          <p:grpSpPr>
            <a:xfrm>
              <a:off x="5960278" y="4263051"/>
              <a:ext cx="82785" cy="82785"/>
              <a:chOff x="0" y="0"/>
              <a:chExt cx="6350000" cy="6350000"/>
            </a:xfrm>
          </p:grpSpPr>
          <p:sp>
            <p:nvSpPr>
              <p:cNvPr id="554" name="Freeform 55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555" name="Group 555"/>
            <p:cNvGrpSpPr/>
            <p:nvPr/>
          </p:nvGrpSpPr>
          <p:grpSpPr>
            <a:xfrm>
              <a:off x="5960278" y="10643536"/>
              <a:ext cx="82785" cy="82785"/>
              <a:chOff x="0" y="0"/>
              <a:chExt cx="6350000" cy="6350000"/>
            </a:xfrm>
          </p:grpSpPr>
          <p:sp>
            <p:nvSpPr>
              <p:cNvPr id="556" name="Freeform 55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557" name="Group 557"/>
            <p:cNvGrpSpPr/>
            <p:nvPr/>
          </p:nvGrpSpPr>
          <p:grpSpPr>
            <a:xfrm>
              <a:off x="15661550" y="1075351"/>
              <a:ext cx="82785" cy="82785"/>
              <a:chOff x="0" y="0"/>
              <a:chExt cx="6350000" cy="6350000"/>
            </a:xfrm>
          </p:grpSpPr>
          <p:sp>
            <p:nvSpPr>
              <p:cNvPr id="558" name="Freeform 55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559" name="Group 559"/>
            <p:cNvGrpSpPr/>
            <p:nvPr/>
          </p:nvGrpSpPr>
          <p:grpSpPr>
            <a:xfrm>
              <a:off x="15661550" y="7455836"/>
              <a:ext cx="82785" cy="82785"/>
              <a:chOff x="0" y="0"/>
              <a:chExt cx="6350000" cy="6350000"/>
            </a:xfrm>
          </p:grpSpPr>
          <p:sp>
            <p:nvSpPr>
              <p:cNvPr id="560" name="Freeform 56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561" name="Group 561"/>
            <p:cNvGrpSpPr/>
            <p:nvPr/>
          </p:nvGrpSpPr>
          <p:grpSpPr>
            <a:xfrm>
              <a:off x="15661550" y="4263051"/>
              <a:ext cx="82785" cy="82785"/>
              <a:chOff x="0" y="0"/>
              <a:chExt cx="6350000" cy="6350000"/>
            </a:xfrm>
          </p:grpSpPr>
          <p:sp>
            <p:nvSpPr>
              <p:cNvPr id="562" name="Freeform 56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563" name="Group 563"/>
            <p:cNvGrpSpPr/>
            <p:nvPr/>
          </p:nvGrpSpPr>
          <p:grpSpPr>
            <a:xfrm>
              <a:off x="15661550" y="10643536"/>
              <a:ext cx="82785" cy="82785"/>
              <a:chOff x="0" y="0"/>
              <a:chExt cx="6350000" cy="6350000"/>
            </a:xfrm>
          </p:grpSpPr>
          <p:sp>
            <p:nvSpPr>
              <p:cNvPr id="564" name="Freeform 56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565" name="Group 565"/>
            <p:cNvGrpSpPr/>
            <p:nvPr/>
          </p:nvGrpSpPr>
          <p:grpSpPr>
            <a:xfrm>
              <a:off x="5960278" y="2693431"/>
              <a:ext cx="82785" cy="82785"/>
              <a:chOff x="0" y="0"/>
              <a:chExt cx="6350000" cy="6350000"/>
            </a:xfrm>
          </p:grpSpPr>
          <p:sp>
            <p:nvSpPr>
              <p:cNvPr id="566" name="Freeform 56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567" name="Group 567"/>
            <p:cNvGrpSpPr/>
            <p:nvPr/>
          </p:nvGrpSpPr>
          <p:grpSpPr>
            <a:xfrm>
              <a:off x="5960278" y="9073915"/>
              <a:ext cx="82785" cy="82785"/>
              <a:chOff x="0" y="0"/>
              <a:chExt cx="6350000" cy="6350000"/>
            </a:xfrm>
          </p:grpSpPr>
          <p:sp>
            <p:nvSpPr>
              <p:cNvPr id="568" name="Freeform 568"/>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569" name="Group 569"/>
            <p:cNvGrpSpPr/>
            <p:nvPr/>
          </p:nvGrpSpPr>
          <p:grpSpPr>
            <a:xfrm>
              <a:off x="5960278" y="5881131"/>
              <a:ext cx="82785" cy="82785"/>
              <a:chOff x="0" y="0"/>
              <a:chExt cx="6350000" cy="6350000"/>
            </a:xfrm>
          </p:grpSpPr>
          <p:sp>
            <p:nvSpPr>
              <p:cNvPr id="570" name="Freeform 570"/>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571" name="Group 571"/>
            <p:cNvGrpSpPr/>
            <p:nvPr/>
          </p:nvGrpSpPr>
          <p:grpSpPr>
            <a:xfrm>
              <a:off x="15661550" y="2693431"/>
              <a:ext cx="82785" cy="82785"/>
              <a:chOff x="0" y="0"/>
              <a:chExt cx="6350000" cy="6350000"/>
            </a:xfrm>
          </p:grpSpPr>
          <p:sp>
            <p:nvSpPr>
              <p:cNvPr id="572" name="Freeform 57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573" name="Group 573"/>
            <p:cNvGrpSpPr/>
            <p:nvPr/>
          </p:nvGrpSpPr>
          <p:grpSpPr>
            <a:xfrm>
              <a:off x="15661550" y="9073915"/>
              <a:ext cx="82785" cy="82785"/>
              <a:chOff x="0" y="0"/>
              <a:chExt cx="6350000" cy="6350000"/>
            </a:xfrm>
          </p:grpSpPr>
          <p:sp>
            <p:nvSpPr>
              <p:cNvPr id="574" name="Freeform 574"/>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575" name="Group 575"/>
            <p:cNvGrpSpPr/>
            <p:nvPr/>
          </p:nvGrpSpPr>
          <p:grpSpPr>
            <a:xfrm>
              <a:off x="15661550" y="5881131"/>
              <a:ext cx="82785" cy="82785"/>
              <a:chOff x="0" y="0"/>
              <a:chExt cx="6350000" cy="6350000"/>
            </a:xfrm>
          </p:grpSpPr>
          <p:sp>
            <p:nvSpPr>
              <p:cNvPr id="576" name="Freeform 57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1B1B"/>
              </a:solidFill>
            </p:spPr>
            <p:txBody>
              <a:bodyPr/>
              <a:lstStyle/>
              <a:p>
                <a:endParaRPr lang="en-US"/>
              </a:p>
            </p:txBody>
          </p:sp>
        </p:grpSp>
        <p:grpSp>
          <p:nvGrpSpPr>
            <p:cNvPr id="577" name="Group 577"/>
            <p:cNvGrpSpPr/>
            <p:nvPr/>
          </p:nvGrpSpPr>
          <p:grpSpPr>
            <a:xfrm>
              <a:off x="545144" y="0"/>
              <a:ext cx="82785" cy="82785"/>
              <a:chOff x="0" y="0"/>
              <a:chExt cx="1913890" cy="1913890"/>
            </a:xfrm>
          </p:grpSpPr>
          <p:sp>
            <p:nvSpPr>
              <p:cNvPr id="578" name="Freeform 578"/>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579" name="Group 579"/>
            <p:cNvGrpSpPr/>
            <p:nvPr/>
          </p:nvGrpSpPr>
          <p:grpSpPr>
            <a:xfrm>
              <a:off x="545144" y="6380485"/>
              <a:ext cx="82785" cy="82785"/>
              <a:chOff x="0" y="0"/>
              <a:chExt cx="1913890" cy="1913890"/>
            </a:xfrm>
          </p:grpSpPr>
          <p:sp>
            <p:nvSpPr>
              <p:cNvPr id="580" name="Freeform 58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581" name="Group 581"/>
            <p:cNvGrpSpPr/>
            <p:nvPr/>
          </p:nvGrpSpPr>
          <p:grpSpPr>
            <a:xfrm>
              <a:off x="545144" y="3187700"/>
              <a:ext cx="82785" cy="82785"/>
              <a:chOff x="0" y="0"/>
              <a:chExt cx="1913890" cy="1913890"/>
            </a:xfrm>
          </p:grpSpPr>
          <p:sp>
            <p:nvSpPr>
              <p:cNvPr id="582" name="Freeform 582"/>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583" name="Group 583"/>
            <p:cNvGrpSpPr/>
            <p:nvPr/>
          </p:nvGrpSpPr>
          <p:grpSpPr>
            <a:xfrm>
              <a:off x="545144" y="9568185"/>
              <a:ext cx="82785" cy="82785"/>
              <a:chOff x="0" y="0"/>
              <a:chExt cx="1913890" cy="1913890"/>
            </a:xfrm>
          </p:grpSpPr>
          <p:sp>
            <p:nvSpPr>
              <p:cNvPr id="584" name="Freeform 584"/>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585" name="Group 585"/>
            <p:cNvGrpSpPr/>
            <p:nvPr/>
          </p:nvGrpSpPr>
          <p:grpSpPr>
            <a:xfrm>
              <a:off x="10246416" y="0"/>
              <a:ext cx="82785" cy="82785"/>
              <a:chOff x="0" y="0"/>
              <a:chExt cx="1913890" cy="1913890"/>
            </a:xfrm>
          </p:grpSpPr>
          <p:sp>
            <p:nvSpPr>
              <p:cNvPr id="586" name="Freeform 586"/>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587" name="Group 587"/>
            <p:cNvGrpSpPr/>
            <p:nvPr/>
          </p:nvGrpSpPr>
          <p:grpSpPr>
            <a:xfrm>
              <a:off x="10246416" y="6380485"/>
              <a:ext cx="82785" cy="82785"/>
              <a:chOff x="0" y="0"/>
              <a:chExt cx="1913890" cy="1913890"/>
            </a:xfrm>
          </p:grpSpPr>
          <p:sp>
            <p:nvSpPr>
              <p:cNvPr id="588" name="Freeform 588"/>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589" name="Group 589"/>
            <p:cNvGrpSpPr/>
            <p:nvPr/>
          </p:nvGrpSpPr>
          <p:grpSpPr>
            <a:xfrm>
              <a:off x="10246416" y="3187700"/>
              <a:ext cx="82785" cy="82785"/>
              <a:chOff x="0" y="0"/>
              <a:chExt cx="1913890" cy="1913890"/>
            </a:xfrm>
          </p:grpSpPr>
          <p:sp>
            <p:nvSpPr>
              <p:cNvPr id="590" name="Freeform 59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591" name="Group 591"/>
            <p:cNvGrpSpPr/>
            <p:nvPr/>
          </p:nvGrpSpPr>
          <p:grpSpPr>
            <a:xfrm>
              <a:off x="10246416" y="9568185"/>
              <a:ext cx="82785" cy="82785"/>
              <a:chOff x="0" y="0"/>
              <a:chExt cx="1913890" cy="1913890"/>
            </a:xfrm>
          </p:grpSpPr>
          <p:sp>
            <p:nvSpPr>
              <p:cNvPr id="592" name="Freeform 592"/>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593" name="Group 593"/>
            <p:cNvGrpSpPr/>
            <p:nvPr/>
          </p:nvGrpSpPr>
          <p:grpSpPr>
            <a:xfrm>
              <a:off x="545144" y="1618080"/>
              <a:ext cx="82785" cy="82785"/>
              <a:chOff x="0" y="0"/>
              <a:chExt cx="1913890" cy="1913890"/>
            </a:xfrm>
          </p:grpSpPr>
          <p:sp>
            <p:nvSpPr>
              <p:cNvPr id="594" name="Freeform 594"/>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595" name="Group 595"/>
            <p:cNvGrpSpPr/>
            <p:nvPr/>
          </p:nvGrpSpPr>
          <p:grpSpPr>
            <a:xfrm>
              <a:off x="545144" y="7998564"/>
              <a:ext cx="82785" cy="82785"/>
              <a:chOff x="0" y="0"/>
              <a:chExt cx="1913890" cy="1913890"/>
            </a:xfrm>
          </p:grpSpPr>
          <p:sp>
            <p:nvSpPr>
              <p:cNvPr id="596" name="Freeform 596"/>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597" name="Group 597"/>
            <p:cNvGrpSpPr/>
            <p:nvPr/>
          </p:nvGrpSpPr>
          <p:grpSpPr>
            <a:xfrm>
              <a:off x="545144" y="4805780"/>
              <a:ext cx="82785" cy="82785"/>
              <a:chOff x="0" y="0"/>
              <a:chExt cx="1913890" cy="1913890"/>
            </a:xfrm>
          </p:grpSpPr>
          <p:sp>
            <p:nvSpPr>
              <p:cNvPr id="598" name="Freeform 598"/>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599" name="Group 599"/>
            <p:cNvGrpSpPr/>
            <p:nvPr/>
          </p:nvGrpSpPr>
          <p:grpSpPr>
            <a:xfrm>
              <a:off x="10246416" y="1618080"/>
              <a:ext cx="82785" cy="82785"/>
              <a:chOff x="0" y="0"/>
              <a:chExt cx="1913890" cy="1913890"/>
            </a:xfrm>
          </p:grpSpPr>
          <p:sp>
            <p:nvSpPr>
              <p:cNvPr id="600" name="Freeform 60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601" name="Group 601"/>
            <p:cNvGrpSpPr/>
            <p:nvPr/>
          </p:nvGrpSpPr>
          <p:grpSpPr>
            <a:xfrm>
              <a:off x="10246416" y="7998564"/>
              <a:ext cx="82785" cy="82785"/>
              <a:chOff x="0" y="0"/>
              <a:chExt cx="1913890" cy="1913890"/>
            </a:xfrm>
          </p:grpSpPr>
          <p:sp>
            <p:nvSpPr>
              <p:cNvPr id="602" name="Freeform 602"/>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603" name="Group 603"/>
            <p:cNvGrpSpPr/>
            <p:nvPr/>
          </p:nvGrpSpPr>
          <p:grpSpPr>
            <a:xfrm>
              <a:off x="10246416" y="4805780"/>
              <a:ext cx="82785" cy="82785"/>
              <a:chOff x="0" y="0"/>
              <a:chExt cx="1913890" cy="1913890"/>
            </a:xfrm>
          </p:grpSpPr>
          <p:sp>
            <p:nvSpPr>
              <p:cNvPr id="604" name="Freeform 604"/>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605" name="Group 605"/>
            <p:cNvGrpSpPr/>
            <p:nvPr/>
          </p:nvGrpSpPr>
          <p:grpSpPr>
            <a:xfrm>
              <a:off x="7039293" y="0"/>
              <a:ext cx="82785" cy="82785"/>
              <a:chOff x="0" y="0"/>
              <a:chExt cx="1913890" cy="1913890"/>
            </a:xfrm>
          </p:grpSpPr>
          <p:sp>
            <p:nvSpPr>
              <p:cNvPr id="606" name="Freeform 606"/>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607" name="Group 607"/>
            <p:cNvGrpSpPr/>
            <p:nvPr/>
          </p:nvGrpSpPr>
          <p:grpSpPr>
            <a:xfrm>
              <a:off x="7039293" y="6380485"/>
              <a:ext cx="82785" cy="82785"/>
              <a:chOff x="0" y="0"/>
              <a:chExt cx="1913890" cy="1913890"/>
            </a:xfrm>
          </p:grpSpPr>
          <p:sp>
            <p:nvSpPr>
              <p:cNvPr id="608" name="Freeform 608"/>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609" name="Group 609"/>
            <p:cNvGrpSpPr/>
            <p:nvPr/>
          </p:nvGrpSpPr>
          <p:grpSpPr>
            <a:xfrm>
              <a:off x="7039293" y="3187700"/>
              <a:ext cx="82785" cy="82785"/>
              <a:chOff x="0" y="0"/>
              <a:chExt cx="1913890" cy="1913890"/>
            </a:xfrm>
          </p:grpSpPr>
          <p:sp>
            <p:nvSpPr>
              <p:cNvPr id="610" name="Freeform 61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611" name="Group 611"/>
            <p:cNvGrpSpPr/>
            <p:nvPr/>
          </p:nvGrpSpPr>
          <p:grpSpPr>
            <a:xfrm>
              <a:off x="7039293" y="9568185"/>
              <a:ext cx="82785" cy="82785"/>
              <a:chOff x="0" y="0"/>
              <a:chExt cx="1913890" cy="1913890"/>
            </a:xfrm>
          </p:grpSpPr>
          <p:sp>
            <p:nvSpPr>
              <p:cNvPr id="612" name="Freeform 612"/>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613" name="Group 613"/>
            <p:cNvGrpSpPr/>
            <p:nvPr/>
          </p:nvGrpSpPr>
          <p:grpSpPr>
            <a:xfrm>
              <a:off x="16740565" y="0"/>
              <a:ext cx="82785" cy="82785"/>
              <a:chOff x="0" y="0"/>
              <a:chExt cx="1913890" cy="1913890"/>
            </a:xfrm>
          </p:grpSpPr>
          <p:sp>
            <p:nvSpPr>
              <p:cNvPr id="614" name="Freeform 614"/>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615" name="Group 615"/>
            <p:cNvGrpSpPr/>
            <p:nvPr/>
          </p:nvGrpSpPr>
          <p:grpSpPr>
            <a:xfrm>
              <a:off x="16740565" y="6380485"/>
              <a:ext cx="82785" cy="82785"/>
              <a:chOff x="0" y="0"/>
              <a:chExt cx="1913890" cy="1913890"/>
            </a:xfrm>
          </p:grpSpPr>
          <p:sp>
            <p:nvSpPr>
              <p:cNvPr id="616" name="Freeform 616"/>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617" name="Group 617"/>
            <p:cNvGrpSpPr/>
            <p:nvPr/>
          </p:nvGrpSpPr>
          <p:grpSpPr>
            <a:xfrm>
              <a:off x="16740565" y="3187700"/>
              <a:ext cx="82785" cy="82785"/>
              <a:chOff x="0" y="0"/>
              <a:chExt cx="1913890" cy="1913890"/>
            </a:xfrm>
          </p:grpSpPr>
          <p:sp>
            <p:nvSpPr>
              <p:cNvPr id="618" name="Freeform 618"/>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619" name="Group 619"/>
            <p:cNvGrpSpPr/>
            <p:nvPr/>
          </p:nvGrpSpPr>
          <p:grpSpPr>
            <a:xfrm>
              <a:off x="16740565" y="9568185"/>
              <a:ext cx="82785" cy="82785"/>
              <a:chOff x="0" y="0"/>
              <a:chExt cx="1913890" cy="1913890"/>
            </a:xfrm>
          </p:grpSpPr>
          <p:sp>
            <p:nvSpPr>
              <p:cNvPr id="620" name="Freeform 62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621" name="Group 621"/>
            <p:cNvGrpSpPr/>
            <p:nvPr/>
          </p:nvGrpSpPr>
          <p:grpSpPr>
            <a:xfrm>
              <a:off x="19927945" y="0"/>
              <a:ext cx="82785" cy="82785"/>
              <a:chOff x="0" y="0"/>
              <a:chExt cx="1913890" cy="1913890"/>
            </a:xfrm>
          </p:grpSpPr>
          <p:sp>
            <p:nvSpPr>
              <p:cNvPr id="622" name="Freeform 622"/>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623" name="Group 623"/>
            <p:cNvGrpSpPr/>
            <p:nvPr/>
          </p:nvGrpSpPr>
          <p:grpSpPr>
            <a:xfrm>
              <a:off x="19927945" y="6380485"/>
              <a:ext cx="82785" cy="82785"/>
              <a:chOff x="0" y="0"/>
              <a:chExt cx="1913890" cy="1913890"/>
            </a:xfrm>
          </p:grpSpPr>
          <p:sp>
            <p:nvSpPr>
              <p:cNvPr id="624" name="Freeform 624"/>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625" name="Group 625"/>
            <p:cNvGrpSpPr/>
            <p:nvPr/>
          </p:nvGrpSpPr>
          <p:grpSpPr>
            <a:xfrm>
              <a:off x="19927945" y="3187700"/>
              <a:ext cx="82785" cy="82785"/>
              <a:chOff x="0" y="0"/>
              <a:chExt cx="1913890" cy="1913890"/>
            </a:xfrm>
          </p:grpSpPr>
          <p:sp>
            <p:nvSpPr>
              <p:cNvPr id="626" name="Freeform 626"/>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627" name="Group 627"/>
            <p:cNvGrpSpPr/>
            <p:nvPr/>
          </p:nvGrpSpPr>
          <p:grpSpPr>
            <a:xfrm>
              <a:off x="19927945" y="9568185"/>
              <a:ext cx="82785" cy="82785"/>
              <a:chOff x="0" y="0"/>
              <a:chExt cx="1913890" cy="1913890"/>
            </a:xfrm>
          </p:grpSpPr>
          <p:sp>
            <p:nvSpPr>
              <p:cNvPr id="628" name="Freeform 628"/>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629" name="Group 629"/>
            <p:cNvGrpSpPr/>
            <p:nvPr/>
          </p:nvGrpSpPr>
          <p:grpSpPr>
            <a:xfrm>
              <a:off x="7039293" y="1618080"/>
              <a:ext cx="82785" cy="82785"/>
              <a:chOff x="0" y="0"/>
              <a:chExt cx="1913890" cy="1913890"/>
            </a:xfrm>
          </p:grpSpPr>
          <p:sp>
            <p:nvSpPr>
              <p:cNvPr id="630" name="Freeform 63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631" name="Group 631"/>
            <p:cNvGrpSpPr/>
            <p:nvPr/>
          </p:nvGrpSpPr>
          <p:grpSpPr>
            <a:xfrm>
              <a:off x="7039293" y="7998564"/>
              <a:ext cx="82785" cy="82785"/>
              <a:chOff x="0" y="0"/>
              <a:chExt cx="1913890" cy="1913890"/>
            </a:xfrm>
          </p:grpSpPr>
          <p:sp>
            <p:nvSpPr>
              <p:cNvPr id="632" name="Freeform 632"/>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633" name="Group 633"/>
            <p:cNvGrpSpPr/>
            <p:nvPr/>
          </p:nvGrpSpPr>
          <p:grpSpPr>
            <a:xfrm>
              <a:off x="7039293" y="4805780"/>
              <a:ext cx="82785" cy="82785"/>
              <a:chOff x="0" y="0"/>
              <a:chExt cx="1913890" cy="1913890"/>
            </a:xfrm>
          </p:grpSpPr>
          <p:sp>
            <p:nvSpPr>
              <p:cNvPr id="634" name="Freeform 634"/>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635" name="Group 635"/>
            <p:cNvGrpSpPr/>
            <p:nvPr/>
          </p:nvGrpSpPr>
          <p:grpSpPr>
            <a:xfrm>
              <a:off x="16740565" y="1618080"/>
              <a:ext cx="82785" cy="82785"/>
              <a:chOff x="0" y="0"/>
              <a:chExt cx="1913890" cy="1913890"/>
            </a:xfrm>
          </p:grpSpPr>
          <p:sp>
            <p:nvSpPr>
              <p:cNvPr id="636" name="Freeform 636"/>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637" name="Group 637"/>
            <p:cNvGrpSpPr/>
            <p:nvPr/>
          </p:nvGrpSpPr>
          <p:grpSpPr>
            <a:xfrm>
              <a:off x="16740565" y="7998564"/>
              <a:ext cx="82785" cy="82785"/>
              <a:chOff x="0" y="0"/>
              <a:chExt cx="1913890" cy="1913890"/>
            </a:xfrm>
          </p:grpSpPr>
          <p:sp>
            <p:nvSpPr>
              <p:cNvPr id="638" name="Freeform 638"/>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639" name="Group 639"/>
            <p:cNvGrpSpPr/>
            <p:nvPr/>
          </p:nvGrpSpPr>
          <p:grpSpPr>
            <a:xfrm>
              <a:off x="16740565" y="4805780"/>
              <a:ext cx="82785" cy="82785"/>
              <a:chOff x="0" y="0"/>
              <a:chExt cx="1913890" cy="1913890"/>
            </a:xfrm>
          </p:grpSpPr>
          <p:sp>
            <p:nvSpPr>
              <p:cNvPr id="640" name="Freeform 64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641" name="Group 641"/>
            <p:cNvGrpSpPr/>
            <p:nvPr/>
          </p:nvGrpSpPr>
          <p:grpSpPr>
            <a:xfrm>
              <a:off x="19927945" y="1618080"/>
              <a:ext cx="82785" cy="82785"/>
              <a:chOff x="0" y="0"/>
              <a:chExt cx="1913890" cy="1913890"/>
            </a:xfrm>
          </p:grpSpPr>
          <p:sp>
            <p:nvSpPr>
              <p:cNvPr id="642" name="Freeform 642"/>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643" name="Group 643"/>
            <p:cNvGrpSpPr/>
            <p:nvPr/>
          </p:nvGrpSpPr>
          <p:grpSpPr>
            <a:xfrm>
              <a:off x="19927945" y="7998564"/>
              <a:ext cx="82785" cy="82785"/>
              <a:chOff x="0" y="0"/>
              <a:chExt cx="1913890" cy="1913890"/>
            </a:xfrm>
          </p:grpSpPr>
          <p:sp>
            <p:nvSpPr>
              <p:cNvPr id="644" name="Freeform 644"/>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645" name="Group 645"/>
            <p:cNvGrpSpPr/>
            <p:nvPr/>
          </p:nvGrpSpPr>
          <p:grpSpPr>
            <a:xfrm>
              <a:off x="19927945" y="4805780"/>
              <a:ext cx="82785" cy="82785"/>
              <a:chOff x="0" y="0"/>
              <a:chExt cx="1913890" cy="1913890"/>
            </a:xfrm>
          </p:grpSpPr>
          <p:sp>
            <p:nvSpPr>
              <p:cNvPr id="646" name="Freeform 646"/>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647" name="Group 647"/>
            <p:cNvGrpSpPr/>
            <p:nvPr/>
          </p:nvGrpSpPr>
          <p:grpSpPr>
            <a:xfrm>
              <a:off x="3793009" y="0"/>
              <a:ext cx="82785" cy="82785"/>
              <a:chOff x="0" y="0"/>
              <a:chExt cx="1913890" cy="1913890"/>
            </a:xfrm>
          </p:grpSpPr>
          <p:sp>
            <p:nvSpPr>
              <p:cNvPr id="648" name="Freeform 648"/>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649" name="Group 649"/>
            <p:cNvGrpSpPr/>
            <p:nvPr/>
          </p:nvGrpSpPr>
          <p:grpSpPr>
            <a:xfrm>
              <a:off x="3793009" y="6380485"/>
              <a:ext cx="82785" cy="82785"/>
              <a:chOff x="0" y="0"/>
              <a:chExt cx="1913890" cy="1913890"/>
            </a:xfrm>
          </p:grpSpPr>
          <p:sp>
            <p:nvSpPr>
              <p:cNvPr id="650" name="Freeform 65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651" name="Group 651"/>
            <p:cNvGrpSpPr/>
            <p:nvPr/>
          </p:nvGrpSpPr>
          <p:grpSpPr>
            <a:xfrm>
              <a:off x="3793009" y="3187700"/>
              <a:ext cx="82785" cy="82785"/>
              <a:chOff x="0" y="0"/>
              <a:chExt cx="1913890" cy="1913890"/>
            </a:xfrm>
          </p:grpSpPr>
          <p:sp>
            <p:nvSpPr>
              <p:cNvPr id="652" name="Freeform 652"/>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653" name="Group 653"/>
            <p:cNvGrpSpPr/>
            <p:nvPr/>
          </p:nvGrpSpPr>
          <p:grpSpPr>
            <a:xfrm>
              <a:off x="3793009" y="9568185"/>
              <a:ext cx="82785" cy="82785"/>
              <a:chOff x="0" y="0"/>
              <a:chExt cx="1913890" cy="1913890"/>
            </a:xfrm>
          </p:grpSpPr>
          <p:sp>
            <p:nvSpPr>
              <p:cNvPr id="654" name="Freeform 654"/>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655" name="Group 655"/>
            <p:cNvGrpSpPr/>
            <p:nvPr/>
          </p:nvGrpSpPr>
          <p:grpSpPr>
            <a:xfrm>
              <a:off x="13494281" y="0"/>
              <a:ext cx="82785" cy="82785"/>
              <a:chOff x="0" y="0"/>
              <a:chExt cx="1913890" cy="1913890"/>
            </a:xfrm>
          </p:grpSpPr>
          <p:sp>
            <p:nvSpPr>
              <p:cNvPr id="656" name="Freeform 656"/>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657" name="Group 657"/>
            <p:cNvGrpSpPr/>
            <p:nvPr/>
          </p:nvGrpSpPr>
          <p:grpSpPr>
            <a:xfrm>
              <a:off x="13494281" y="6380485"/>
              <a:ext cx="82785" cy="82785"/>
              <a:chOff x="0" y="0"/>
              <a:chExt cx="1913890" cy="1913890"/>
            </a:xfrm>
          </p:grpSpPr>
          <p:sp>
            <p:nvSpPr>
              <p:cNvPr id="658" name="Freeform 658"/>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659" name="Group 659"/>
            <p:cNvGrpSpPr/>
            <p:nvPr/>
          </p:nvGrpSpPr>
          <p:grpSpPr>
            <a:xfrm>
              <a:off x="13494281" y="3187700"/>
              <a:ext cx="82785" cy="82785"/>
              <a:chOff x="0" y="0"/>
              <a:chExt cx="1913890" cy="1913890"/>
            </a:xfrm>
          </p:grpSpPr>
          <p:sp>
            <p:nvSpPr>
              <p:cNvPr id="660" name="Freeform 66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661" name="Group 661"/>
            <p:cNvGrpSpPr/>
            <p:nvPr/>
          </p:nvGrpSpPr>
          <p:grpSpPr>
            <a:xfrm>
              <a:off x="13494281" y="9568185"/>
              <a:ext cx="82785" cy="82785"/>
              <a:chOff x="0" y="0"/>
              <a:chExt cx="1913890" cy="1913890"/>
            </a:xfrm>
          </p:grpSpPr>
          <p:sp>
            <p:nvSpPr>
              <p:cNvPr id="662" name="Freeform 662"/>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663" name="Group 663"/>
            <p:cNvGrpSpPr/>
            <p:nvPr/>
          </p:nvGrpSpPr>
          <p:grpSpPr>
            <a:xfrm>
              <a:off x="3793009" y="1618080"/>
              <a:ext cx="82785" cy="82785"/>
              <a:chOff x="0" y="0"/>
              <a:chExt cx="1913890" cy="1913890"/>
            </a:xfrm>
          </p:grpSpPr>
          <p:sp>
            <p:nvSpPr>
              <p:cNvPr id="664" name="Freeform 664"/>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665" name="Group 665"/>
            <p:cNvGrpSpPr/>
            <p:nvPr/>
          </p:nvGrpSpPr>
          <p:grpSpPr>
            <a:xfrm>
              <a:off x="3793009" y="7998564"/>
              <a:ext cx="82785" cy="82785"/>
              <a:chOff x="0" y="0"/>
              <a:chExt cx="1913890" cy="1913890"/>
            </a:xfrm>
          </p:grpSpPr>
          <p:sp>
            <p:nvSpPr>
              <p:cNvPr id="666" name="Freeform 666"/>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667" name="Group 667"/>
            <p:cNvGrpSpPr/>
            <p:nvPr/>
          </p:nvGrpSpPr>
          <p:grpSpPr>
            <a:xfrm>
              <a:off x="3793009" y="4805780"/>
              <a:ext cx="82785" cy="82785"/>
              <a:chOff x="0" y="0"/>
              <a:chExt cx="1913890" cy="1913890"/>
            </a:xfrm>
          </p:grpSpPr>
          <p:sp>
            <p:nvSpPr>
              <p:cNvPr id="668" name="Freeform 668"/>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669" name="Group 669"/>
            <p:cNvGrpSpPr/>
            <p:nvPr/>
          </p:nvGrpSpPr>
          <p:grpSpPr>
            <a:xfrm>
              <a:off x="13494281" y="1618080"/>
              <a:ext cx="82785" cy="82785"/>
              <a:chOff x="0" y="0"/>
              <a:chExt cx="1913890" cy="1913890"/>
            </a:xfrm>
          </p:grpSpPr>
          <p:sp>
            <p:nvSpPr>
              <p:cNvPr id="670" name="Freeform 67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671" name="Group 671"/>
            <p:cNvGrpSpPr/>
            <p:nvPr/>
          </p:nvGrpSpPr>
          <p:grpSpPr>
            <a:xfrm>
              <a:off x="13494281" y="7998564"/>
              <a:ext cx="82785" cy="82785"/>
              <a:chOff x="0" y="0"/>
              <a:chExt cx="1913890" cy="1913890"/>
            </a:xfrm>
          </p:grpSpPr>
          <p:sp>
            <p:nvSpPr>
              <p:cNvPr id="672" name="Freeform 672"/>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673" name="Group 673"/>
            <p:cNvGrpSpPr/>
            <p:nvPr/>
          </p:nvGrpSpPr>
          <p:grpSpPr>
            <a:xfrm>
              <a:off x="13494281" y="4805780"/>
              <a:ext cx="82785" cy="82785"/>
              <a:chOff x="0" y="0"/>
              <a:chExt cx="1913890" cy="1913890"/>
            </a:xfrm>
          </p:grpSpPr>
          <p:sp>
            <p:nvSpPr>
              <p:cNvPr id="674" name="Freeform 674"/>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675" name="Group 675"/>
            <p:cNvGrpSpPr/>
            <p:nvPr/>
          </p:nvGrpSpPr>
          <p:grpSpPr>
            <a:xfrm>
              <a:off x="1083805" y="537155"/>
              <a:ext cx="82785" cy="82785"/>
              <a:chOff x="0" y="0"/>
              <a:chExt cx="1913890" cy="1913890"/>
            </a:xfrm>
          </p:grpSpPr>
          <p:sp>
            <p:nvSpPr>
              <p:cNvPr id="676" name="Freeform 676"/>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677" name="Group 677"/>
            <p:cNvGrpSpPr/>
            <p:nvPr/>
          </p:nvGrpSpPr>
          <p:grpSpPr>
            <a:xfrm>
              <a:off x="1083805" y="6917640"/>
              <a:ext cx="82785" cy="82785"/>
              <a:chOff x="0" y="0"/>
              <a:chExt cx="1913890" cy="1913890"/>
            </a:xfrm>
          </p:grpSpPr>
          <p:sp>
            <p:nvSpPr>
              <p:cNvPr id="678" name="Freeform 678"/>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679" name="Group 679"/>
            <p:cNvGrpSpPr/>
            <p:nvPr/>
          </p:nvGrpSpPr>
          <p:grpSpPr>
            <a:xfrm>
              <a:off x="1083805" y="3724855"/>
              <a:ext cx="82785" cy="82785"/>
              <a:chOff x="0" y="0"/>
              <a:chExt cx="1913890" cy="1913890"/>
            </a:xfrm>
          </p:grpSpPr>
          <p:sp>
            <p:nvSpPr>
              <p:cNvPr id="680" name="Freeform 68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681" name="Group 681"/>
            <p:cNvGrpSpPr/>
            <p:nvPr/>
          </p:nvGrpSpPr>
          <p:grpSpPr>
            <a:xfrm>
              <a:off x="1083805" y="10105340"/>
              <a:ext cx="82785" cy="82785"/>
              <a:chOff x="0" y="0"/>
              <a:chExt cx="1913890" cy="1913890"/>
            </a:xfrm>
          </p:grpSpPr>
          <p:sp>
            <p:nvSpPr>
              <p:cNvPr id="682" name="Freeform 682"/>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683" name="Group 683"/>
            <p:cNvGrpSpPr/>
            <p:nvPr/>
          </p:nvGrpSpPr>
          <p:grpSpPr>
            <a:xfrm>
              <a:off x="10785077" y="537155"/>
              <a:ext cx="82785" cy="82785"/>
              <a:chOff x="0" y="0"/>
              <a:chExt cx="1913890" cy="1913890"/>
            </a:xfrm>
          </p:grpSpPr>
          <p:sp>
            <p:nvSpPr>
              <p:cNvPr id="684" name="Freeform 684"/>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685" name="Group 685"/>
            <p:cNvGrpSpPr/>
            <p:nvPr/>
          </p:nvGrpSpPr>
          <p:grpSpPr>
            <a:xfrm>
              <a:off x="10785077" y="6917640"/>
              <a:ext cx="82785" cy="82785"/>
              <a:chOff x="0" y="0"/>
              <a:chExt cx="1913890" cy="1913890"/>
            </a:xfrm>
          </p:grpSpPr>
          <p:sp>
            <p:nvSpPr>
              <p:cNvPr id="686" name="Freeform 686"/>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687" name="Group 687"/>
            <p:cNvGrpSpPr/>
            <p:nvPr/>
          </p:nvGrpSpPr>
          <p:grpSpPr>
            <a:xfrm>
              <a:off x="10785077" y="3724855"/>
              <a:ext cx="82785" cy="82785"/>
              <a:chOff x="0" y="0"/>
              <a:chExt cx="1913890" cy="1913890"/>
            </a:xfrm>
          </p:grpSpPr>
          <p:sp>
            <p:nvSpPr>
              <p:cNvPr id="688" name="Freeform 688"/>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689" name="Group 689"/>
            <p:cNvGrpSpPr/>
            <p:nvPr/>
          </p:nvGrpSpPr>
          <p:grpSpPr>
            <a:xfrm>
              <a:off x="10785077" y="10105340"/>
              <a:ext cx="82785" cy="82785"/>
              <a:chOff x="0" y="0"/>
              <a:chExt cx="1913890" cy="1913890"/>
            </a:xfrm>
          </p:grpSpPr>
          <p:sp>
            <p:nvSpPr>
              <p:cNvPr id="690" name="Freeform 69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691" name="Group 691"/>
            <p:cNvGrpSpPr/>
            <p:nvPr/>
          </p:nvGrpSpPr>
          <p:grpSpPr>
            <a:xfrm>
              <a:off x="1083805" y="2155235"/>
              <a:ext cx="82785" cy="82785"/>
              <a:chOff x="0" y="0"/>
              <a:chExt cx="1913890" cy="1913890"/>
            </a:xfrm>
          </p:grpSpPr>
          <p:sp>
            <p:nvSpPr>
              <p:cNvPr id="692" name="Freeform 692"/>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693" name="Group 693"/>
            <p:cNvGrpSpPr/>
            <p:nvPr/>
          </p:nvGrpSpPr>
          <p:grpSpPr>
            <a:xfrm>
              <a:off x="1083805" y="8535719"/>
              <a:ext cx="82785" cy="82785"/>
              <a:chOff x="0" y="0"/>
              <a:chExt cx="1913890" cy="1913890"/>
            </a:xfrm>
          </p:grpSpPr>
          <p:sp>
            <p:nvSpPr>
              <p:cNvPr id="694" name="Freeform 694"/>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695" name="Group 695"/>
            <p:cNvGrpSpPr/>
            <p:nvPr/>
          </p:nvGrpSpPr>
          <p:grpSpPr>
            <a:xfrm>
              <a:off x="1083805" y="5342935"/>
              <a:ext cx="82785" cy="82785"/>
              <a:chOff x="0" y="0"/>
              <a:chExt cx="1913890" cy="1913890"/>
            </a:xfrm>
          </p:grpSpPr>
          <p:sp>
            <p:nvSpPr>
              <p:cNvPr id="696" name="Freeform 696"/>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697" name="Group 697"/>
            <p:cNvGrpSpPr/>
            <p:nvPr/>
          </p:nvGrpSpPr>
          <p:grpSpPr>
            <a:xfrm>
              <a:off x="10785077" y="2155235"/>
              <a:ext cx="82785" cy="82785"/>
              <a:chOff x="0" y="0"/>
              <a:chExt cx="1913890" cy="1913890"/>
            </a:xfrm>
          </p:grpSpPr>
          <p:sp>
            <p:nvSpPr>
              <p:cNvPr id="698" name="Freeform 698"/>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699" name="Group 699"/>
            <p:cNvGrpSpPr/>
            <p:nvPr/>
          </p:nvGrpSpPr>
          <p:grpSpPr>
            <a:xfrm>
              <a:off x="10785077" y="8535719"/>
              <a:ext cx="82785" cy="82785"/>
              <a:chOff x="0" y="0"/>
              <a:chExt cx="1913890" cy="1913890"/>
            </a:xfrm>
          </p:grpSpPr>
          <p:sp>
            <p:nvSpPr>
              <p:cNvPr id="700" name="Freeform 70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701" name="Group 701"/>
            <p:cNvGrpSpPr/>
            <p:nvPr/>
          </p:nvGrpSpPr>
          <p:grpSpPr>
            <a:xfrm>
              <a:off x="10785077" y="5342935"/>
              <a:ext cx="82785" cy="82785"/>
              <a:chOff x="0" y="0"/>
              <a:chExt cx="1913890" cy="1913890"/>
            </a:xfrm>
          </p:grpSpPr>
          <p:sp>
            <p:nvSpPr>
              <p:cNvPr id="702" name="Freeform 702"/>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703" name="Group 703"/>
            <p:cNvGrpSpPr/>
            <p:nvPr/>
          </p:nvGrpSpPr>
          <p:grpSpPr>
            <a:xfrm>
              <a:off x="7577954" y="537155"/>
              <a:ext cx="82785" cy="82785"/>
              <a:chOff x="0" y="0"/>
              <a:chExt cx="1913890" cy="1913890"/>
            </a:xfrm>
          </p:grpSpPr>
          <p:sp>
            <p:nvSpPr>
              <p:cNvPr id="704" name="Freeform 704"/>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705" name="Group 705"/>
            <p:cNvGrpSpPr/>
            <p:nvPr/>
          </p:nvGrpSpPr>
          <p:grpSpPr>
            <a:xfrm>
              <a:off x="7577954" y="6917640"/>
              <a:ext cx="82785" cy="82785"/>
              <a:chOff x="0" y="0"/>
              <a:chExt cx="1913890" cy="1913890"/>
            </a:xfrm>
          </p:grpSpPr>
          <p:sp>
            <p:nvSpPr>
              <p:cNvPr id="706" name="Freeform 706"/>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707" name="Group 707"/>
            <p:cNvGrpSpPr/>
            <p:nvPr/>
          </p:nvGrpSpPr>
          <p:grpSpPr>
            <a:xfrm>
              <a:off x="7577954" y="3724855"/>
              <a:ext cx="82785" cy="82785"/>
              <a:chOff x="0" y="0"/>
              <a:chExt cx="1913890" cy="1913890"/>
            </a:xfrm>
          </p:grpSpPr>
          <p:sp>
            <p:nvSpPr>
              <p:cNvPr id="708" name="Freeform 708"/>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709" name="Group 709"/>
            <p:cNvGrpSpPr/>
            <p:nvPr/>
          </p:nvGrpSpPr>
          <p:grpSpPr>
            <a:xfrm>
              <a:off x="7577954" y="10105340"/>
              <a:ext cx="82785" cy="82785"/>
              <a:chOff x="0" y="0"/>
              <a:chExt cx="1913890" cy="1913890"/>
            </a:xfrm>
          </p:grpSpPr>
          <p:sp>
            <p:nvSpPr>
              <p:cNvPr id="710" name="Freeform 71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711" name="Group 711"/>
            <p:cNvGrpSpPr/>
            <p:nvPr/>
          </p:nvGrpSpPr>
          <p:grpSpPr>
            <a:xfrm>
              <a:off x="17279226" y="537155"/>
              <a:ext cx="82785" cy="82785"/>
              <a:chOff x="0" y="0"/>
              <a:chExt cx="1913890" cy="1913890"/>
            </a:xfrm>
          </p:grpSpPr>
          <p:sp>
            <p:nvSpPr>
              <p:cNvPr id="712" name="Freeform 712"/>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713" name="Group 713"/>
            <p:cNvGrpSpPr/>
            <p:nvPr/>
          </p:nvGrpSpPr>
          <p:grpSpPr>
            <a:xfrm>
              <a:off x="17279226" y="6917640"/>
              <a:ext cx="82785" cy="82785"/>
              <a:chOff x="0" y="0"/>
              <a:chExt cx="1913890" cy="1913890"/>
            </a:xfrm>
          </p:grpSpPr>
          <p:sp>
            <p:nvSpPr>
              <p:cNvPr id="714" name="Freeform 714"/>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715" name="Group 715"/>
            <p:cNvGrpSpPr/>
            <p:nvPr/>
          </p:nvGrpSpPr>
          <p:grpSpPr>
            <a:xfrm>
              <a:off x="17279226" y="3724855"/>
              <a:ext cx="82785" cy="82785"/>
              <a:chOff x="0" y="0"/>
              <a:chExt cx="1913890" cy="1913890"/>
            </a:xfrm>
          </p:grpSpPr>
          <p:sp>
            <p:nvSpPr>
              <p:cNvPr id="716" name="Freeform 716"/>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717" name="Group 717"/>
            <p:cNvGrpSpPr/>
            <p:nvPr/>
          </p:nvGrpSpPr>
          <p:grpSpPr>
            <a:xfrm>
              <a:off x="17279226" y="10105340"/>
              <a:ext cx="82785" cy="82785"/>
              <a:chOff x="0" y="0"/>
              <a:chExt cx="1913890" cy="1913890"/>
            </a:xfrm>
          </p:grpSpPr>
          <p:sp>
            <p:nvSpPr>
              <p:cNvPr id="718" name="Freeform 718"/>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719" name="Group 719"/>
            <p:cNvGrpSpPr/>
            <p:nvPr/>
          </p:nvGrpSpPr>
          <p:grpSpPr>
            <a:xfrm>
              <a:off x="20466606" y="537155"/>
              <a:ext cx="82785" cy="82785"/>
              <a:chOff x="0" y="0"/>
              <a:chExt cx="1913890" cy="1913890"/>
            </a:xfrm>
          </p:grpSpPr>
          <p:sp>
            <p:nvSpPr>
              <p:cNvPr id="720" name="Freeform 72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721" name="Group 721"/>
            <p:cNvGrpSpPr/>
            <p:nvPr/>
          </p:nvGrpSpPr>
          <p:grpSpPr>
            <a:xfrm>
              <a:off x="20466606" y="6917640"/>
              <a:ext cx="82785" cy="82785"/>
              <a:chOff x="0" y="0"/>
              <a:chExt cx="1913890" cy="1913890"/>
            </a:xfrm>
          </p:grpSpPr>
          <p:sp>
            <p:nvSpPr>
              <p:cNvPr id="722" name="Freeform 722"/>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723" name="Group 723"/>
            <p:cNvGrpSpPr/>
            <p:nvPr/>
          </p:nvGrpSpPr>
          <p:grpSpPr>
            <a:xfrm>
              <a:off x="20466606" y="3724855"/>
              <a:ext cx="82785" cy="82785"/>
              <a:chOff x="0" y="0"/>
              <a:chExt cx="1913890" cy="1913890"/>
            </a:xfrm>
          </p:grpSpPr>
          <p:sp>
            <p:nvSpPr>
              <p:cNvPr id="724" name="Freeform 724"/>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725" name="Group 725"/>
            <p:cNvGrpSpPr/>
            <p:nvPr/>
          </p:nvGrpSpPr>
          <p:grpSpPr>
            <a:xfrm>
              <a:off x="20466606" y="10105340"/>
              <a:ext cx="82785" cy="82785"/>
              <a:chOff x="0" y="0"/>
              <a:chExt cx="1913890" cy="1913890"/>
            </a:xfrm>
          </p:grpSpPr>
          <p:sp>
            <p:nvSpPr>
              <p:cNvPr id="726" name="Freeform 726"/>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727" name="Group 727"/>
            <p:cNvGrpSpPr/>
            <p:nvPr/>
          </p:nvGrpSpPr>
          <p:grpSpPr>
            <a:xfrm>
              <a:off x="7577954" y="2155235"/>
              <a:ext cx="82785" cy="82785"/>
              <a:chOff x="0" y="0"/>
              <a:chExt cx="1913890" cy="1913890"/>
            </a:xfrm>
          </p:grpSpPr>
          <p:sp>
            <p:nvSpPr>
              <p:cNvPr id="728" name="Freeform 728"/>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729" name="Group 729"/>
            <p:cNvGrpSpPr/>
            <p:nvPr/>
          </p:nvGrpSpPr>
          <p:grpSpPr>
            <a:xfrm>
              <a:off x="7577954" y="8535719"/>
              <a:ext cx="82785" cy="82785"/>
              <a:chOff x="0" y="0"/>
              <a:chExt cx="1913890" cy="1913890"/>
            </a:xfrm>
          </p:grpSpPr>
          <p:sp>
            <p:nvSpPr>
              <p:cNvPr id="730" name="Freeform 73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731" name="Group 731"/>
            <p:cNvGrpSpPr/>
            <p:nvPr/>
          </p:nvGrpSpPr>
          <p:grpSpPr>
            <a:xfrm>
              <a:off x="7577954" y="5342935"/>
              <a:ext cx="82785" cy="82785"/>
              <a:chOff x="0" y="0"/>
              <a:chExt cx="1913890" cy="1913890"/>
            </a:xfrm>
          </p:grpSpPr>
          <p:sp>
            <p:nvSpPr>
              <p:cNvPr id="732" name="Freeform 732"/>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733" name="Group 733"/>
            <p:cNvGrpSpPr/>
            <p:nvPr/>
          </p:nvGrpSpPr>
          <p:grpSpPr>
            <a:xfrm>
              <a:off x="17279226" y="2155235"/>
              <a:ext cx="82785" cy="82785"/>
              <a:chOff x="0" y="0"/>
              <a:chExt cx="1913890" cy="1913890"/>
            </a:xfrm>
          </p:grpSpPr>
          <p:sp>
            <p:nvSpPr>
              <p:cNvPr id="734" name="Freeform 734"/>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735" name="Group 735"/>
            <p:cNvGrpSpPr/>
            <p:nvPr/>
          </p:nvGrpSpPr>
          <p:grpSpPr>
            <a:xfrm>
              <a:off x="17279226" y="8535719"/>
              <a:ext cx="82785" cy="82785"/>
              <a:chOff x="0" y="0"/>
              <a:chExt cx="1913890" cy="1913890"/>
            </a:xfrm>
          </p:grpSpPr>
          <p:sp>
            <p:nvSpPr>
              <p:cNvPr id="736" name="Freeform 736"/>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737" name="Group 737"/>
            <p:cNvGrpSpPr/>
            <p:nvPr/>
          </p:nvGrpSpPr>
          <p:grpSpPr>
            <a:xfrm>
              <a:off x="17279226" y="5342935"/>
              <a:ext cx="82785" cy="82785"/>
              <a:chOff x="0" y="0"/>
              <a:chExt cx="1913890" cy="1913890"/>
            </a:xfrm>
          </p:grpSpPr>
          <p:sp>
            <p:nvSpPr>
              <p:cNvPr id="738" name="Freeform 738"/>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739" name="Group 739"/>
            <p:cNvGrpSpPr/>
            <p:nvPr/>
          </p:nvGrpSpPr>
          <p:grpSpPr>
            <a:xfrm>
              <a:off x="20466606" y="2155235"/>
              <a:ext cx="82785" cy="82785"/>
              <a:chOff x="0" y="0"/>
              <a:chExt cx="1913890" cy="1913890"/>
            </a:xfrm>
          </p:grpSpPr>
          <p:sp>
            <p:nvSpPr>
              <p:cNvPr id="740" name="Freeform 74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741" name="Group 741"/>
            <p:cNvGrpSpPr/>
            <p:nvPr/>
          </p:nvGrpSpPr>
          <p:grpSpPr>
            <a:xfrm>
              <a:off x="20466606" y="8535719"/>
              <a:ext cx="82785" cy="82785"/>
              <a:chOff x="0" y="0"/>
              <a:chExt cx="1913890" cy="1913890"/>
            </a:xfrm>
          </p:grpSpPr>
          <p:sp>
            <p:nvSpPr>
              <p:cNvPr id="742" name="Freeform 742"/>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743" name="Group 743"/>
            <p:cNvGrpSpPr/>
            <p:nvPr/>
          </p:nvGrpSpPr>
          <p:grpSpPr>
            <a:xfrm>
              <a:off x="20466606" y="5342935"/>
              <a:ext cx="82785" cy="82785"/>
              <a:chOff x="0" y="0"/>
              <a:chExt cx="1913890" cy="1913890"/>
            </a:xfrm>
          </p:grpSpPr>
          <p:sp>
            <p:nvSpPr>
              <p:cNvPr id="744" name="Freeform 744"/>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745" name="Group 745"/>
            <p:cNvGrpSpPr/>
            <p:nvPr/>
          </p:nvGrpSpPr>
          <p:grpSpPr>
            <a:xfrm>
              <a:off x="4331670" y="537155"/>
              <a:ext cx="82785" cy="82785"/>
              <a:chOff x="0" y="0"/>
              <a:chExt cx="1913890" cy="1913890"/>
            </a:xfrm>
          </p:grpSpPr>
          <p:sp>
            <p:nvSpPr>
              <p:cNvPr id="746" name="Freeform 746"/>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747" name="Group 747"/>
            <p:cNvGrpSpPr/>
            <p:nvPr/>
          </p:nvGrpSpPr>
          <p:grpSpPr>
            <a:xfrm>
              <a:off x="4331670" y="6917640"/>
              <a:ext cx="82785" cy="82785"/>
              <a:chOff x="0" y="0"/>
              <a:chExt cx="1913890" cy="1913890"/>
            </a:xfrm>
          </p:grpSpPr>
          <p:sp>
            <p:nvSpPr>
              <p:cNvPr id="748" name="Freeform 748"/>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749" name="Group 749"/>
            <p:cNvGrpSpPr/>
            <p:nvPr/>
          </p:nvGrpSpPr>
          <p:grpSpPr>
            <a:xfrm>
              <a:off x="4331670" y="3724855"/>
              <a:ext cx="82785" cy="82785"/>
              <a:chOff x="0" y="0"/>
              <a:chExt cx="1913890" cy="1913890"/>
            </a:xfrm>
          </p:grpSpPr>
          <p:sp>
            <p:nvSpPr>
              <p:cNvPr id="750" name="Freeform 75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751" name="Group 751"/>
            <p:cNvGrpSpPr/>
            <p:nvPr/>
          </p:nvGrpSpPr>
          <p:grpSpPr>
            <a:xfrm>
              <a:off x="4331670" y="10105340"/>
              <a:ext cx="82785" cy="82785"/>
              <a:chOff x="0" y="0"/>
              <a:chExt cx="1913890" cy="1913890"/>
            </a:xfrm>
          </p:grpSpPr>
          <p:sp>
            <p:nvSpPr>
              <p:cNvPr id="752" name="Freeform 752"/>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753" name="Group 753"/>
            <p:cNvGrpSpPr/>
            <p:nvPr/>
          </p:nvGrpSpPr>
          <p:grpSpPr>
            <a:xfrm>
              <a:off x="14032942" y="537155"/>
              <a:ext cx="82785" cy="82785"/>
              <a:chOff x="0" y="0"/>
              <a:chExt cx="1913890" cy="1913890"/>
            </a:xfrm>
          </p:grpSpPr>
          <p:sp>
            <p:nvSpPr>
              <p:cNvPr id="754" name="Freeform 754"/>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755" name="Group 755"/>
            <p:cNvGrpSpPr/>
            <p:nvPr/>
          </p:nvGrpSpPr>
          <p:grpSpPr>
            <a:xfrm>
              <a:off x="14032942" y="6917640"/>
              <a:ext cx="82785" cy="82785"/>
              <a:chOff x="0" y="0"/>
              <a:chExt cx="1913890" cy="1913890"/>
            </a:xfrm>
          </p:grpSpPr>
          <p:sp>
            <p:nvSpPr>
              <p:cNvPr id="756" name="Freeform 756"/>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757" name="Group 757"/>
            <p:cNvGrpSpPr/>
            <p:nvPr/>
          </p:nvGrpSpPr>
          <p:grpSpPr>
            <a:xfrm>
              <a:off x="14032942" y="3724855"/>
              <a:ext cx="82785" cy="82785"/>
              <a:chOff x="0" y="0"/>
              <a:chExt cx="1913890" cy="1913890"/>
            </a:xfrm>
          </p:grpSpPr>
          <p:sp>
            <p:nvSpPr>
              <p:cNvPr id="758" name="Freeform 758"/>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759" name="Group 759"/>
            <p:cNvGrpSpPr/>
            <p:nvPr/>
          </p:nvGrpSpPr>
          <p:grpSpPr>
            <a:xfrm>
              <a:off x="14032942" y="10105340"/>
              <a:ext cx="82785" cy="82785"/>
              <a:chOff x="0" y="0"/>
              <a:chExt cx="1913890" cy="1913890"/>
            </a:xfrm>
          </p:grpSpPr>
          <p:sp>
            <p:nvSpPr>
              <p:cNvPr id="760" name="Freeform 76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761" name="Group 761"/>
            <p:cNvGrpSpPr/>
            <p:nvPr/>
          </p:nvGrpSpPr>
          <p:grpSpPr>
            <a:xfrm>
              <a:off x="4331670" y="2155235"/>
              <a:ext cx="82785" cy="82785"/>
              <a:chOff x="0" y="0"/>
              <a:chExt cx="1913890" cy="1913890"/>
            </a:xfrm>
          </p:grpSpPr>
          <p:sp>
            <p:nvSpPr>
              <p:cNvPr id="762" name="Freeform 762"/>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763" name="Group 763"/>
            <p:cNvGrpSpPr/>
            <p:nvPr/>
          </p:nvGrpSpPr>
          <p:grpSpPr>
            <a:xfrm>
              <a:off x="4331670" y="8535719"/>
              <a:ext cx="82785" cy="82785"/>
              <a:chOff x="0" y="0"/>
              <a:chExt cx="1913890" cy="1913890"/>
            </a:xfrm>
          </p:grpSpPr>
          <p:sp>
            <p:nvSpPr>
              <p:cNvPr id="764" name="Freeform 764"/>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765" name="Group 765"/>
            <p:cNvGrpSpPr/>
            <p:nvPr/>
          </p:nvGrpSpPr>
          <p:grpSpPr>
            <a:xfrm>
              <a:off x="4331670" y="5342935"/>
              <a:ext cx="82785" cy="82785"/>
              <a:chOff x="0" y="0"/>
              <a:chExt cx="1913890" cy="1913890"/>
            </a:xfrm>
          </p:grpSpPr>
          <p:sp>
            <p:nvSpPr>
              <p:cNvPr id="766" name="Freeform 766"/>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767" name="Group 767"/>
            <p:cNvGrpSpPr/>
            <p:nvPr/>
          </p:nvGrpSpPr>
          <p:grpSpPr>
            <a:xfrm>
              <a:off x="14032942" y="2155235"/>
              <a:ext cx="82785" cy="82785"/>
              <a:chOff x="0" y="0"/>
              <a:chExt cx="1913890" cy="1913890"/>
            </a:xfrm>
          </p:grpSpPr>
          <p:sp>
            <p:nvSpPr>
              <p:cNvPr id="768" name="Freeform 768"/>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769" name="Group 769"/>
            <p:cNvGrpSpPr/>
            <p:nvPr/>
          </p:nvGrpSpPr>
          <p:grpSpPr>
            <a:xfrm>
              <a:off x="14032942" y="8535719"/>
              <a:ext cx="82785" cy="82785"/>
              <a:chOff x="0" y="0"/>
              <a:chExt cx="1913890" cy="1913890"/>
            </a:xfrm>
          </p:grpSpPr>
          <p:sp>
            <p:nvSpPr>
              <p:cNvPr id="770" name="Freeform 77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771" name="Group 771"/>
            <p:cNvGrpSpPr/>
            <p:nvPr/>
          </p:nvGrpSpPr>
          <p:grpSpPr>
            <a:xfrm>
              <a:off x="14032942" y="5342935"/>
              <a:ext cx="82785" cy="82785"/>
              <a:chOff x="0" y="0"/>
              <a:chExt cx="1913890" cy="1913890"/>
            </a:xfrm>
          </p:grpSpPr>
          <p:sp>
            <p:nvSpPr>
              <p:cNvPr id="772" name="Freeform 772"/>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773" name="Group 773"/>
            <p:cNvGrpSpPr/>
            <p:nvPr/>
          </p:nvGrpSpPr>
          <p:grpSpPr>
            <a:xfrm>
              <a:off x="1623665" y="1075351"/>
              <a:ext cx="82785" cy="82785"/>
              <a:chOff x="0" y="0"/>
              <a:chExt cx="1913890" cy="1913890"/>
            </a:xfrm>
          </p:grpSpPr>
          <p:sp>
            <p:nvSpPr>
              <p:cNvPr id="774" name="Freeform 774"/>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775" name="Group 775"/>
            <p:cNvGrpSpPr/>
            <p:nvPr/>
          </p:nvGrpSpPr>
          <p:grpSpPr>
            <a:xfrm>
              <a:off x="1623665" y="7455836"/>
              <a:ext cx="82785" cy="82785"/>
              <a:chOff x="0" y="0"/>
              <a:chExt cx="1913890" cy="1913890"/>
            </a:xfrm>
          </p:grpSpPr>
          <p:sp>
            <p:nvSpPr>
              <p:cNvPr id="776" name="Freeform 776"/>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777" name="Group 777"/>
            <p:cNvGrpSpPr/>
            <p:nvPr/>
          </p:nvGrpSpPr>
          <p:grpSpPr>
            <a:xfrm>
              <a:off x="1623665" y="4263051"/>
              <a:ext cx="82785" cy="82785"/>
              <a:chOff x="0" y="0"/>
              <a:chExt cx="1913890" cy="1913890"/>
            </a:xfrm>
          </p:grpSpPr>
          <p:sp>
            <p:nvSpPr>
              <p:cNvPr id="778" name="Freeform 778"/>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779" name="Group 779"/>
            <p:cNvGrpSpPr/>
            <p:nvPr/>
          </p:nvGrpSpPr>
          <p:grpSpPr>
            <a:xfrm>
              <a:off x="1623665" y="10643536"/>
              <a:ext cx="82785" cy="82785"/>
              <a:chOff x="0" y="0"/>
              <a:chExt cx="1913890" cy="1913890"/>
            </a:xfrm>
          </p:grpSpPr>
          <p:sp>
            <p:nvSpPr>
              <p:cNvPr id="780" name="Freeform 78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781" name="Group 781"/>
            <p:cNvGrpSpPr/>
            <p:nvPr/>
          </p:nvGrpSpPr>
          <p:grpSpPr>
            <a:xfrm>
              <a:off x="11324938" y="1075351"/>
              <a:ext cx="82785" cy="82785"/>
              <a:chOff x="0" y="0"/>
              <a:chExt cx="1913890" cy="1913890"/>
            </a:xfrm>
          </p:grpSpPr>
          <p:sp>
            <p:nvSpPr>
              <p:cNvPr id="782" name="Freeform 782"/>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783" name="Group 783"/>
            <p:cNvGrpSpPr/>
            <p:nvPr/>
          </p:nvGrpSpPr>
          <p:grpSpPr>
            <a:xfrm>
              <a:off x="11324938" y="7455836"/>
              <a:ext cx="82785" cy="82785"/>
              <a:chOff x="0" y="0"/>
              <a:chExt cx="1913890" cy="1913890"/>
            </a:xfrm>
          </p:grpSpPr>
          <p:sp>
            <p:nvSpPr>
              <p:cNvPr id="784" name="Freeform 784"/>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785" name="Group 785"/>
            <p:cNvGrpSpPr/>
            <p:nvPr/>
          </p:nvGrpSpPr>
          <p:grpSpPr>
            <a:xfrm>
              <a:off x="11324938" y="4263051"/>
              <a:ext cx="82785" cy="82785"/>
              <a:chOff x="0" y="0"/>
              <a:chExt cx="1913890" cy="1913890"/>
            </a:xfrm>
          </p:grpSpPr>
          <p:sp>
            <p:nvSpPr>
              <p:cNvPr id="786" name="Freeform 786"/>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787" name="Group 787"/>
            <p:cNvGrpSpPr/>
            <p:nvPr/>
          </p:nvGrpSpPr>
          <p:grpSpPr>
            <a:xfrm>
              <a:off x="11324938" y="10643536"/>
              <a:ext cx="82785" cy="82785"/>
              <a:chOff x="0" y="0"/>
              <a:chExt cx="1913890" cy="1913890"/>
            </a:xfrm>
          </p:grpSpPr>
          <p:sp>
            <p:nvSpPr>
              <p:cNvPr id="788" name="Freeform 788"/>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789" name="Group 789"/>
            <p:cNvGrpSpPr/>
            <p:nvPr/>
          </p:nvGrpSpPr>
          <p:grpSpPr>
            <a:xfrm>
              <a:off x="1623665" y="2693431"/>
              <a:ext cx="82785" cy="82785"/>
              <a:chOff x="0" y="0"/>
              <a:chExt cx="1913890" cy="1913890"/>
            </a:xfrm>
          </p:grpSpPr>
          <p:sp>
            <p:nvSpPr>
              <p:cNvPr id="790" name="Freeform 79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791" name="Group 791"/>
            <p:cNvGrpSpPr/>
            <p:nvPr/>
          </p:nvGrpSpPr>
          <p:grpSpPr>
            <a:xfrm>
              <a:off x="1623665" y="9073915"/>
              <a:ext cx="82785" cy="82785"/>
              <a:chOff x="0" y="0"/>
              <a:chExt cx="1913890" cy="1913890"/>
            </a:xfrm>
          </p:grpSpPr>
          <p:sp>
            <p:nvSpPr>
              <p:cNvPr id="792" name="Freeform 792"/>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793" name="Group 793"/>
            <p:cNvGrpSpPr/>
            <p:nvPr/>
          </p:nvGrpSpPr>
          <p:grpSpPr>
            <a:xfrm>
              <a:off x="1623665" y="5881131"/>
              <a:ext cx="82785" cy="82785"/>
              <a:chOff x="0" y="0"/>
              <a:chExt cx="1913890" cy="1913890"/>
            </a:xfrm>
          </p:grpSpPr>
          <p:sp>
            <p:nvSpPr>
              <p:cNvPr id="794" name="Freeform 794"/>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795" name="Group 795"/>
            <p:cNvGrpSpPr/>
            <p:nvPr/>
          </p:nvGrpSpPr>
          <p:grpSpPr>
            <a:xfrm>
              <a:off x="11324938" y="2693431"/>
              <a:ext cx="82785" cy="82785"/>
              <a:chOff x="0" y="0"/>
              <a:chExt cx="1913890" cy="1913890"/>
            </a:xfrm>
          </p:grpSpPr>
          <p:sp>
            <p:nvSpPr>
              <p:cNvPr id="796" name="Freeform 796"/>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797" name="Group 797"/>
            <p:cNvGrpSpPr/>
            <p:nvPr/>
          </p:nvGrpSpPr>
          <p:grpSpPr>
            <a:xfrm>
              <a:off x="11324938" y="9073915"/>
              <a:ext cx="82785" cy="82785"/>
              <a:chOff x="0" y="0"/>
              <a:chExt cx="1913890" cy="1913890"/>
            </a:xfrm>
          </p:grpSpPr>
          <p:sp>
            <p:nvSpPr>
              <p:cNvPr id="798" name="Freeform 798"/>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799" name="Group 799"/>
            <p:cNvGrpSpPr/>
            <p:nvPr/>
          </p:nvGrpSpPr>
          <p:grpSpPr>
            <a:xfrm>
              <a:off x="11324938" y="5881131"/>
              <a:ext cx="82785" cy="82785"/>
              <a:chOff x="0" y="0"/>
              <a:chExt cx="1913890" cy="1913890"/>
            </a:xfrm>
          </p:grpSpPr>
          <p:sp>
            <p:nvSpPr>
              <p:cNvPr id="800" name="Freeform 80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801" name="Group 801"/>
            <p:cNvGrpSpPr/>
            <p:nvPr/>
          </p:nvGrpSpPr>
          <p:grpSpPr>
            <a:xfrm>
              <a:off x="8117814" y="1075351"/>
              <a:ext cx="82785" cy="82785"/>
              <a:chOff x="0" y="0"/>
              <a:chExt cx="1913890" cy="1913890"/>
            </a:xfrm>
          </p:grpSpPr>
          <p:sp>
            <p:nvSpPr>
              <p:cNvPr id="802" name="Freeform 802"/>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803" name="Group 803"/>
            <p:cNvGrpSpPr/>
            <p:nvPr/>
          </p:nvGrpSpPr>
          <p:grpSpPr>
            <a:xfrm>
              <a:off x="8117814" y="7455836"/>
              <a:ext cx="82785" cy="82785"/>
              <a:chOff x="0" y="0"/>
              <a:chExt cx="1913890" cy="1913890"/>
            </a:xfrm>
          </p:grpSpPr>
          <p:sp>
            <p:nvSpPr>
              <p:cNvPr id="804" name="Freeform 804"/>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805" name="Group 805"/>
            <p:cNvGrpSpPr/>
            <p:nvPr/>
          </p:nvGrpSpPr>
          <p:grpSpPr>
            <a:xfrm>
              <a:off x="8117814" y="4263051"/>
              <a:ext cx="82785" cy="82785"/>
              <a:chOff x="0" y="0"/>
              <a:chExt cx="1913890" cy="1913890"/>
            </a:xfrm>
          </p:grpSpPr>
          <p:sp>
            <p:nvSpPr>
              <p:cNvPr id="806" name="Freeform 806"/>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807" name="Group 807"/>
            <p:cNvGrpSpPr/>
            <p:nvPr/>
          </p:nvGrpSpPr>
          <p:grpSpPr>
            <a:xfrm>
              <a:off x="8117814" y="10643536"/>
              <a:ext cx="82785" cy="82785"/>
              <a:chOff x="0" y="0"/>
              <a:chExt cx="1913890" cy="1913890"/>
            </a:xfrm>
          </p:grpSpPr>
          <p:sp>
            <p:nvSpPr>
              <p:cNvPr id="808" name="Freeform 808"/>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809" name="Group 809"/>
            <p:cNvGrpSpPr/>
            <p:nvPr/>
          </p:nvGrpSpPr>
          <p:grpSpPr>
            <a:xfrm>
              <a:off x="17819086" y="1075351"/>
              <a:ext cx="82785" cy="82785"/>
              <a:chOff x="0" y="0"/>
              <a:chExt cx="1913890" cy="1913890"/>
            </a:xfrm>
          </p:grpSpPr>
          <p:sp>
            <p:nvSpPr>
              <p:cNvPr id="810" name="Freeform 81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811" name="Group 811"/>
            <p:cNvGrpSpPr/>
            <p:nvPr/>
          </p:nvGrpSpPr>
          <p:grpSpPr>
            <a:xfrm>
              <a:off x="17819086" y="7455836"/>
              <a:ext cx="82785" cy="82785"/>
              <a:chOff x="0" y="0"/>
              <a:chExt cx="1913890" cy="1913890"/>
            </a:xfrm>
          </p:grpSpPr>
          <p:sp>
            <p:nvSpPr>
              <p:cNvPr id="812" name="Freeform 812"/>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813" name="Group 813"/>
            <p:cNvGrpSpPr/>
            <p:nvPr/>
          </p:nvGrpSpPr>
          <p:grpSpPr>
            <a:xfrm>
              <a:off x="17819086" y="4263051"/>
              <a:ext cx="82785" cy="82785"/>
              <a:chOff x="0" y="0"/>
              <a:chExt cx="1913890" cy="1913890"/>
            </a:xfrm>
          </p:grpSpPr>
          <p:sp>
            <p:nvSpPr>
              <p:cNvPr id="814" name="Freeform 814"/>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815" name="Group 815"/>
            <p:cNvGrpSpPr/>
            <p:nvPr/>
          </p:nvGrpSpPr>
          <p:grpSpPr>
            <a:xfrm>
              <a:off x="17819086" y="10643536"/>
              <a:ext cx="82785" cy="82785"/>
              <a:chOff x="0" y="0"/>
              <a:chExt cx="1913890" cy="1913890"/>
            </a:xfrm>
          </p:grpSpPr>
          <p:sp>
            <p:nvSpPr>
              <p:cNvPr id="816" name="Freeform 816"/>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817" name="Group 817"/>
            <p:cNvGrpSpPr/>
            <p:nvPr/>
          </p:nvGrpSpPr>
          <p:grpSpPr>
            <a:xfrm>
              <a:off x="21006467" y="1075351"/>
              <a:ext cx="82785" cy="82785"/>
              <a:chOff x="0" y="0"/>
              <a:chExt cx="1913890" cy="1913890"/>
            </a:xfrm>
          </p:grpSpPr>
          <p:sp>
            <p:nvSpPr>
              <p:cNvPr id="818" name="Freeform 818"/>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819" name="Group 819"/>
            <p:cNvGrpSpPr/>
            <p:nvPr/>
          </p:nvGrpSpPr>
          <p:grpSpPr>
            <a:xfrm>
              <a:off x="21006467" y="7455836"/>
              <a:ext cx="82785" cy="82785"/>
              <a:chOff x="0" y="0"/>
              <a:chExt cx="1913890" cy="1913890"/>
            </a:xfrm>
          </p:grpSpPr>
          <p:sp>
            <p:nvSpPr>
              <p:cNvPr id="820" name="Freeform 82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821" name="Group 821"/>
            <p:cNvGrpSpPr/>
            <p:nvPr/>
          </p:nvGrpSpPr>
          <p:grpSpPr>
            <a:xfrm>
              <a:off x="21006467" y="4263051"/>
              <a:ext cx="82785" cy="82785"/>
              <a:chOff x="0" y="0"/>
              <a:chExt cx="1913890" cy="1913890"/>
            </a:xfrm>
          </p:grpSpPr>
          <p:sp>
            <p:nvSpPr>
              <p:cNvPr id="822" name="Freeform 822"/>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823" name="Group 823"/>
            <p:cNvGrpSpPr/>
            <p:nvPr/>
          </p:nvGrpSpPr>
          <p:grpSpPr>
            <a:xfrm>
              <a:off x="21006467" y="10643536"/>
              <a:ext cx="82785" cy="82785"/>
              <a:chOff x="0" y="0"/>
              <a:chExt cx="1913890" cy="1913890"/>
            </a:xfrm>
          </p:grpSpPr>
          <p:sp>
            <p:nvSpPr>
              <p:cNvPr id="824" name="Freeform 824"/>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825" name="Group 825"/>
            <p:cNvGrpSpPr/>
            <p:nvPr/>
          </p:nvGrpSpPr>
          <p:grpSpPr>
            <a:xfrm>
              <a:off x="8117814" y="2693431"/>
              <a:ext cx="82785" cy="82785"/>
              <a:chOff x="0" y="0"/>
              <a:chExt cx="1913890" cy="1913890"/>
            </a:xfrm>
          </p:grpSpPr>
          <p:sp>
            <p:nvSpPr>
              <p:cNvPr id="826" name="Freeform 826"/>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827" name="Group 827"/>
            <p:cNvGrpSpPr/>
            <p:nvPr/>
          </p:nvGrpSpPr>
          <p:grpSpPr>
            <a:xfrm>
              <a:off x="8117814" y="9073915"/>
              <a:ext cx="82785" cy="82785"/>
              <a:chOff x="0" y="0"/>
              <a:chExt cx="1913890" cy="1913890"/>
            </a:xfrm>
          </p:grpSpPr>
          <p:sp>
            <p:nvSpPr>
              <p:cNvPr id="828" name="Freeform 828"/>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829" name="Group 829"/>
            <p:cNvGrpSpPr/>
            <p:nvPr/>
          </p:nvGrpSpPr>
          <p:grpSpPr>
            <a:xfrm>
              <a:off x="8117814" y="5881131"/>
              <a:ext cx="82785" cy="82785"/>
              <a:chOff x="0" y="0"/>
              <a:chExt cx="1913890" cy="1913890"/>
            </a:xfrm>
          </p:grpSpPr>
          <p:sp>
            <p:nvSpPr>
              <p:cNvPr id="830" name="Freeform 83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831" name="Group 831"/>
            <p:cNvGrpSpPr/>
            <p:nvPr/>
          </p:nvGrpSpPr>
          <p:grpSpPr>
            <a:xfrm>
              <a:off x="17819086" y="2693431"/>
              <a:ext cx="82785" cy="82785"/>
              <a:chOff x="0" y="0"/>
              <a:chExt cx="1913890" cy="1913890"/>
            </a:xfrm>
          </p:grpSpPr>
          <p:sp>
            <p:nvSpPr>
              <p:cNvPr id="832" name="Freeform 832"/>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833" name="Group 833"/>
            <p:cNvGrpSpPr/>
            <p:nvPr/>
          </p:nvGrpSpPr>
          <p:grpSpPr>
            <a:xfrm>
              <a:off x="17819086" y="9073915"/>
              <a:ext cx="82785" cy="82785"/>
              <a:chOff x="0" y="0"/>
              <a:chExt cx="1913890" cy="1913890"/>
            </a:xfrm>
          </p:grpSpPr>
          <p:sp>
            <p:nvSpPr>
              <p:cNvPr id="834" name="Freeform 834"/>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835" name="Group 835"/>
            <p:cNvGrpSpPr/>
            <p:nvPr/>
          </p:nvGrpSpPr>
          <p:grpSpPr>
            <a:xfrm>
              <a:off x="17819086" y="5881131"/>
              <a:ext cx="82785" cy="82785"/>
              <a:chOff x="0" y="0"/>
              <a:chExt cx="1913890" cy="1913890"/>
            </a:xfrm>
          </p:grpSpPr>
          <p:sp>
            <p:nvSpPr>
              <p:cNvPr id="836" name="Freeform 836"/>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837" name="Group 837"/>
            <p:cNvGrpSpPr/>
            <p:nvPr/>
          </p:nvGrpSpPr>
          <p:grpSpPr>
            <a:xfrm>
              <a:off x="21006467" y="2693431"/>
              <a:ext cx="82785" cy="82785"/>
              <a:chOff x="0" y="0"/>
              <a:chExt cx="1913890" cy="1913890"/>
            </a:xfrm>
          </p:grpSpPr>
          <p:sp>
            <p:nvSpPr>
              <p:cNvPr id="838" name="Freeform 838"/>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839" name="Group 839"/>
            <p:cNvGrpSpPr/>
            <p:nvPr/>
          </p:nvGrpSpPr>
          <p:grpSpPr>
            <a:xfrm>
              <a:off x="21006467" y="9073915"/>
              <a:ext cx="82785" cy="82785"/>
              <a:chOff x="0" y="0"/>
              <a:chExt cx="1913890" cy="1913890"/>
            </a:xfrm>
          </p:grpSpPr>
          <p:sp>
            <p:nvSpPr>
              <p:cNvPr id="840" name="Freeform 84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841" name="Group 841"/>
            <p:cNvGrpSpPr/>
            <p:nvPr/>
          </p:nvGrpSpPr>
          <p:grpSpPr>
            <a:xfrm>
              <a:off x="21006467" y="5881131"/>
              <a:ext cx="82785" cy="82785"/>
              <a:chOff x="0" y="0"/>
              <a:chExt cx="1913890" cy="1913890"/>
            </a:xfrm>
          </p:grpSpPr>
          <p:sp>
            <p:nvSpPr>
              <p:cNvPr id="842" name="Freeform 842"/>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843" name="Group 843"/>
            <p:cNvGrpSpPr/>
            <p:nvPr/>
          </p:nvGrpSpPr>
          <p:grpSpPr>
            <a:xfrm>
              <a:off x="4871530" y="1075351"/>
              <a:ext cx="82785" cy="82785"/>
              <a:chOff x="0" y="0"/>
              <a:chExt cx="1913890" cy="1913890"/>
            </a:xfrm>
          </p:grpSpPr>
          <p:sp>
            <p:nvSpPr>
              <p:cNvPr id="844" name="Freeform 844"/>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845" name="Group 845"/>
            <p:cNvGrpSpPr/>
            <p:nvPr/>
          </p:nvGrpSpPr>
          <p:grpSpPr>
            <a:xfrm>
              <a:off x="4871530" y="7455836"/>
              <a:ext cx="82785" cy="82785"/>
              <a:chOff x="0" y="0"/>
              <a:chExt cx="1913890" cy="1913890"/>
            </a:xfrm>
          </p:grpSpPr>
          <p:sp>
            <p:nvSpPr>
              <p:cNvPr id="846" name="Freeform 846"/>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847" name="Group 847"/>
            <p:cNvGrpSpPr/>
            <p:nvPr/>
          </p:nvGrpSpPr>
          <p:grpSpPr>
            <a:xfrm>
              <a:off x="4871530" y="4263051"/>
              <a:ext cx="82785" cy="82785"/>
              <a:chOff x="0" y="0"/>
              <a:chExt cx="1913890" cy="1913890"/>
            </a:xfrm>
          </p:grpSpPr>
          <p:sp>
            <p:nvSpPr>
              <p:cNvPr id="848" name="Freeform 848"/>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849" name="Group 849"/>
            <p:cNvGrpSpPr/>
            <p:nvPr/>
          </p:nvGrpSpPr>
          <p:grpSpPr>
            <a:xfrm>
              <a:off x="4871530" y="10643536"/>
              <a:ext cx="82785" cy="82785"/>
              <a:chOff x="0" y="0"/>
              <a:chExt cx="1913890" cy="1913890"/>
            </a:xfrm>
          </p:grpSpPr>
          <p:sp>
            <p:nvSpPr>
              <p:cNvPr id="850" name="Freeform 85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851" name="Group 851"/>
            <p:cNvGrpSpPr/>
            <p:nvPr/>
          </p:nvGrpSpPr>
          <p:grpSpPr>
            <a:xfrm>
              <a:off x="14572803" y="1075351"/>
              <a:ext cx="82785" cy="82785"/>
              <a:chOff x="0" y="0"/>
              <a:chExt cx="1913890" cy="1913890"/>
            </a:xfrm>
          </p:grpSpPr>
          <p:sp>
            <p:nvSpPr>
              <p:cNvPr id="852" name="Freeform 852"/>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853" name="Group 853"/>
            <p:cNvGrpSpPr/>
            <p:nvPr/>
          </p:nvGrpSpPr>
          <p:grpSpPr>
            <a:xfrm>
              <a:off x="14572803" y="7455836"/>
              <a:ext cx="82785" cy="82785"/>
              <a:chOff x="0" y="0"/>
              <a:chExt cx="1913890" cy="1913890"/>
            </a:xfrm>
          </p:grpSpPr>
          <p:sp>
            <p:nvSpPr>
              <p:cNvPr id="854" name="Freeform 854"/>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855" name="Group 855"/>
            <p:cNvGrpSpPr/>
            <p:nvPr/>
          </p:nvGrpSpPr>
          <p:grpSpPr>
            <a:xfrm>
              <a:off x="14572803" y="4263051"/>
              <a:ext cx="82785" cy="82785"/>
              <a:chOff x="0" y="0"/>
              <a:chExt cx="1913890" cy="1913890"/>
            </a:xfrm>
          </p:grpSpPr>
          <p:sp>
            <p:nvSpPr>
              <p:cNvPr id="856" name="Freeform 856"/>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857" name="Group 857"/>
            <p:cNvGrpSpPr/>
            <p:nvPr/>
          </p:nvGrpSpPr>
          <p:grpSpPr>
            <a:xfrm>
              <a:off x="14572803" y="10643536"/>
              <a:ext cx="82785" cy="82785"/>
              <a:chOff x="0" y="0"/>
              <a:chExt cx="1913890" cy="1913890"/>
            </a:xfrm>
          </p:grpSpPr>
          <p:sp>
            <p:nvSpPr>
              <p:cNvPr id="858" name="Freeform 858"/>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859" name="Group 859"/>
            <p:cNvGrpSpPr/>
            <p:nvPr/>
          </p:nvGrpSpPr>
          <p:grpSpPr>
            <a:xfrm>
              <a:off x="4871530" y="2693431"/>
              <a:ext cx="82785" cy="82785"/>
              <a:chOff x="0" y="0"/>
              <a:chExt cx="1913890" cy="1913890"/>
            </a:xfrm>
          </p:grpSpPr>
          <p:sp>
            <p:nvSpPr>
              <p:cNvPr id="860" name="Freeform 86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861" name="Group 861"/>
            <p:cNvGrpSpPr/>
            <p:nvPr/>
          </p:nvGrpSpPr>
          <p:grpSpPr>
            <a:xfrm>
              <a:off x="4871530" y="9073915"/>
              <a:ext cx="82785" cy="82785"/>
              <a:chOff x="0" y="0"/>
              <a:chExt cx="1913890" cy="1913890"/>
            </a:xfrm>
          </p:grpSpPr>
          <p:sp>
            <p:nvSpPr>
              <p:cNvPr id="862" name="Freeform 862"/>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863" name="Group 863"/>
            <p:cNvGrpSpPr/>
            <p:nvPr/>
          </p:nvGrpSpPr>
          <p:grpSpPr>
            <a:xfrm>
              <a:off x="4871530" y="5881131"/>
              <a:ext cx="82785" cy="82785"/>
              <a:chOff x="0" y="0"/>
              <a:chExt cx="1913890" cy="1913890"/>
            </a:xfrm>
          </p:grpSpPr>
          <p:sp>
            <p:nvSpPr>
              <p:cNvPr id="864" name="Freeform 864"/>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865" name="Group 865"/>
            <p:cNvGrpSpPr/>
            <p:nvPr/>
          </p:nvGrpSpPr>
          <p:grpSpPr>
            <a:xfrm>
              <a:off x="14572803" y="2693431"/>
              <a:ext cx="82785" cy="82785"/>
              <a:chOff x="0" y="0"/>
              <a:chExt cx="1913890" cy="1913890"/>
            </a:xfrm>
          </p:grpSpPr>
          <p:sp>
            <p:nvSpPr>
              <p:cNvPr id="866" name="Freeform 866"/>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867" name="Group 867"/>
            <p:cNvGrpSpPr/>
            <p:nvPr/>
          </p:nvGrpSpPr>
          <p:grpSpPr>
            <a:xfrm>
              <a:off x="14572803" y="9073915"/>
              <a:ext cx="82785" cy="82785"/>
              <a:chOff x="0" y="0"/>
              <a:chExt cx="1913890" cy="1913890"/>
            </a:xfrm>
          </p:grpSpPr>
          <p:sp>
            <p:nvSpPr>
              <p:cNvPr id="868" name="Freeform 868"/>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869" name="Group 869"/>
            <p:cNvGrpSpPr/>
            <p:nvPr/>
          </p:nvGrpSpPr>
          <p:grpSpPr>
            <a:xfrm>
              <a:off x="14572803" y="5881131"/>
              <a:ext cx="82785" cy="82785"/>
              <a:chOff x="0" y="0"/>
              <a:chExt cx="1913890" cy="1913890"/>
            </a:xfrm>
          </p:grpSpPr>
          <p:sp>
            <p:nvSpPr>
              <p:cNvPr id="870" name="Freeform 87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871" name="Group 871"/>
            <p:cNvGrpSpPr/>
            <p:nvPr/>
          </p:nvGrpSpPr>
          <p:grpSpPr>
            <a:xfrm>
              <a:off x="6405" y="1075351"/>
              <a:ext cx="82785" cy="82785"/>
              <a:chOff x="0" y="0"/>
              <a:chExt cx="1913890" cy="1913890"/>
            </a:xfrm>
          </p:grpSpPr>
          <p:sp>
            <p:nvSpPr>
              <p:cNvPr id="872" name="Freeform 872"/>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873" name="Group 873"/>
            <p:cNvGrpSpPr/>
            <p:nvPr/>
          </p:nvGrpSpPr>
          <p:grpSpPr>
            <a:xfrm>
              <a:off x="6405" y="7455836"/>
              <a:ext cx="82785" cy="82785"/>
              <a:chOff x="0" y="0"/>
              <a:chExt cx="1913890" cy="1913890"/>
            </a:xfrm>
          </p:grpSpPr>
          <p:sp>
            <p:nvSpPr>
              <p:cNvPr id="874" name="Freeform 874"/>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875" name="Group 875"/>
            <p:cNvGrpSpPr/>
            <p:nvPr/>
          </p:nvGrpSpPr>
          <p:grpSpPr>
            <a:xfrm>
              <a:off x="6405" y="4263051"/>
              <a:ext cx="82785" cy="82785"/>
              <a:chOff x="0" y="0"/>
              <a:chExt cx="1913890" cy="1913890"/>
            </a:xfrm>
          </p:grpSpPr>
          <p:sp>
            <p:nvSpPr>
              <p:cNvPr id="876" name="Freeform 876"/>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877" name="Group 877"/>
            <p:cNvGrpSpPr/>
            <p:nvPr/>
          </p:nvGrpSpPr>
          <p:grpSpPr>
            <a:xfrm>
              <a:off x="6405" y="10643536"/>
              <a:ext cx="82785" cy="82785"/>
              <a:chOff x="0" y="0"/>
              <a:chExt cx="1913890" cy="1913890"/>
            </a:xfrm>
          </p:grpSpPr>
          <p:sp>
            <p:nvSpPr>
              <p:cNvPr id="878" name="Freeform 878"/>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879" name="Group 879"/>
            <p:cNvGrpSpPr/>
            <p:nvPr/>
          </p:nvGrpSpPr>
          <p:grpSpPr>
            <a:xfrm>
              <a:off x="9707677" y="1075351"/>
              <a:ext cx="82785" cy="82785"/>
              <a:chOff x="0" y="0"/>
              <a:chExt cx="1913890" cy="1913890"/>
            </a:xfrm>
          </p:grpSpPr>
          <p:sp>
            <p:nvSpPr>
              <p:cNvPr id="880" name="Freeform 88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881" name="Group 881"/>
            <p:cNvGrpSpPr/>
            <p:nvPr/>
          </p:nvGrpSpPr>
          <p:grpSpPr>
            <a:xfrm>
              <a:off x="9707677" y="7455836"/>
              <a:ext cx="82785" cy="82785"/>
              <a:chOff x="0" y="0"/>
              <a:chExt cx="1913890" cy="1913890"/>
            </a:xfrm>
          </p:grpSpPr>
          <p:sp>
            <p:nvSpPr>
              <p:cNvPr id="882" name="Freeform 882"/>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883" name="Group 883"/>
            <p:cNvGrpSpPr/>
            <p:nvPr/>
          </p:nvGrpSpPr>
          <p:grpSpPr>
            <a:xfrm>
              <a:off x="9707677" y="4263051"/>
              <a:ext cx="82785" cy="82785"/>
              <a:chOff x="0" y="0"/>
              <a:chExt cx="1913890" cy="1913890"/>
            </a:xfrm>
          </p:grpSpPr>
          <p:sp>
            <p:nvSpPr>
              <p:cNvPr id="884" name="Freeform 884"/>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885" name="Group 885"/>
            <p:cNvGrpSpPr/>
            <p:nvPr/>
          </p:nvGrpSpPr>
          <p:grpSpPr>
            <a:xfrm>
              <a:off x="9707677" y="10643536"/>
              <a:ext cx="82785" cy="82785"/>
              <a:chOff x="0" y="0"/>
              <a:chExt cx="1913890" cy="1913890"/>
            </a:xfrm>
          </p:grpSpPr>
          <p:sp>
            <p:nvSpPr>
              <p:cNvPr id="886" name="Freeform 886"/>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887" name="Group 887"/>
            <p:cNvGrpSpPr/>
            <p:nvPr/>
          </p:nvGrpSpPr>
          <p:grpSpPr>
            <a:xfrm>
              <a:off x="6405" y="2693431"/>
              <a:ext cx="82785" cy="82785"/>
              <a:chOff x="0" y="0"/>
              <a:chExt cx="1913890" cy="1913890"/>
            </a:xfrm>
          </p:grpSpPr>
          <p:sp>
            <p:nvSpPr>
              <p:cNvPr id="888" name="Freeform 888"/>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889" name="Group 889"/>
            <p:cNvGrpSpPr/>
            <p:nvPr/>
          </p:nvGrpSpPr>
          <p:grpSpPr>
            <a:xfrm>
              <a:off x="6405" y="9073915"/>
              <a:ext cx="82785" cy="82785"/>
              <a:chOff x="0" y="0"/>
              <a:chExt cx="1913890" cy="1913890"/>
            </a:xfrm>
          </p:grpSpPr>
          <p:sp>
            <p:nvSpPr>
              <p:cNvPr id="890" name="Freeform 89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891" name="Group 891"/>
            <p:cNvGrpSpPr/>
            <p:nvPr/>
          </p:nvGrpSpPr>
          <p:grpSpPr>
            <a:xfrm>
              <a:off x="6405" y="5881131"/>
              <a:ext cx="82785" cy="82785"/>
              <a:chOff x="0" y="0"/>
              <a:chExt cx="1913890" cy="1913890"/>
            </a:xfrm>
          </p:grpSpPr>
          <p:sp>
            <p:nvSpPr>
              <p:cNvPr id="892" name="Freeform 892"/>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893" name="Group 893"/>
            <p:cNvGrpSpPr/>
            <p:nvPr/>
          </p:nvGrpSpPr>
          <p:grpSpPr>
            <a:xfrm>
              <a:off x="9707677" y="2693431"/>
              <a:ext cx="82785" cy="82785"/>
              <a:chOff x="0" y="0"/>
              <a:chExt cx="1913890" cy="1913890"/>
            </a:xfrm>
          </p:grpSpPr>
          <p:sp>
            <p:nvSpPr>
              <p:cNvPr id="894" name="Freeform 894"/>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895" name="Group 895"/>
            <p:cNvGrpSpPr/>
            <p:nvPr/>
          </p:nvGrpSpPr>
          <p:grpSpPr>
            <a:xfrm>
              <a:off x="9707677" y="9073915"/>
              <a:ext cx="82785" cy="82785"/>
              <a:chOff x="0" y="0"/>
              <a:chExt cx="1913890" cy="1913890"/>
            </a:xfrm>
          </p:grpSpPr>
          <p:sp>
            <p:nvSpPr>
              <p:cNvPr id="896" name="Freeform 896"/>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897" name="Group 897"/>
            <p:cNvGrpSpPr/>
            <p:nvPr/>
          </p:nvGrpSpPr>
          <p:grpSpPr>
            <a:xfrm>
              <a:off x="9707677" y="5881131"/>
              <a:ext cx="82785" cy="82785"/>
              <a:chOff x="0" y="0"/>
              <a:chExt cx="1913890" cy="1913890"/>
            </a:xfrm>
          </p:grpSpPr>
          <p:sp>
            <p:nvSpPr>
              <p:cNvPr id="898" name="Freeform 898"/>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899" name="Group 899"/>
            <p:cNvGrpSpPr/>
            <p:nvPr/>
          </p:nvGrpSpPr>
          <p:grpSpPr>
            <a:xfrm>
              <a:off x="6500554" y="1075351"/>
              <a:ext cx="82785" cy="82785"/>
              <a:chOff x="0" y="0"/>
              <a:chExt cx="1913890" cy="1913890"/>
            </a:xfrm>
          </p:grpSpPr>
          <p:sp>
            <p:nvSpPr>
              <p:cNvPr id="900" name="Freeform 90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901" name="Group 901"/>
            <p:cNvGrpSpPr/>
            <p:nvPr/>
          </p:nvGrpSpPr>
          <p:grpSpPr>
            <a:xfrm>
              <a:off x="6500554" y="7455836"/>
              <a:ext cx="82785" cy="82785"/>
              <a:chOff x="0" y="0"/>
              <a:chExt cx="1913890" cy="1913890"/>
            </a:xfrm>
          </p:grpSpPr>
          <p:sp>
            <p:nvSpPr>
              <p:cNvPr id="902" name="Freeform 902"/>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903" name="Group 903"/>
            <p:cNvGrpSpPr/>
            <p:nvPr/>
          </p:nvGrpSpPr>
          <p:grpSpPr>
            <a:xfrm>
              <a:off x="6500554" y="4263051"/>
              <a:ext cx="82785" cy="82785"/>
              <a:chOff x="0" y="0"/>
              <a:chExt cx="1913890" cy="1913890"/>
            </a:xfrm>
          </p:grpSpPr>
          <p:sp>
            <p:nvSpPr>
              <p:cNvPr id="904" name="Freeform 904"/>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905" name="Group 905"/>
            <p:cNvGrpSpPr/>
            <p:nvPr/>
          </p:nvGrpSpPr>
          <p:grpSpPr>
            <a:xfrm>
              <a:off x="6500554" y="10643536"/>
              <a:ext cx="82785" cy="82785"/>
              <a:chOff x="0" y="0"/>
              <a:chExt cx="1913890" cy="1913890"/>
            </a:xfrm>
          </p:grpSpPr>
          <p:sp>
            <p:nvSpPr>
              <p:cNvPr id="906" name="Freeform 906"/>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907" name="Group 907"/>
            <p:cNvGrpSpPr/>
            <p:nvPr/>
          </p:nvGrpSpPr>
          <p:grpSpPr>
            <a:xfrm>
              <a:off x="16201826" y="1075351"/>
              <a:ext cx="82785" cy="82785"/>
              <a:chOff x="0" y="0"/>
              <a:chExt cx="1913890" cy="1913890"/>
            </a:xfrm>
          </p:grpSpPr>
          <p:sp>
            <p:nvSpPr>
              <p:cNvPr id="908" name="Freeform 908"/>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909" name="Group 909"/>
            <p:cNvGrpSpPr/>
            <p:nvPr/>
          </p:nvGrpSpPr>
          <p:grpSpPr>
            <a:xfrm>
              <a:off x="16201826" y="7455836"/>
              <a:ext cx="82785" cy="82785"/>
              <a:chOff x="0" y="0"/>
              <a:chExt cx="1913890" cy="1913890"/>
            </a:xfrm>
          </p:grpSpPr>
          <p:sp>
            <p:nvSpPr>
              <p:cNvPr id="910" name="Freeform 91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911" name="Group 911"/>
            <p:cNvGrpSpPr/>
            <p:nvPr/>
          </p:nvGrpSpPr>
          <p:grpSpPr>
            <a:xfrm>
              <a:off x="16201826" y="4263051"/>
              <a:ext cx="82785" cy="82785"/>
              <a:chOff x="0" y="0"/>
              <a:chExt cx="1913890" cy="1913890"/>
            </a:xfrm>
          </p:grpSpPr>
          <p:sp>
            <p:nvSpPr>
              <p:cNvPr id="912" name="Freeform 912"/>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913" name="Group 913"/>
            <p:cNvGrpSpPr/>
            <p:nvPr/>
          </p:nvGrpSpPr>
          <p:grpSpPr>
            <a:xfrm>
              <a:off x="16201826" y="10643536"/>
              <a:ext cx="82785" cy="82785"/>
              <a:chOff x="0" y="0"/>
              <a:chExt cx="1913890" cy="1913890"/>
            </a:xfrm>
          </p:grpSpPr>
          <p:sp>
            <p:nvSpPr>
              <p:cNvPr id="914" name="Freeform 914"/>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915" name="Group 915"/>
            <p:cNvGrpSpPr/>
            <p:nvPr/>
          </p:nvGrpSpPr>
          <p:grpSpPr>
            <a:xfrm>
              <a:off x="19389206" y="1075351"/>
              <a:ext cx="82785" cy="82785"/>
              <a:chOff x="0" y="0"/>
              <a:chExt cx="1913890" cy="1913890"/>
            </a:xfrm>
          </p:grpSpPr>
          <p:sp>
            <p:nvSpPr>
              <p:cNvPr id="916" name="Freeform 916"/>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917" name="Group 917"/>
            <p:cNvGrpSpPr/>
            <p:nvPr/>
          </p:nvGrpSpPr>
          <p:grpSpPr>
            <a:xfrm>
              <a:off x="19389206" y="7455836"/>
              <a:ext cx="82785" cy="82785"/>
              <a:chOff x="0" y="0"/>
              <a:chExt cx="1913890" cy="1913890"/>
            </a:xfrm>
          </p:grpSpPr>
          <p:sp>
            <p:nvSpPr>
              <p:cNvPr id="918" name="Freeform 918"/>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919" name="Group 919"/>
            <p:cNvGrpSpPr/>
            <p:nvPr/>
          </p:nvGrpSpPr>
          <p:grpSpPr>
            <a:xfrm>
              <a:off x="19389206" y="4263051"/>
              <a:ext cx="82785" cy="82785"/>
              <a:chOff x="0" y="0"/>
              <a:chExt cx="1913890" cy="1913890"/>
            </a:xfrm>
          </p:grpSpPr>
          <p:sp>
            <p:nvSpPr>
              <p:cNvPr id="920" name="Freeform 92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921" name="Group 921"/>
            <p:cNvGrpSpPr/>
            <p:nvPr/>
          </p:nvGrpSpPr>
          <p:grpSpPr>
            <a:xfrm>
              <a:off x="19389206" y="10643536"/>
              <a:ext cx="82785" cy="82785"/>
              <a:chOff x="0" y="0"/>
              <a:chExt cx="1913890" cy="1913890"/>
            </a:xfrm>
          </p:grpSpPr>
          <p:sp>
            <p:nvSpPr>
              <p:cNvPr id="922" name="Freeform 922"/>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923" name="Group 923"/>
            <p:cNvGrpSpPr/>
            <p:nvPr/>
          </p:nvGrpSpPr>
          <p:grpSpPr>
            <a:xfrm>
              <a:off x="6500554" y="2693431"/>
              <a:ext cx="82785" cy="82785"/>
              <a:chOff x="0" y="0"/>
              <a:chExt cx="1913890" cy="1913890"/>
            </a:xfrm>
          </p:grpSpPr>
          <p:sp>
            <p:nvSpPr>
              <p:cNvPr id="924" name="Freeform 924"/>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925" name="Group 925"/>
            <p:cNvGrpSpPr/>
            <p:nvPr/>
          </p:nvGrpSpPr>
          <p:grpSpPr>
            <a:xfrm>
              <a:off x="6500554" y="9073915"/>
              <a:ext cx="82785" cy="82785"/>
              <a:chOff x="0" y="0"/>
              <a:chExt cx="1913890" cy="1913890"/>
            </a:xfrm>
          </p:grpSpPr>
          <p:sp>
            <p:nvSpPr>
              <p:cNvPr id="926" name="Freeform 926"/>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927" name="Group 927"/>
            <p:cNvGrpSpPr/>
            <p:nvPr/>
          </p:nvGrpSpPr>
          <p:grpSpPr>
            <a:xfrm>
              <a:off x="6500554" y="5881131"/>
              <a:ext cx="82785" cy="82785"/>
              <a:chOff x="0" y="0"/>
              <a:chExt cx="1913890" cy="1913890"/>
            </a:xfrm>
          </p:grpSpPr>
          <p:sp>
            <p:nvSpPr>
              <p:cNvPr id="928" name="Freeform 928"/>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929" name="Group 929"/>
            <p:cNvGrpSpPr/>
            <p:nvPr/>
          </p:nvGrpSpPr>
          <p:grpSpPr>
            <a:xfrm>
              <a:off x="16201826" y="2693431"/>
              <a:ext cx="82785" cy="82785"/>
              <a:chOff x="0" y="0"/>
              <a:chExt cx="1913890" cy="1913890"/>
            </a:xfrm>
          </p:grpSpPr>
          <p:sp>
            <p:nvSpPr>
              <p:cNvPr id="930" name="Freeform 93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931" name="Group 931"/>
            <p:cNvGrpSpPr/>
            <p:nvPr/>
          </p:nvGrpSpPr>
          <p:grpSpPr>
            <a:xfrm>
              <a:off x="16201826" y="9073915"/>
              <a:ext cx="82785" cy="82785"/>
              <a:chOff x="0" y="0"/>
              <a:chExt cx="1913890" cy="1913890"/>
            </a:xfrm>
          </p:grpSpPr>
          <p:sp>
            <p:nvSpPr>
              <p:cNvPr id="932" name="Freeform 932"/>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933" name="Group 933"/>
            <p:cNvGrpSpPr/>
            <p:nvPr/>
          </p:nvGrpSpPr>
          <p:grpSpPr>
            <a:xfrm>
              <a:off x="16201826" y="5881131"/>
              <a:ext cx="82785" cy="82785"/>
              <a:chOff x="0" y="0"/>
              <a:chExt cx="1913890" cy="1913890"/>
            </a:xfrm>
          </p:grpSpPr>
          <p:sp>
            <p:nvSpPr>
              <p:cNvPr id="934" name="Freeform 934"/>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935" name="Group 935"/>
            <p:cNvGrpSpPr/>
            <p:nvPr/>
          </p:nvGrpSpPr>
          <p:grpSpPr>
            <a:xfrm>
              <a:off x="19389206" y="2693431"/>
              <a:ext cx="82785" cy="82785"/>
              <a:chOff x="0" y="0"/>
              <a:chExt cx="1913890" cy="1913890"/>
            </a:xfrm>
          </p:grpSpPr>
          <p:sp>
            <p:nvSpPr>
              <p:cNvPr id="936" name="Freeform 936"/>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937" name="Group 937"/>
            <p:cNvGrpSpPr/>
            <p:nvPr/>
          </p:nvGrpSpPr>
          <p:grpSpPr>
            <a:xfrm>
              <a:off x="19389206" y="9073915"/>
              <a:ext cx="82785" cy="82785"/>
              <a:chOff x="0" y="0"/>
              <a:chExt cx="1913890" cy="1913890"/>
            </a:xfrm>
          </p:grpSpPr>
          <p:sp>
            <p:nvSpPr>
              <p:cNvPr id="938" name="Freeform 938"/>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939" name="Group 939"/>
            <p:cNvGrpSpPr/>
            <p:nvPr/>
          </p:nvGrpSpPr>
          <p:grpSpPr>
            <a:xfrm>
              <a:off x="19389206" y="5881131"/>
              <a:ext cx="82785" cy="82785"/>
              <a:chOff x="0" y="0"/>
              <a:chExt cx="1913890" cy="1913890"/>
            </a:xfrm>
          </p:grpSpPr>
          <p:sp>
            <p:nvSpPr>
              <p:cNvPr id="940" name="Freeform 94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941" name="Group 941"/>
            <p:cNvGrpSpPr/>
            <p:nvPr/>
          </p:nvGrpSpPr>
          <p:grpSpPr>
            <a:xfrm>
              <a:off x="3254270" y="1075351"/>
              <a:ext cx="82785" cy="82785"/>
              <a:chOff x="0" y="0"/>
              <a:chExt cx="1913890" cy="1913890"/>
            </a:xfrm>
          </p:grpSpPr>
          <p:sp>
            <p:nvSpPr>
              <p:cNvPr id="942" name="Freeform 942"/>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943" name="Group 943"/>
            <p:cNvGrpSpPr/>
            <p:nvPr/>
          </p:nvGrpSpPr>
          <p:grpSpPr>
            <a:xfrm>
              <a:off x="3254270" y="7455836"/>
              <a:ext cx="82785" cy="82785"/>
              <a:chOff x="0" y="0"/>
              <a:chExt cx="1913890" cy="1913890"/>
            </a:xfrm>
          </p:grpSpPr>
          <p:sp>
            <p:nvSpPr>
              <p:cNvPr id="944" name="Freeform 944"/>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945" name="Group 945"/>
            <p:cNvGrpSpPr/>
            <p:nvPr/>
          </p:nvGrpSpPr>
          <p:grpSpPr>
            <a:xfrm>
              <a:off x="3254270" y="4263051"/>
              <a:ext cx="82785" cy="82785"/>
              <a:chOff x="0" y="0"/>
              <a:chExt cx="1913890" cy="1913890"/>
            </a:xfrm>
          </p:grpSpPr>
          <p:sp>
            <p:nvSpPr>
              <p:cNvPr id="946" name="Freeform 946"/>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947" name="Group 947"/>
            <p:cNvGrpSpPr/>
            <p:nvPr/>
          </p:nvGrpSpPr>
          <p:grpSpPr>
            <a:xfrm>
              <a:off x="3254270" y="10643536"/>
              <a:ext cx="82785" cy="82785"/>
              <a:chOff x="0" y="0"/>
              <a:chExt cx="1913890" cy="1913890"/>
            </a:xfrm>
          </p:grpSpPr>
          <p:sp>
            <p:nvSpPr>
              <p:cNvPr id="948" name="Freeform 948"/>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949" name="Group 949"/>
            <p:cNvGrpSpPr/>
            <p:nvPr/>
          </p:nvGrpSpPr>
          <p:grpSpPr>
            <a:xfrm>
              <a:off x="12955542" y="1075351"/>
              <a:ext cx="82785" cy="82785"/>
              <a:chOff x="0" y="0"/>
              <a:chExt cx="1913890" cy="1913890"/>
            </a:xfrm>
          </p:grpSpPr>
          <p:sp>
            <p:nvSpPr>
              <p:cNvPr id="950" name="Freeform 95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951" name="Group 951"/>
            <p:cNvGrpSpPr/>
            <p:nvPr/>
          </p:nvGrpSpPr>
          <p:grpSpPr>
            <a:xfrm>
              <a:off x="12955542" y="7455836"/>
              <a:ext cx="82785" cy="82785"/>
              <a:chOff x="0" y="0"/>
              <a:chExt cx="1913890" cy="1913890"/>
            </a:xfrm>
          </p:grpSpPr>
          <p:sp>
            <p:nvSpPr>
              <p:cNvPr id="952" name="Freeform 952"/>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953" name="Group 953"/>
            <p:cNvGrpSpPr/>
            <p:nvPr/>
          </p:nvGrpSpPr>
          <p:grpSpPr>
            <a:xfrm>
              <a:off x="12955542" y="4263051"/>
              <a:ext cx="82785" cy="82785"/>
              <a:chOff x="0" y="0"/>
              <a:chExt cx="1913890" cy="1913890"/>
            </a:xfrm>
          </p:grpSpPr>
          <p:sp>
            <p:nvSpPr>
              <p:cNvPr id="954" name="Freeform 954"/>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955" name="Group 955"/>
            <p:cNvGrpSpPr/>
            <p:nvPr/>
          </p:nvGrpSpPr>
          <p:grpSpPr>
            <a:xfrm>
              <a:off x="12955542" y="10643536"/>
              <a:ext cx="82785" cy="82785"/>
              <a:chOff x="0" y="0"/>
              <a:chExt cx="1913890" cy="1913890"/>
            </a:xfrm>
          </p:grpSpPr>
          <p:sp>
            <p:nvSpPr>
              <p:cNvPr id="956" name="Freeform 956"/>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957" name="Group 957"/>
            <p:cNvGrpSpPr/>
            <p:nvPr/>
          </p:nvGrpSpPr>
          <p:grpSpPr>
            <a:xfrm>
              <a:off x="3254270" y="2693431"/>
              <a:ext cx="82785" cy="82785"/>
              <a:chOff x="0" y="0"/>
              <a:chExt cx="1913890" cy="1913890"/>
            </a:xfrm>
          </p:grpSpPr>
          <p:sp>
            <p:nvSpPr>
              <p:cNvPr id="958" name="Freeform 958"/>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959" name="Group 959"/>
            <p:cNvGrpSpPr/>
            <p:nvPr/>
          </p:nvGrpSpPr>
          <p:grpSpPr>
            <a:xfrm>
              <a:off x="3254270" y="9073915"/>
              <a:ext cx="82785" cy="82785"/>
              <a:chOff x="0" y="0"/>
              <a:chExt cx="1913890" cy="1913890"/>
            </a:xfrm>
          </p:grpSpPr>
          <p:sp>
            <p:nvSpPr>
              <p:cNvPr id="960" name="Freeform 96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961" name="Group 961"/>
            <p:cNvGrpSpPr/>
            <p:nvPr/>
          </p:nvGrpSpPr>
          <p:grpSpPr>
            <a:xfrm>
              <a:off x="3254270" y="5881131"/>
              <a:ext cx="82785" cy="82785"/>
              <a:chOff x="0" y="0"/>
              <a:chExt cx="1913890" cy="1913890"/>
            </a:xfrm>
          </p:grpSpPr>
          <p:sp>
            <p:nvSpPr>
              <p:cNvPr id="962" name="Freeform 962"/>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963" name="Group 963"/>
            <p:cNvGrpSpPr/>
            <p:nvPr/>
          </p:nvGrpSpPr>
          <p:grpSpPr>
            <a:xfrm>
              <a:off x="12955542" y="2693431"/>
              <a:ext cx="82785" cy="82785"/>
              <a:chOff x="0" y="0"/>
              <a:chExt cx="1913890" cy="1913890"/>
            </a:xfrm>
          </p:grpSpPr>
          <p:sp>
            <p:nvSpPr>
              <p:cNvPr id="964" name="Freeform 964"/>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965" name="Group 965"/>
            <p:cNvGrpSpPr/>
            <p:nvPr/>
          </p:nvGrpSpPr>
          <p:grpSpPr>
            <a:xfrm>
              <a:off x="12955542" y="9073915"/>
              <a:ext cx="82785" cy="82785"/>
              <a:chOff x="0" y="0"/>
              <a:chExt cx="1913890" cy="1913890"/>
            </a:xfrm>
          </p:grpSpPr>
          <p:sp>
            <p:nvSpPr>
              <p:cNvPr id="966" name="Freeform 966"/>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967" name="Group 967"/>
            <p:cNvGrpSpPr/>
            <p:nvPr/>
          </p:nvGrpSpPr>
          <p:grpSpPr>
            <a:xfrm>
              <a:off x="12955542" y="5881131"/>
              <a:ext cx="82785" cy="82785"/>
              <a:chOff x="0" y="0"/>
              <a:chExt cx="1913890" cy="1913890"/>
            </a:xfrm>
          </p:grpSpPr>
          <p:sp>
            <p:nvSpPr>
              <p:cNvPr id="968" name="Freeform 968"/>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969" name="Group 969"/>
            <p:cNvGrpSpPr/>
            <p:nvPr/>
          </p:nvGrpSpPr>
          <p:grpSpPr>
            <a:xfrm>
              <a:off x="2172630" y="0"/>
              <a:ext cx="82785" cy="82785"/>
              <a:chOff x="0" y="0"/>
              <a:chExt cx="1913890" cy="1913890"/>
            </a:xfrm>
          </p:grpSpPr>
          <p:sp>
            <p:nvSpPr>
              <p:cNvPr id="970" name="Freeform 97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971" name="Group 971"/>
            <p:cNvGrpSpPr/>
            <p:nvPr/>
          </p:nvGrpSpPr>
          <p:grpSpPr>
            <a:xfrm>
              <a:off x="2172630" y="6380485"/>
              <a:ext cx="82785" cy="82785"/>
              <a:chOff x="0" y="0"/>
              <a:chExt cx="1913890" cy="1913890"/>
            </a:xfrm>
          </p:grpSpPr>
          <p:sp>
            <p:nvSpPr>
              <p:cNvPr id="972" name="Freeform 972"/>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973" name="Group 973"/>
            <p:cNvGrpSpPr/>
            <p:nvPr/>
          </p:nvGrpSpPr>
          <p:grpSpPr>
            <a:xfrm>
              <a:off x="2172630" y="3187700"/>
              <a:ext cx="82785" cy="82785"/>
              <a:chOff x="0" y="0"/>
              <a:chExt cx="1913890" cy="1913890"/>
            </a:xfrm>
          </p:grpSpPr>
          <p:sp>
            <p:nvSpPr>
              <p:cNvPr id="974" name="Freeform 974"/>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975" name="Group 975"/>
            <p:cNvGrpSpPr/>
            <p:nvPr/>
          </p:nvGrpSpPr>
          <p:grpSpPr>
            <a:xfrm>
              <a:off x="2172630" y="9568185"/>
              <a:ext cx="82785" cy="82785"/>
              <a:chOff x="0" y="0"/>
              <a:chExt cx="1913890" cy="1913890"/>
            </a:xfrm>
          </p:grpSpPr>
          <p:sp>
            <p:nvSpPr>
              <p:cNvPr id="976" name="Freeform 976"/>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977" name="Group 977"/>
            <p:cNvGrpSpPr/>
            <p:nvPr/>
          </p:nvGrpSpPr>
          <p:grpSpPr>
            <a:xfrm>
              <a:off x="11873903" y="0"/>
              <a:ext cx="82785" cy="82785"/>
              <a:chOff x="0" y="0"/>
              <a:chExt cx="1913890" cy="1913890"/>
            </a:xfrm>
          </p:grpSpPr>
          <p:sp>
            <p:nvSpPr>
              <p:cNvPr id="978" name="Freeform 978"/>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979" name="Group 979"/>
            <p:cNvGrpSpPr/>
            <p:nvPr/>
          </p:nvGrpSpPr>
          <p:grpSpPr>
            <a:xfrm>
              <a:off x="11873903" y="6380485"/>
              <a:ext cx="82785" cy="82785"/>
              <a:chOff x="0" y="0"/>
              <a:chExt cx="1913890" cy="1913890"/>
            </a:xfrm>
          </p:grpSpPr>
          <p:sp>
            <p:nvSpPr>
              <p:cNvPr id="980" name="Freeform 98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981" name="Group 981"/>
            <p:cNvGrpSpPr/>
            <p:nvPr/>
          </p:nvGrpSpPr>
          <p:grpSpPr>
            <a:xfrm>
              <a:off x="11873903" y="3187700"/>
              <a:ext cx="82785" cy="82785"/>
              <a:chOff x="0" y="0"/>
              <a:chExt cx="1913890" cy="1913890"/>
            </a:xfrm>
          </p:grpSpPr>
          <p:sp>
            <p:nvSpPr>
              <p:cNvPr id="982" name="Freeform 982"/>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983" name="Group 983"/>
            <p:cNvGrpSpPr/>
            <p:nvPr/>
          </p:nvGrpSpPr>
          <p:grpSpPr>
            <a:xfrm>
              <a:off x="11873903" y="9568185"/>
              <a:ext cx="82785" cy="82785"/>
              <a:chOff x="0" y="0"/>
              <a:chExt cx="1913890" cy="1913890"/>
            </a:xfrm>
          </p:grpSpPr>
          <p:sp>
            <p:nvSpPr>
              <p:cNvPr id="984" name="Freeform 984"/>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985" name="Group 985"/>
            <p:cNvGrpSpPr/>
            <p:nvPr/>
          </p:nvGrpSpPr>
          <p:grpSpPr>
            <a:xfrm>
              <a:off x="2172630" y="1618080"/>
              <a:ext cx="82785" cy="82785"/>
              <a:chOff x="0" y="0"/>
              <a:chExt cx="1913890" cy="1913890"/>
            </a:xfrm>
          </p:grpSpPr>
          <p:sp>
            <p:nvSpPr>
              <p:cNvPr id="986" name="Freeform 986"/>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987" name="Group 987"/>
            <p:cNvGrpSpPr/>
            <p:nvPr/>
          </p:nvGrpSpPr>
          <p:grpSpPr>
            <a:xfrm>
              <a:off x="2172630" y="7998564"/>
              <a:ext cx="82785" cy="82785"/>
              <a:chOff x="0" y="0"/>
              <a:chExt cx="1913890" cy="1913890"/>
            </a:xfrm>
          </p:grpSpPr>
          <p:sp>
            <p:nvSpPr>
              <p:cNvPr id="988" name="Freeform 988"/>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989" name="Group 989"/>
            <p:cNvGrpSpPr/>
            <p:nvPr/>
          </p:nvGrpSpPr>
          <p:grpSpPr>
            <a:xfrm>
              <a:off x="2172630" y="4805780"/>
              <a:ext cx="82785" cy="82785"/>
              <a:chOff x="0" y="0"/>
              <a:chExt cx="1913890" cy="1913890"/>
            </a:xfrm>
          </p:grpSpPr>
          <p:sp>
            <p:nvSpPr>
              <p:cNvPr id="990" name="Freeform 99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991" name="Group 991"/>
            <p:cNvGrpSpPr/>
            <p:nvPr/>
          </p:nvGrpSpPr>
          <p:grpSpPr>
            <a:xfrm>
              <a:off x="11873903" y="1618080"/>
              <a:ext cx="82785" cy="82785"/>
              <a:chOff x="0" y="0"/>
              <a:chExt cx="1913890" cy="1913890"/>
            </a:xfrm>
          </p:grpSpPr>
          <p:sp>
            <p:nvSpPr>
              <p:cNvPr id="992" name="Freeform 992"/>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993" name="Group 993"/>
            <p:cNvGrpSpPr/>
            <p:nvPr/>
          </p:nvGrpSpPr>
          <p:grpSpPr>
            <a:xfrm>
              <a:off x="11873903" y="7998564"/>
              <a:ext cx="82785" cy="82785"/>
              <a:chOff x="0" y="0"/>
              <a:chExt cx="1913890" cy="1913890"/>
            </a:xfrm>
          </p:grpSpPr>
          <p:sp>
            <p:nvSpPr>
              <p:cNvPr id="994" name="Freeform 994"/>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995" name="Group 995"/>
            <p:cNvGrpSpPr/>
            <p:nvPr/>
          </p:nvGrpSpPr>
          <p:grpSpPr>
            <a:xfrm>
              <a:off x="11873903" y="4805780"/>
              <a:ext cx="82785" cy="82785"/>
              <a:chOff x="0" y="0"/>
              <a:chExt cx="1913890" cy="1913890"/>
            </a:xfrm>
          </p:grpSpPr>
          <p:sp>
            <p:nvSpPr>
              <p:cNvPr id="996" name="Freeform 996"/>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997" name="Group 997"/>
            <p:cNvGrpSpPr/>
            <p:nvPr/>
          </p:nvGrpSpPr>
          <p:grpSpPr>
            <a:xfrm>
              <a:off x="8666779" y="0"/>
              <a:ext cx="82785" cy="82785"/>
              <a:chOff x="0" y="0"/>
              <a:chExt cx="1913890" cy="1913890"/>
            </a:xfrm>
          </p:grpSpPr>
          <p:sp>
            <p:nvSpPr>
              <p:cNvPr id="998" name="Freeform 998"/>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999" name="Group 999"/>
            <p:cNvGrpSpPr/>
            <p:nvPr/>
          </p:nvGrpSpPr>
          <p:grpSpPr>
            <a:xfrm>
              <a:off x="8666779" y="6380485"/>
              <a:ext cx="82785" cy="82785"/>
              <a:chOff x="0" y="0"/>
              <a:chExt cx="1913890" cy="1913890"/>
            </a:xfrm>
          </p:grpSpPr>
          <p:sp>
            <p:nvSpPr>
              <p:cNvPr id="1000" name="Freeform 100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1001" name="Group 1001"/>
            <p:cNvGrpSpPr/>
            <p:nvPr/>
          </p:nvGrpSpPr>
          <p:grpSpPr>
            <a:xfrm>
              <a:off x="8666779" y="3187700"/>
              <a:ext cx="82785" cy="82785"/>
              <a:chOff x="0" y="0"/>
              <a:chExt cx="1913890" cy="1913890"/>
            </a:xfrm>
          </p:grpSpPr>
          <p:sp>
            <p:nvSpPr>
              <p:cNvPr id="1002" name="Freeform 1002"/>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1003" name="Group 1003"/>
            <p:cNvGrpSpPr/>
            <p:nvPr/>
          </p:nvGrpSpPr>
          <p:grpSpPr>
            <a:xfrm>
              <a:off x="8666779" y="9568185"/>
              <a:ext cx="82785" cy="82785"/>
              <a:chOff x="0" y="0"/>
              <a:chExt cx="1913890" cy="1913890"/>
            </a:xfrm>
          </p:grpSpPr>
          <p:sp>
            <p:nvSpPr>
              <p:cNvPr id="1004" name="Freeform 1004"/>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1005" name="Group 1005"/>
            <p:cNvGrpSpPr/>
            <p:nvPr/>
          </p:nvGrpSpPr>
          <p:grpSpPr>
            <a:xfrm>
              <a:off x="18368052" y="0"/>
              <a:ext cx="82785" cy="82785"/>
              <a:chOff x="0" y="0"/>
              <a:chExt cx="1913890" cy="1913890"/>
            </a:xfrm>
          </p:grpSpPr>
          <p:sp>
            <p:nvSpPr>
              <p:cNvPr id="1006" name="Freeform 1006"/>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1007" name="Group 1007"/>
            <p:cNvGrpSpPr/>
            <p:nvPr/>
          </p:nvGrpSpPr>
          <p:grpSpPr>
            <a:xfrm>
              <a:off x="18368052" y="6380485"/>
              <a:ext cx="82785" cy="82785"/>
              <a:chOff x="0" y="0"/>
              <a:chExt cx="1913890" cy="1913890"/>
            </a:xfrm>
          </p:grpSpPr>
          <p:sp>
            <p:nvSpPr>
              <p:cNvPr id="1008" name="Freeform 1008"/>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1009" name="Group 1009"/>
            <p:cNvGrpSpPr/>
            <p:nvPr/>
          </p:nvGrpSpPr>
          <p:grpSpPr>
            <a:xfrm>
              <a:off x="18368052" y="3187700"/>
              <a:ext cx="82785" cy="82785"/>
              <a:chOff x="0" y="0"/>
              <a:chExt cx="1913890" cy="1913890"/>
            </a:xfrm>
          </p:grpSpPr>
          <p:sp>
            <p:nvSpPr>
              <p:cNvPr id="1010" name="Freeform 101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1011" name="Group 1011"/>
            <p:cNvGrpSpPr/>
            <p:nvPr/>
          </p:nvGrpSpPr>
          <p:grpSpPr>
            <a:xfrm>
              <a:off x="18368052" y="9568185"/>
              <a:ext cx="82785" cy="82785"/>
              <a:chOff x="0" y="0"/>
              <a:chExt cx="1913890" cy="1913890"/>
            </a:xfrm>
          </p:grpSpPr>
          <p:sp>
            <p:nvSpPr>
              <p:cNvPr id="1012" name="Freeform 1012"/>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1013" name="Group 1013"/>
            <p:cNvGrpSpPr/>
            <p:nvPr/>
          </p:nvGrpSpPr>
          <p:grpSpPr>
            <a:xfrm>
              <a:off x="21555432" y="0"/>
              <a:ext cx="82785" cy="82785"/>
              <a:chOff x="0" y="0"/>
              <a:chExt cx="1913890" cy="1913890"/>
            </a:xfrm>
          </p:grpSpPr>
          <p:sp>
            <p:nvSpPr>
              <p:cNvPr id="1014" name="Freeform 1014"/>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1015" name="Group 1015"/>
            <p:cNvGrpSpPr/>
            <p:nvPr/>
          </p:nvGrpSpPr>
          <p:grpSpPr>
            <a:xfrm>
              <a:off x="21555432" y="6380485"/>
              <a:ext cx="82785" cy="82785"/>
              <a:chOff x="0" y="0"/>
              <a:chExt cx="1913890" cy="1913890"/>
            </a:xfrm>
          </p:grpSpPr>
          <p:sp>
            <p:nvSpPr>
              <p:cNvPr id="1016" name="Freeform 1016"/>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1017" name="Group 1017"/>
            <p:cNvGrpSpPr/>
            <p:nvPr/>
          </p:nvGrpSpPr>
          <p:grpSpPr>
            <a:xfrm>
              <a:off x="21555432" y="3187700"/>
              <a:ext cx="82785" cy="82785"/>
              <a:chOff x="0" y="0"/>
              <a:chExt cx="1913890" cy="1913890"/>
            </a:xfrm>
          </p:grpSpPr>
          <p:sp>
            <p:nvSpPr>
              <p:cNvPr id="1018" name="Freeform 1018"/>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1019" name="Group 1019"/>
            <p:cNvGrpSpPr/>
            <p:nvPr/>
          </p:nvGrpSpPr>
          <p:grpSpPr>
            <a:xfrm>
              <a:off x="21555432" y="9568185"/>
              <a:ext cx="82785" cy="82785"/>
              <a:chOff x="0" y="0"/>
              <a:chExt cx="1913890" cy="1913890"/>
            </a:xfrm>
          </p:grpSpPr>
          <p:sp>
            <p:nvSpPr>
              <p:cNvPr id="1020" name="Freeform 102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1021" name="Group 1021"/>
            <p:cNvGrpSpPr/>
            <p:nvPr/>
          </p:nvGrpSpPr>
          <p:grpSpPr>
            <a:xfrm>
              <a:off x="8666779" y="1618080"/>
              <a:ext cx="82785" cy="82785"/>
              <a:chOff x="0" y="0"/>
              <a:chExt cx="1913890" cy="1913890"/>
            </a:xfrm>
          </p:grpSpPr>
          <p:sp>
            <p:nvSpPr>
              <p:cNvPr id="1022" name="Freeform 1022"/>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1023" name="Group 1023"/>
            <p:cNvGrpSpPr/>
            <p:nvPr/>
          </p:nvGrpSpPr>
          <p:grpSpPr>
            <a:xfrm>
              <a:off x="8666779" y="7998564"/>
              <a:ext cx="82785" cy="82785"/>
              <a:chOff x="0" y="0"/>
              <a:chExt cx="1913890" cy="1913890"/>
            </a:xfrm>
          </p:grpSpPr>
          <p:sp>
            <p:nvSpPr>
              <p:cNvPr id="1024" name="Freeform 1024"/>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1025" name="Group 1025"/>
            <p:cNvGrpSpPr/>
            <p:nvPr/>
          </p:nvGrpSpPr>
          <p:grpSpPr>
            <a:xfrm>
              <a:off x="8666779" y="4805780"/>
              <a:ext cx="82785" cy="82785"/>
              <a:chOff x="0" y="0"/>
              <a:chExt cx="1913890" cy="1913890"/>
            </a:xfrm>
          </p:grpSpPr>
          <p:sp>
            <p:nvSpPr>
              <p:cNvPr id="1026" name="Freeform 1026"/>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1027" name="Group 1027"/>
            <p:cNvGrpSpPr/>
            <p:nvPr/>
          </p:nvGrpSpPr>
          <p:grpSpPr>
            <a:xfrm>
              <a:off x="18368052" y="1618080"/>
              <a:ext cx="82785" cy="82785"/>
              <a:chOff x="0" y="0"/>
              <a:chExt cx="1913890" cy="1913890"/>
            </a:xfrm>
          </p:grpSpPr>
          <p:sp>
            <p:nvSpPr>
              <p:cNvPr id="1028" name="Freeform 1028"/>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1029" name="Group 1029"/>
            <p:cNvGrpSpPr/>
            <p:nvPr/>
          </p:nvGrpSpPr>
          <p:grpSpPr>
            <a:xfrm>
              <a:off x="18368052" y="7998564"/>
              <a:ext cx="82785" cy="82785"/>
              <a:chOff x="0" y="0"/>
              <a:chExt cx="1913890" cy="1913890"/>
            </a:xfrm>
          </p:grpSpPr>
          <p:sp>
            <p:nvSpPr>
              <p:cNvPr id="1030" name="Freeform 103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1031" name="Group 1031"/>
            <p:cNvGrpSpPr/>
            <p:nvPr/>
          </p:nvGrpSpPr>
          <p:grpSpPr>
            <a:xfrm>
              <a:off x="18368052" y="4805780"/>
              <a:ext cx="82785" cy="82785"/>
              <a:chOff x="0" y="0"/>
              <a:chExt cx="1913890" cy="1913890"/>
            </a:xfrm>
          </p:grpSpPr>
          <p:sp>
            <p:nvSpPr>
              <p:cNvPr id="1032" name="Freeform 1032"/>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1033" name="Group 1033"/>
            <p:cNvGrpSpPr/>
            <p:nvPr/>
          </p:nvGrpSpPr>
          <p:grpSpPr>
            <a:xfrm>
              <a:off x="21555432" y="1618080"/>
              <a:ext cx="82785" cy="82785"/>
              <a:chOff x="0" y="0"/>
              <a:chExt cx="1913890" cy="1913890"/>
            </a:xfrm>
          </p:grpSpPr>
          <p:sp>
            <p:nvSpPr>
              <p:cNvPr id="1034" name="Freeform 1034"/>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1035" name="Group 1035"/>
            <p:cNvGrpSpPr/>
            <p:nvPr/>
          </p:nvGrpSpPr>
          <p:grpSpPr>
            <a:xfrm>
              <a:off x="21555432" y="7998564"/>
              <a:ext cx="82785" cy="82785"/>
              <a:chOff x="0" y="0"/>
              <a:chExt cx="1913890" cy="1913890"/>
            </a:xfrm>
          </p:grpSpPr>
          <p:sp>
            <p:nvSpPr>
              <p:cNvPr id="1036" name="Freeform 1036"/>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1037" name="Group 1037"/>
            <p:cNvGrpSpPr/>
            <p:nvPr/>
          </p:nvGrpSpPr>
          <p:grpSpPr>
            <a:xfrm>
              <a:off x="21555432" y="4805780"/>
              <a:ext cx="82785" cy="82785"/>
              <a:chOff x="0" y="0"/>
              <a:chExt cx="1913890" cy="1913890"/>
            </a:xfrm>
          </p:grpSpPr>
          <p:sp>
            <p:nvSpPr>
              <p:cNvPr id="1038" name="Freeform 1038"/>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1039" name="Group 1039"/>
            <p:cNvGrpSpPr/>
            <p:nvPr/>
          </p:nvGrpSpPr>
          <p:grpSpPr>
            <a:xfrm>
              <a:off x="5420495" y="0"/>
              <a:ext cx="82785" cy="82785"/>
              <a:chOff x="0" y="0"/>
              <a:chExt cx="1913890" cy="1913890"/>
            </a:xfrm>
          </p:grpSpPr>
          <p:sp>
            <p:nvSpPr>
              <p:cNvPr id="1040" name="Freeform 104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1041" name="Group 1041"/>
            <p:cNvGrpSpPr/>
            <p:nvPr/>
          </p:nvGrpSpPr>
          <p:grpSpPr>
            <a:xfrm>
              <a:off x="5420495" y="6380485"/>
              <a:ext cx="82785" cy="82785"/>
              <a:chOff x="0" y="0"/>
              <a:chExt cx="1913890" cy="1913890"/>
            </a:xfrm>
          </p:grpSpPr>
          <p:sp>
            <p:nvSpPr>
              <p:cNvPr id="1042" name="Freeform 1042"/>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1043" name="Group 1043"/>
            <p:cNvGrpSpPr/>
            <p:nvPr/>
          </p:nvGrpSpPr>
          <p:grpSpPr>
            <a:xfrm>
              <a:off x="5420495" y="3187700"/>
              <a:ext cx="82785" cy="82785"/>
              <a:chOff x="0" y="0"/>
              <a:chExt cx="1913890" cy="1913890"/>
            </a:xfrm>
          </p:grpSpPr>
          <p:sp>
            <p:nvSpPr>
              <p:cNvPr id="1044" name="Freeform 1044"/>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1045" name="Group 1045"/>
            <p:cNvGrpSpPr/>
            <p:nvPr/>
          </p:nvGrpSpPr>
          <p:grpSpPr>
            <a:xfrm>
              <a:off x="5420495" y="9568185"/>
              <a:ext cx="82785" cy="82785"/>
              <a:chOff x="0" y="0"/>
              <a:chExt cx="1913890" cy="1913890"/>
            </a:xfrm>
          </p:grpSpPr>
          <p:sp>
            <p:nvSpPr>
              <p:cNvPr id="1046" name="Freeform 1046"/>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1047" name="Group 1047"/>
            <p:cNvGrpSpPr/>
            <p:nvPr/>
          </p:nvGrpSpPr>
          <p:grpSpPr>
            <a:xfrm>
              <a:off x="15121768" y="0"/>
              <a:ext cx="82785" cy="82785"/>
              <a:chOff x="0" y="0"/>
              <a:chExt cx="1913890" cy="1913890"/>
            </a:xfrm>
          </p:grpSpPr>
          <p:sp>
            <p:nvSpPr>
              <p:cNvPr id="1048" name="Freeform 1048"/>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1049" name="Group 1049"/>
            <p:cNvGrpSpPr/>
            <p:nvPr/>
          </p:nvGrpSpPr>
          <p:grpSpPr>
            <a:xfrm>
              <a:off x="15121768" y="6380485"/>
              <a:ext cx="82785" cy="82785"/>
              <a:chOff x="0" y="0"/>
              <a:chExt cx="1913890" cy="1913890"/>
            </a:xfrm>
          </p:grpSpPr>
          <p:sp>
            <p:nvSpPr>
              <p:cNvPr id="1050" name="Freeform 105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1051" name="Group 1051"/>
            <p:cNvGrpSpPr/>
            <p:nvPr/>
          </p:nvGrpSpPr>
          <p:grpSpPr>
            <a:xfrm>
              <a:off x="15121768" y="3187700"/>
              <a:ext cx="82785" cy="82785"/>
              <a:chOff x="0" y="0"/>
              <a:chExt cx="1913890" cy="1913890"/>
            </a:xfrm>
          </p:grpSpPr>
          <p:sp>
            <p:nvSpPr>
              <p:cNvPr id="1052" name="Freeform 1052"/>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1053" name="Group 1053"/>
            <p:cNvGrpSpPr/>
            <p:nvPr/>
          </p:nvGrpSpPr>
          <p:grpSpPr>
            <a:xfrm>
              <a:off x="15121768" y="9568185"/>
              <a:ext cx="82785" cy="82785"/>
              <a:chOff x="0" y="0"/>
              <a:chExt cx="1913890" cy="1913890"/>
            </a:xfrm>
          </p:grpSpPr>
          <p:sp>
            <p:nvSpPr>
              <p:cNvPr id="1054" name="Freeform 1054"/>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1055" name="Group 1055"/>
            <p:cNvGrpSpPr/>
            <p:nvPr/>
          </p:nvGrpSpPr>
          <p:grpSpPr>
            <a:xfrm>
              <a:off x="5420495" y="1618080"/>
              <a:ext cx="82785" cy="82785"/>
              <a:chOff x="0" y="0"/>
              <a:chExt cx="1913890" cy="1913890"/>
            </a:xfrm>
          </p:grpSpPr>
          <p:sp>
            <p:nvSpPr>
              <p:cNvPr id="1056" name="Freeform 1056"/>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1057" name="Group 1057"/>
            <p:cNvGrpSpPr/>
            <p:nvPr/>
          </p:nvGrpSpPr>
          <p:grpSpPr>
            <a:xfrm>
              <a:off x="5420495" y="7998564"/>
              <a:ext cx="82785" cy="82785"/>
              <a:chOff x="0" y="0"/>
              <a:chExt cx="1913890" cy="1913890"/>
            </a:xfrm>
          </p:grpSpPr>
          <p:sp>
            <p:nvSpPr>
              <p:cNvPr id="1058" name="Freeform 1058"/>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1059" name="Group 1059"/>
            <p:cNvGrpSpPr/>
            <p:nvPr/>
          </p:nvGrpSpPr>
          <p:grpSpPr>
            <a:xfrm>
              <a:off x="5420495" y="4805780"/>
              <a:ext cx="82785" cy="82785"/>
              <a:chOff x="0" y="0"/>
              <a:chExt cx="1913890" cy="1913890"/>
            </a:xfrm>
          </p:grpSpPr>
          <p:sp>
            <p:nvSpPr>
              <p:cNvPr id="1060" name="Freeform 106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1061" name="Group 1061"/>
            <p:cNvGrpSpPr/>
            <p:nvPr/>
          </p:nvGrpSpPr>
          <p:grpSpPr>
            <a:xfrm>
              <a:off x="15121768" y="1618080"/>
              <a:ext cx="82785" cy="82785"/>
              <a:chOff x="0" y="0"/>
              <a:chExt cx="1913890" cy="1913890"/>
            </a:xfrm>
          </p:grpSpPr>
          <p:sp>
            <p:nvSpPr>
              <p:cNvPr id="1062" name="Freeform 1062"/>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1063" name="Group 1063"/>
            <p:cNvGrpSpPr/>
            <p:nvPr/>
          </p:nvGrpSpPr>
          <p:grpSpPr>
            <a:xfrm>
              <a:off x="15121768" y="7998564"/>
              <a:ext cx="82785" cy="82785"/>
              <a:chOff x="0" y="0"/>
              <a:chExt cx="1913890" cy="1913890"/>
            </a:xfrm>
          </p:grpSpPr>
          <p:sp>
            <p:nvSpPr>
              <p:cNvPr id="1064" name="Freeform 1064"/>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1065" name="Group 1065"/>
            <p:cNvGrpSpPr/>
            <p:nvPr/>
          </p:nvGrpSpPr>
          <p:grpSpPr>
            <a:xfrm>
              <a:off x="15121768" y="4805780"/>
              <a:ext cx="82785" cy="82785"/>
              <a:chOff x="0" y="0"/>
              <a:chExt cx="1913890" cy="1913890"/>
            </a:xfrm>
          </p:grpSpPr>
          <p:sp>
            <p:nvSpPr>
              <p:cNvPr id="1066" name="Freeform 1066"/>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1067" name="Group 1067"/>
            <p:cNvGrpSpPr/>
            <p:nvPr/>
          </p:nvGrpSpPr>
          <p:grpSpPr>
            <a:xfrm>
              <a:off x="2711291" y="537155"/>
              <a:ext cx="82785" cy="82785"/>
              <a:chOff x="0" y="0"/>
              <a:chExt cx="1913890" cy="1913890"/>
            </a:xfrm>
          </p:grpSpPr>
          <p:sp>
            <p:nvSpPr>
              <p:cNvPr id="1068" name="Freeform 1068"/>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1069" name="Group 1069"/>
            <p:cNvGrpSpPr/>
            <p:nvPr/>
          </p:nvGrpSpPr>
          <p:grpSpPr>
            <a:xfrm>
              <a:off x="2711291" y="6917640"/>
              <a:ext cx="82785" cy="82785"/>
              <a:chOff x="0" y="0"/>
              <a:chExt cx="1913890" cy="1913890"/>
            </a:xfrm>
          </p:grpSpPr>
          <p:sp>
            <p:nvSpPr>
              <p:cNvPr id="1070" name="Freeform 107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1071" name="Group 1071"/>
            <p:cNvGrpSpPr/>
            <p:nvPr/>
          </p:nvGrpSpPr>
          <p:grpSpPr>
            <a:xfrm>
              <a:off x="2711291" y="3724855"/>
              <a:ext cx="82785" cy="82785"/>
              <a:chOff x="0" y="0"/>
              <a:chExt cx="1913890" cy="1913890"/>
            </a:xfrm>
          </p:grpSpPr>
          <p:sp>
            <p:nvSpPr>
              <p:cNvPr id="1072" name="Freeform 1072"/>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1073" name="Group 1073"/>
            <p:cNvGrpSpPr/>
            <p:nvPr/>
          </p:nvGrpSpPr>
          <p:grpSpPr>
            <a:xfrm>
              <a:off x="2711291" y="10105340"/>
              <a:ext cx="82785" cy="82785"/>
              <a:chOff x="0" y="0"/>
              <a:chExt cx="1913890" cy="1913890"/>
            </a:xfrm>
          </p:grpSpPr>
          <p:sp>
            <p:nvSpPr>
              <p:cNvPr id="1074" name="Freeform 1074"/>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1075" name="Group 1075"/>
            <p:cNvGrpSpPr/>
            <p:nvPr/>
          </p:nvGrpSpPr>
          <p:grpSpPr>
            <a:xfrm>
              <a:off x="12412563" y="537155"/>
              <a:ext cx="82785" cy="82785"/>
              <a:chOff x="0" y="0"/>
              <a:chExt cx="1913890" cy="1913890"/>
            </a:xfrm>
          </p:grpSpPr>
          <p:sp>
            <p:nvSpPr>
              <p:cNvPr id="1076" name="Freeform 1076"/>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1077" name="Group 1077"/>
            <p:cNvGrpSpPr/>
            <p:nvPr/>
          </p:nvGrpSpPr>
          <p:grpSpPr>
            <a:xfrm>
              <a:off x="12412563" y="6917640"/>
              <a:ext cx="82785" cy="82785"/>
              <a:chOff x="0" y="0"/>
              <a:chExt cx="1913890" cy="1913890"/>
            </a:xfrm>
          </p:grpSpPr>
          <p:sp>
            <p:nvSpPr>
              <p:cNvPr id="1078" name="Freeform 1078"/>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1079" name="Group 1079"/>
            <p:cNvGrpSpPr/>
            <p:nvPr/>
          </p:nvGrpSpPr>
          <p:grpSpPr>
            <a:xfrm>
              <a:off x="12412563" y="3724855"/>
              <a:ext cx="82785" cy="82785"/>
              <a:chOff x="0" y="0"/>
              <a:chExt cx="1913890" cy="1913890"/>
            </a:xfrm>
          </p:grpSpPr>
          <p:sp>
            <p:nvSpPr>
              <p:cNvPr id="1080" name="Freeform 108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1081" name="Group 1081"/>
            <p:cNvGrpSpPr/>
            <p:nvPr/>
          </p:nvGrpSpPr>
          <p:grpSpPr>
            <a:xfrm>
              <a:off x="12412563" y="10105340"/>
              <a:ext cx="82785" cy="82785"/>
              <a:chOff x="0" y="0"/>
              <a:chExt cx="1913890" cy="1913890"/>
            </a:xfrm>
          </p:grpSpPr>
          <p:sp>
            <p:nvSpPr>
              <p:cNvPr id="1082" name="Freeform 1082"/>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1083" name="Group 1083"/>
            <p:cNvGrpSpPr/>
            <p:nvPr/>
          </p:nvGrpSpPr>
          <p:grpSpPr>
            <a:xfrm>
              <a:off x="2711291" y="2155235"/>
              <a:ext cx="82785" cy="82785"/>
              <a:chOff x="0" y="0"/>
              <a:chExt cx="1913890" cy="1913890"/>
            </a:xfrm>
          </p:grpSpPr>
          <p:sp>
            <p:nvSpPr>
              <p:cNvPr id="1084" name="Freeform 1084"/>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1085" name="Group 1085"/>
            <p:cNvGrpSpPr/>
            <p:nvPr/>
          </p:nvGrpSpPr>
          <p:grpSpPr>
            <a:xfrm>
              <a:off x="2711291" y="8535719"/>
              <a:ext cx="82785" cy="82785"/>
              <a:chOff x="0" y="0"/>
              <a:chExt cx="1913890" cy="1913890"/>
            </a:xfrm>
          </p:grpSpPr>
          <p:sp>
            <p:nvSpPr>
              <p:cNvPr id="1086" name="Freeform 1086"/>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1087" name="Group 1087"/>
            <p:cNvGrpSpPr/>
            <p:nvPr/>
          </p:nvGrpSpPr>
          <p:grpSpPr>
            <a:xfrm>
              <a:off x="2711291" y="5342935"/>
              <a:ext cx="82785" cy="82785"/>
              <a:chOff x="0" y="0"/>
              <a:chExt cx="1913890" cy="1913890"/>
            </a:xfrm>
          </p:grpSpPr>
          <p:sp>
            <p:nvSpPr>
              <p:cNvPr id="1088" name="Freeform 1088"/>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1089" name="Group 1089"/>
            <p:cNvGrpSpPr/>
            <p:nvPr/>
          </p:nvGrpSpPr>
          <p:grpSpPr>
            <a:xfrm>
              <a:off x="12412563" y="2155235"/>
              <a:ext cx="82785" cy="82785"/>
              <a:chOff x="0" y="0"/>
              <a:chExt cx="1913890" cy="1913890"/>
            </a:xfrm>
          </p:grpSpPr>
          <p:sp>
            <p:nvSpPr>
              <p:cNvPr id="1090" name="Freeform 109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1091" name="Group 1091"/>
            <p:cNvGrpSpPr/>
            <p:nvPr/>
          </p:nvGrpSpPr>
          <p:grpSpPr>
            <a:xfrm>
              <a:off x="12412563" y="8535719"/>
              <a:ext cx="82785" cy="82785"/>
              <a:chOff x="0" y="0"/>
              <a:chExt cx="1913890" cy="1913890"/>
            </a:xfrm>
          </p:grpSpPr>
          <p:sp>
            <p:nvSpPr>
              <p:cNvPr id="1092" name="Freeform 1092"/>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1093" name="Group 1093"/>
            <p:cNvGrpSpPr/>
            <p:nvPr/>
          </p:nvGrpSpPr>
          <p:grpSpPr>
            <a:xfrm>
              <a:off x="12412563" y="5342935"/>
              <a:ext cx="82785" cy="82785"/>
              <a:chOff x="0" y="0"/>
              <a:chExt cx="1913890" cy="1913890"/>
            </a:xfrm>
          </p:grpSpPr>
          <p:sp>
            <p:nvSpPr>
              <p:cNvPr id="1094" name="Freeform 1094"/>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1095" name="Group 1095"/>
            <p:cNvGrpSpPr/>
            <p:nvPr/>
          </p:nvGrpSpPr>
          <p:grpSpPr>
            <a:xfrm>
              <a:off x="9205440" y="537155"/>
              <a:ext cx="82785" cy="82785"/>
              <a:chOff x="0" y="0"/>
              <a:chExt cx="1913890" cy="1913890"/>
            </a:xfrm>
          </p:grpSpPr>
          <p:sp>
            <p:nvSpPr>
              <p:cNvPr id="1096" name="Freeform 1096"/>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1097" name="Group 1097"/>
            <p:cNvGrpSpPr/>
            <p:nvPr/>
          </p:nvGrpSpPr>
          <p:grpSpPr>
            <a:xfrm>
              <a:off x="9205440" y="6917640"/>
              <a:ext cx="82785" cy="82785"/>
              <a:chOff x="0" y="0"/>
              <a:chExt cx="1913890" cy="1913890"/>
            </a:xfrm>
          </p:grpSpPr>
          <p:sp>
            <p:nvSpPr>
              <p:cNvPr id="1098" name="Freeform 1098"/>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1099" name="Group 1099"/>
            <p:cNvGrpSpPr/>
            <p:nvPr/>
          </p:nvGrpSpPr>
          <p:grpSpPr>
            <a:xfrm>
              <a:off x="9205440" y="3724855"/>
              <a:ext cx="82785" cy="82785"/>
              <a:chOff x="0" y="0"/>
              <a:chExt cx="1913890" cy="1913890"/>
            </a:xfrm>
          </p:grpSpPr>
          <p:sp>
            <p:nvSpPr>
              <p:cNvPr id="1100" name="Freeform 110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1101" name="Group 1101"/>
            <p:cNvGrpSpPr/>
            <p:nvPr/>
          </p:nvGrpSpPr>
          <p:grpSpPr>
            <a:xfrm>
              <a:off x="9205440" y="10105340"/>
              <a:ext cx="82785" cy="82785"/>
              <a:chOff x="0" y="0"/>
              <a:chExt cx="1913890" cy="1913890"/>
            </a:xfrm>
          </p:grpSpPr>
          <p:sp>
            <p:nvSpPr>
              <p:cNvPr id="1102" name="Freeform 1102"/>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1103" name="Group 1103"/>
            <p:cNvGrpSpPr/>
            <p:nvPr/>
          </p:nvGrpSpPr>
          <p:grpSpPr>
            <a:xfrm>
              <a:off x="18906712" y="537155"/>
              <a:ext cx="82785" cy="82785"/>
              <a:chOff x="0" y="0"/>
              <a:chExt cx="1913890" cy="1913890"/>
            </a:xfrm>
          </p:grpSpPr>
          <p:sp>
            <p:nvSpPr>
              <p:cNvPr id="1104" name="Freeform 1104"/>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1105" name="Group 1105"/>
            <p:cNvGrpSpPr/>
            <p:nvPr/>
          </p:nvGrpSpPr>
          <p:grpSpPr>
            <a:xfrm>
              <a:off x="18906712" y="6917640"/>
              <a:ext cx="82785" cy="82785"/>
              <a:chOff x="0" y="0"/>
              <a:chExt cx="1913890" cy="1913890"/>
            </a:xfrm>
          </p:grpSpPr>
          <p:sp>
            <p:nvSpPr>
              <p:cNvPr id="1106" name="Freeform 1106"/>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1107" name="Group 1107"/>
            <p:cNvGrpSpPr/>
            <p:nvPr/>
          </p:nvGrpSpPr>
          <p:grpSpPr>
            <a:xfrm>
              <a:off x="18906712" y="3724855"/>
              <a:ext cx="82785" cy="82785"/>
              <a:chOff x="0" y="0"/>
              <a:chExt cx="1913890" cy="1913890"/>
            </a:xfrm>
          </p:grpSpPr>
          <p:sp>
            <p:nvSpPr>
              <p:cNvPr id="1108" name="Freeform 1108"/>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1109" name="Group 1109"/>
            <p:cNvGrpSpPr/>
            <p:nvPr/>
          </p:nvGrpSpPr>
          <p:grpSpPr>
            <a:xfrm>
              <a:off x="18906712" y="10105340"/>
              <a:ext cx="82785" cy="82785"/>
              <a:chOff x="0" y="0"/>
              <a:chExt cx="1913890" cy="1913890"/>
            </a:xfrm>
          </p:grpSpPr>
          <p:sp>
            <p:nvSpPr>
              <p:cNvPr id="1110" name="Freeform 111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1111" name="Group 1111"/>
            <p:cNvGrpSpPr/>
            <p:nvPr/>
          </p:nvGrpSpPr>
          <p:grpSpPr>
            <a:xfrm>
              <a:off x="9205440" y="2155235"/>
              <a:ext cx="82785" cy="82785"/>
              <a:chOff x="0" y="0"/>
              <a:chExt cx="1913890" cy="1913890"/>
            </a:xfrm>
          </p:grpSpPr>
          <p:sp>
            <p:nvSpPr>
              <p:cNvPr id="1112" name="Freeform 1112"/>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1113" name="Group 1113"/>
            <p:cNvGrpSpPr/>
            <p:nvPr/>
          </p:nvGrpSpPr>
          <p:grpSpPr>
            <a:xfrm>
              <a:off x="9205440" y="8535719"/>
              <a:ext cx="82785" cy="82785"/>
              <a:chOff x="0" y="0"/>
              <a:chExt cx="1913890" cy="1913890"/>
            </a:xfrm>
          </p:grpSpPr>
          <p:sp>
            <p:nvSpPr>
              <p:cNvPr id="1114" name="Freeform 1114"/>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1115" name="Group 1115"/>
            <p:cNvGrpSpPr/>
            <p:nvPr/>
          </p:nvGrpSpPr>
          <p:grpSpPr>
            <a:xfrm>
              <a:off x="9205440" y="5342935"/>
              <a:ext cx="82785" cy="82785"/>
              <a:chOff x="0" y="0"/>
              <a:chExt cx="1913890" cy="1913890"/>
            </a:xfrm>
          </p:grpSpPr>
          <p:sp>
            <p:nvSpPr>
              <p:cNvPr id="1116" name="Freeform 1116"/>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1117" name="Group 1117"/>
            <p:cNvGrpSpPr/>
            <p:nvPr/>
          </p:nvGrpSpPr>
          <p:grpSpPr>
            <a:xfrm>
              <a:off x="18906712" y="2155235"/>
              <a:ext cx="82785" cy="82785"/>
              <a:chOff x="0" y="0"/>
              <a:chExt cx="1913890" cy="1913890"/>
            </a:xfrm>
          </p:grpSpPr>
          <p:sp>
            <p:nvSpPr>
              <p:cNvPr id="1118" name="Freeform 1118"/>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1119" name="Group 1119"/>
            <p:cNvGrpSpPr/>
            <p:nvPr/>
          </p:nvGrpSpPr>
          <p:grpSpPr>
            <a:xfrm>
              <a:off x="18906712" y="8535719"/>
              <a:ext cx="82785" cy="82785"/>
              <a:chOff x="0" y="0"/>
              <a:chExt cx="1913890" cy="1913890"/>
            </a:xfrm>
          </p:grpSpPr>
          <p:sp>
            <p:nvSpPr>
              <p:cNvPr id="1120" name="Freeform 112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1121" name="Group 1121"/>
            <p:cNvGrpSpPr/>
            <p:nvPr/>
          </p:nvGrpSpPr>
          <p:grpSpPr>
            <a:xfrm>
              <a:off x="18906712" y="5342935"/>
              <a:ext cx="82785" cy="82785"/>
              <a:chOff x="0" y="0"/>
              <a:chExt cx="1913890" cy="1913890"/>
            </a:xfrm>
          </p:grpSpPr>
          <p:sp>
            <p:nvSpPr>
              <p:cNvPr id="1122" name="Freeform 1122"/>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1123" name="Group 1123"/>
            <p:cNvGrpSpPr/>
            <p:nvPr/>
          </p:nvGrpSpPr>
          <p:grpSpPr>
            <a:xfrm>
              <a:off x="5959156" y="537155"/>
              <a:ext cx="82785" cy="82785"/>
              <a:chOff x="0" y="0"/>
              <a:chExt cx="1913890" cy="1913890"/>
            </a:xfrm>
          </p:grpSpPr>
          <p:sp>
            <p:nvSpPr>
              <p:cNvPr id="1124" name="Freeform 1124"/>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1125" name="Group 1125"/>
            <p:cNvGrpSpPr/>
            <p:nvPr/>
          </p:nvGrpSpPr>
          <p:grpSpPr>
            <a:xfrm>
              <a:off x="5959156" y="6917640"/>
              <a:ext cx="82785" cy="82785"/>
              <a:chOff x="0" y="0"/>
              <a:chExt cx="1913890" cy="1913890"/>
            </a:xfrm>
          </p:grpSpPr>
          <p:sp>
            <p:nvSpPr>
              <p:cNvPr id="1126" name="Freeform 1126"/>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1127" name="Group 1127"/>
            <p:cNvGrpSpPr/>
            <p:nvPr/>
          </p:nvGrpSpPr>
          <p:grpSpPr>
            <a:xfrm>
              <a:off x="5959156" y="3724855"/>
              <a:ext cx="82785" cy="82785"/>
              <a:chOff x="0" y="0"/>
              <a:chExt cx="1913890" cy="1913890"/>
            </a:xfrm>
          </p:grpSpPr>
          <p:sp>
            <p:nvSpPr>
              <p:cNvPr id="1128" name="Freeform 1128"/>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1129" name="Group 1129"/>
            <p:cNvGrpSpPr/>
            <p:nvPr/>
          </p:nvGrpSpPr>
          <p:grpSpPr>
            <a:xfrm>
              <a:off x="5959156" y="10105340"/>
              <a:ext cx="82785" cy="82785"/>
              <a:chOff x="0" y="0"/>
              <a:chExt cx="1913890" cy="1913890"/>
            </a:xfrm>
          </p:grpSpPr>
          <p:sp>
            <p:nvSpPr>
              <p:cNvPr id="1130" name="Freeform 113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1131" name="Group 1131"/>
            <p:cNvGrpSpPr/>
            <p:nvPr/>
          </p:nvGrpSpPr>
          <p:grpSpPr>
            <a:xfrm>
              <a:off x="15660428" y="537155"/>
              <a:ext cx="82785" cy="82785"/>
              <a:chOff x="0" y="0"/>
              <a:chExt cx="1913890" cy="1913890"/>
            </a:xfrm>
          </p:grpSpPr>
          <p:sp>
            <p:nvSpPr>
              <p:cNvPr id="1132" name="Freeform 1132"/>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1133" name="Group 1133"/>
            <p:cNvGrpSpPr/>
            <p:nvPr/>
          </p:nvGrpSpPr>
          <p:grpSpPr>
            <a:xfrm>
              <a:off x="15660428" y="6917640"/>
              <a:ext cx="82785" cy="82785"/>
              <a:chOff x="0" y="0"/>
              <a:chExt cx="1913890" cy="1913890"/>
            </a:xfrm>
          </p:grpSpPr>
          <p:sp>
            <p:nvSpPr>
              <p:cNvPr id="1134" name="Freeform 1134"/>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1135" name="Group 1135"/>
            <p:cNvGrpSpPr/>
            <p:nvPr/>
          </p:nvGrpSpPr>
          <p:grpSpPr>
            <a:xfrm>
              <a:off x="15660428" y="3724855"/>
              <a:ext cx="82785" cy="82785"/>
              <a:chOff x="0" y="0"/>
              <a:chExt cx="1913890" cy="1913890"/>
            </a:xfrm>
          </p:grpSpPr>
          <p:sp>
            <p:nvSpPr>
              <p:cNvPr id="1136" name="Freeform 1136"/>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1137" name="Group 1137"/>
            <p:cNvGrpSpPr/>
            <p:nvPr/>
          </p:nvGrpSpPr>
          <p:grpSpPr>
            <a:xfrm>
              <a:off x="15660428" y="10105340"/>
              <a:ext cx="82785" cy="82785"/>
              <a:chOff x="0" y="0"/>
              <a:chExt cx="1913890" cy="1913890"/>
            </a:xfrm>
          </p:grpSpPr>
          <p:sp>
            <p:nvSpPr>
              <p:cNvPr id="1138" name="Freeform 1138"/>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1139" name="Group 1139"/>
            <p:cNvGrpSpPr/>
            <p:nvPr/>
          </p:nvGrpSpPr>
          <p:grpSpPr>
            <a:xfrm>
              <a:off x="5959156" y="2155235"/>
              <a:ext cx="82785" cy="82785"/>
              <a:chOff x="0" y="0"/>
              <a:chExt cx="1913890" cy="1913890"/>
            </a:xfrm>
          </p:grpSpPr>
          <p:sp>
            <p:nvSpPr>
              <p:cNvPr id="1140" name="Freeform 114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1141" name="Group 1141"/>
            <p:cNvGrpSpPr/>
            <p:nvPr/>
          </p:nvGrpSpPr>
          <p:grpSpPr>
            <a:xfrm>
              <a:off x="5959156" y="8535719"/>
              <a:ext cx="82785" cy="82785"/>
              <a:chOff x="0" y="0"/>
              <a:chExt cx="1913890" cy="1913890"/>
            </a:xfrm>
          </p:grpSpPr>
          <p:sp>
            <p:nvSpPr>
              <p:cNvPr id="1142" name="Freeform 1142"/>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1143" name="Group 1143"/>
            <p:cNvGrpSpPr/>
            <p:nvPr/>
          </p:nvGrpSpPr>
          <p:grpSpPr>
            <a:xfrm>
              <a:off x="5959156" y="5342935"/>
              <a:ext cx="82785" cy="82785"/>
              <a:chOff x="0" y="0"/>
              <a:chExt cx="1913890" cy="1913890"/>
            </a:xfrm>
          </p:grpSpPr>
          <p:sp>
            <p:nvSpPr>
              <p:cNvPr id="1144" name="Freeform 1144"/>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1145" name="Group 1145"/>
            <p:cNvGrpSpPr/>
            <p:nvPr/>
          </p:nvGrpSpPr>
          <p:grpSpPr>
            <a:xfrm>
              <a:off x="15660428" y="2155235"/>
              <a:ext cx="82785" cy="82785"/>
              <a:chOff x="0" y="0"/>
              <a:chExt cx="1913890" cy="1913890"/>
            </a:xfrm>
          </p:grpSpPr>
          <p:sp>
            <p:nvSpPr>
              <p:cNvPr id="1146" name="Freeform 1146"/>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1147" name="Group 1147"/>
            <p:cNvGrpSpPr/>
            <p:nvPr/>
          </p:nvGrpSpPr>
          <p:grpSpPr>
            <a:xfrm>
              <a:off x="15660428" y="8535719"/>
              <a:ext cx="82785" cy="82785"/>
              <a:chOff x="0" y="0"/>
              <a:chExt cx="1913890" cy="1913890"/>
            </a:xfrm>
          </p:grpSpPr>
          <p:sp>
            <p:nvSpPr>
              <p:cNvPr id="1148" name="Freeform 1148"/>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1149" name="Group 1149"/>
            <p:cNvGrpSpPr/>
            <p:nvPr/>
          </p:nvGrpSpPr>
          <p:grpSpPr>
            <a:xfrm>
              <a:off x="15660428" y="5342935"/>
              <a:ext cx="82785" cy="82785"/>
              <a:chOff x="0" y="0"/>
              <a:chExt cx="1913890" cy="1913890"/>
            </a:xfrm>
          </p:grpSpPr>
          <p:sp>
            <p:nvSpPr>
              <p:cNvPr id="1150" name="Freeform 115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1B1B1B"/>
              </a:solidFill>
            </p:spPr>
            <p:txBody>
              <a:bodyPr/>
              <a:lstStyle/>
              <a:p>
                <a:endParaRPr lang="en-US"/>
              </a:p>
            </p:txBody>
          </p:sp>
        </p:grpSp>
        <p:grpSp>
          <p:nvGrpSpPr>
            <p:cNvPr id="1151" name="Group 1151"/>
            <p:cNvGrpSpPr>
              <a:grpSpLocks noChangeAspect="1"/>
            </p:cNvGrpSpPr>
            <p:nvPr/>
          </p:nvGrpSpPr>
          <p:grpSpPr>
            <a:xfrm>
              <a:off x="1083883" y="0"/>
              <a:ext cx="95594" cy="82785"/>
              <a:chOff x="0" y="0"/>
              <a:chExt cx="6350000" cy="5499100"/>
            </a:xfrm>
          </p:grpSpPr>
          <p:sp>
            <p:nvSpPr>
              <p:cNvPr id="1152" name="Freeform 1152"/>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1153" name="Group 1153"/>
            <p:cNvGrpSpPr>
              <a:grpSpLocks noChangeAspect="1"/>
            </p:cNvGrpSpPr>
            <p:nvPr/>
          </p:nvGrpSpPr>
          <p:grpSpPr>
            <a:xfrm>
              <a:off x="1083883" y="6380485"/>
              <a:ext cx="95594" cy="82785"/>
              <a:chOff x="0" y="0"/>
              <a:chExt cx="6350000" cy="5499100"/>
            </a:xfrm>
          </p:grpSpPr>
          <p:sp>
            <p:nvSpPr>
              <p:cNvPr id="1154" name="Freeform 1154"/>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1155" name="Group 1155"/>
            <p:cNvGrpSpPr>
              <a:grpSpLocks noChangeAspect="1"/>
            </p:cNvGrpSpPr>
            <p:nvPr/>
          </p:nvGrpSpPr>
          <p:grpSpPr>
            <a:xfrm>
              <a:off x="1083883" y="3187700"/>
              <a:ext cx="95594" cy="82785"/>
              <a:chOff x="0" y="0"/>
              <a:chExt cx="6350000" cy="5499100"/>
            </a:xfrm>
          </p:grpSpPr>
          <p:sp>
            <p:nvSpPr>
              <p:cNvPr id="1156" name="Freeform 115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1157" name="Group 1157"/>
            <p:cNvGrpSpPr>
              <a:grpSpLocks noChangeAspect="1"/>
            </p:cNvGrpSpPr>
            <p:nvPr/>
          </p:nvGrpSpPr>
          <p:grpSpPr>
            <a:xfrm>
              <a:off x="1083883" y="9568185"/>
              <a:ext cx="95594" cy="82785"/>
              <a:chOff x="0" y="0"/>
              <a:chExt cx="6350000" cy="5499100"/>
            </a:xfrm>
          </p:grpSpPr>
          <p:sp>
            <p:nvSpPr>
              <p:cNvPr id="1158" name="Freeform 115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1159" name="Group 1159"/>
            <p:cNvGrpSpPr>
              <a:grpSpLocks noChangeAspect="1"/>
            </p:cNvGrpSpPr>
            <p:nvPr/>
          </p:nvGrpSpPr>
          <p:grpSpPr>
            <a:xfrm>
              <a:off x="10785155" y="0"/>
              <a:ext cx="95594" cy="82785"/>
              <a:chOff x="0" y="0"/>
              <a:chExt cx="6350000" cy="5499100"/>
            </a:xfrm>
          </p:grpSpPr>
          <p:sp>
            <p:nvSpPr>
              <p:cNvPr id="1160" name="Freeform 116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1161" name="Group 1161"/>
            <p:cNvGrpSpPr>
              <a:grpSpLocks noChangeAspect="1"/>
            </p:cNvGrpSpPr>
            <p:nvPr/>
          </p:nvGrpSpPr>
          <p:grpSpPr>
            <a:xfrm>
              <a:off x="10785155" y="6380485"/>
              <a:ext cx="95594" cy="82785"/>
              <a:chOff x="0" y="0"/>
              <a:chExt cx="6350000" cy="5499100"/>
            </a:xfrm>
          </p:grpSpPr>
          <p:sp>
            <p:nvSpPr>
              <p:cNvPr id="1162" name="Freeform 1162"/>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1163" name="Group 1163"/>
            <p:cNvGrpSpPr>
              <a:grpSpLocks noChangeAspect="1"/>
            </p:cNvGrpSpPr>
            <p:nvPr/>
          </p:nvGrpSpPr>
          <p:grpSpPr>
            <a:xfrm>
              <a:off x="10785155" y="3187700"/>
              <a:ext cx="95594" cy="82785"/>
              <a:chOff x="0" y="0"/>
              <a:chExt cx="6350000" cy="5499100"/>
            </a:xfrm>
          </p:grpSpPr>
          <p:sp>
            <p:nvSpPr>
              <p:cNvPr id="1164" name="Freeform 1164"/>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1165" name="Group 1165"/>
            <p:cNvGrpSpPr>
              <a:grpSpLocks noChangeAspect="1"/>
            </p:cNvGrpSpPr>
            <p:nvPr/>
          </p:nvGrpSpPr>
          <p:grpSpPr>
            <a:xfrm>
              <a:off x="10785155" y="9568185"/>
              <a:ext cx="95594" cy="82785"/>
              <a:chOff x="0" y="0"/>
              <a:chExt cx="6350000" cy="5499100"/>
            </a:xfrm>
          </p:grpSpPr>
          <p:sp>
            <p:nvSpPr>
              <p:cNvPr id="1166" name="Freeform 116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1167" name="Group 1167"/>
            <p:cNvGrpSpPr>
              <a:grpSpLocks noChangeAspect="1"/>
            </p:cNvGrpSpPr>
            <p:nvPr/>
          </p:nvGrpSpPr>
          <p:grpSpPr>
            <a:xfrm>
              <a:off x="1083883" y="1618080"/>
              <a:ext cx="95594" cy="82785"/>
              <a:chOff x="0" y="0"/>
              <a:chExt cx="6350000" cy="5499100"/>
            </a:xfrm>
          </p:grpSpPr>
          <p:sp>
            <p:nvSpPr>
              <p:cNvPr id="1168" name="Freeform 116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1169" name="Group 1169"/>
            <p:cNvGrpSpPr>
              <a:grpSpLocks noChangeAspect="1"/>
            </p:cNvGrpSpPr>
            <p:nvPr/>
          </p:nvGrpSpPr>
          <p:grpSpPr>
            <a:xfrm>
              <a:off x="1083883" y="7998564"/>
              <a:ext cx="95594" cy="82785"/>
              <a:chOff x="0" y="0"/>
              <a:chExt cx="6350000" cy="5499100"/>
            </a:xfrm>
          </p:grpSpPr>
          <p:sp>
            <p:nvSpPr>
              <p:cNvPr id="1170" name="Freeform 117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1171" name="Group 1171"/>
            <p:cNvGrpSpPr>
              <a:grpSpLocks noChangeAspect="1"/>
            </p:cNvGrpSpPr>
            <p:nvPr/>
          </p:nvGrpSpPr>
          <p:grpSpPr>
            <a:xfrm>
              <a:off x="1083883" y="4805780"/>
              <a:ext cx="95594" cy="82785"/>
              <a:chOff x="0" y="0"/>
              <a:chExt cx="6350000" cy="5499100"/>
            </a:xfrm>
          </p:grpSpPr>
          <p:sp>
            <p:nvSpPr>
              <p:cNvPr id="1172" name="Freeform 1172"/>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1173" name="Group 1173"/>
            <p:cNvGrpSpPr>
              <a:grpSpLocks noChangeAspect="1"/>
            </p:cNvGrpSpPr>
            <p:nvPr/>
          </p:nvGrpSpPr>
          <p:grpSpPr>
            <a:xfrm>
              <a:off x="10785155" y="1618080"/>
              <a:ext cx="95594" cy="82785"/>
              <a:chOff x="0" y="0"/>
              <a:chExt cx="6350000" cy="5499100"/>
            </a:xfrm>
          </p:grpSpPr>
          <p:sp>
            <p:nvSpPr>
              <p:cNvPr id="1174" name="Freeform 1174"/>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1175" name="Group 1175"/>
            <p:cNvGrpSpPr>
              <a:grpSpLocks noChangeAspect="1"/>
            </p:cNvGrpSpPr>
            <p:nvPr/>
          </p:nvGrpSpPr>
          <p:grpSpPr>
            <a:xfrm>
              <a:off x="10785155" y="7998564"/>
              <a:ext cx="95594" cy="82785"/>
              <a:chOff x="0" y="0"/>
              <a:chExt cx="6350000" cy="5499100"/>
            </a:xfrm>
          </p:grpSpPr>
          <p:sp>
            <p:nvSpPr>
              <p:cNvPr id="1176" name="Freeform 117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1177" name="Group 1177"/>
            <p:cNvGrpSpPr>
              <a:grpSpLocks noChangeAspect="1"/>
            </p:cNvGrpSpPr>
            <p:nvPr/>
          </p:nvGrpSpPr>
          <p:grpSpPr>
            <a:xfrm>
              <a:off x="10785155" y="4805780"/>
              <a:ext cx="95594" cy="82785"/>
              <a:chOff x="0" y="0"/>
              <a:chExt cx="6350000" cy="5499100"/>
            </a:xfrm>
          </p:grpSpPr>
          <p:sp>
            <p:nvSpPr>
              <p:cNvPr id="1178" name="Freeform 117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1179" name="Group 1179"/>
            <p:cNvGrpSpPr>
              <a:grpSpLocks noChangeAspect="1"/>
            </p:cNvGrpSpPr>
            <p:nvPr/>
          </p:nvGrpSpPr>
          <p:grpSpPr>
            <a:xfrm>
              <a:off x="7578032" y="0"/>
              <a:ext cx="95594" cy="82785"/>
              <a:chOff x="0" y="0"/>
              <a:chExt cx="6350000" cy="5499100"/>
            </a:xfrm>
          </p:grpSpPr>
          <p:sp>
            <p:nvSpPr>
              <p:cNvPr id="1180" name="Freeform 118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1181" name="Group 1181"/>
            <p:cNvGrpSpPr>
              <a:grpSpLocks noChangeAspect="1"/>
            </p:cNvGrpSpPr>
            <p:nvPr/>
          </p:nvGrpSpPr>
          <p:grpSpPr>
            <a:xfrm>
              <a:off x="7578032" y="6380485"/>
              <a:ext cx="95594" cy="82785"/>
              <a:chOff x="0" y="0"/>
              <a:chExt cx="6350000" cy="5499100"/>
            </a:xfrm>
          </p:grpSpPr>
          <p:sp>
            <p:nvSpPr>
              <p:cNvPr id="1182" name="Freeform 1182"/>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1183" name="Group 1183"/>
            <p:cNvGrpSpPr>
              <a:grpSpLocks noChangeAspect="1"/>
            </p:cNvGrpSpPr>
            <p:nvPr/>
          </p:nvGrpSpPr>
          <p:grpSpPr>
            <a:xfrm>
              <a:off x="7578032" y="3187700"/>
              <a:ext cx="95594" cy="82785"/>
              <a:chOff x="0" y="0"/>
              <a:chExt cx="6350000" cy="5499100"/>
            </a:xfrm>
          </p:grpSpPr>
          <p:sp>
            <p:nvSpPr>
              <p:cNvPr id="1184" name="Freeform 1184"/>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1185" name="Group 1185"/>
            <p:cNvGrpSpPr>
              <a:grpSpLocks noChangeAspect="1"/>
            </p:cNvGrpSpPr>
            <p:nvPr/>
          </p:nvGrpSpPr>
          <p:grpSpPr>
            <a:xfrm>
              <a:off x="7578032" y="9568185"/>
              <a:ext cx="95594" cy="82785"/>
              <a:chOff x="0" y="0"/>
              <a:chExt cx="6350000" cy="5499100"/>
            </a:xfrm>
          </p:grpSpPr>
          <p:sp>
            <p:nvSpPr>
              <p:cNvPr id="1186" name="Freeform 118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1187" name="Group 1187"/>
            <p:cNvGrpSpPr>
              <a:grpSpLocks noChangeAspect="1"/>
            </p:cNvGrpSpPr>
            <p:nvPr/>
          </p:nvGrpSpPr>
          <p:grpSpPr>
            <a:xfrm>
              <a:off x="17279304" y="0"/>
              <a:ext cx="95594" cy="82785"/>
              <a:chOff x="0" y="0"/>
              <a:chExt cx="6350000" cy="5499100"/>
            </a:xfrm>
          </p:grpSpPr>
          <p:sp>
            <p:nvSpPr>
              <p:cNvPr id="1188" name="Freeform 118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1189" name="Group 1189"/>
            <p:cNvGrpSpPr>
              <a:grpSpLocks noChangeAspect="1"/>
            </p:cNvGrpSpPr>
            <p:nvPr/>
          </p:nvGrpSpPr>
          <p:grpSpPr>
            <a:xfrm>
              <a:off x="17279304" y="6380485"/>
              <a:ext cx="95594" cy="82785"/>
              <a:chOff x="0" y="0"/>
              <a:chExt cx="6350000" cy="5499100"/>
            </a:xfrm>
          </p:grpSpPr>
          <p:sp>
            <p:nvSpPr>
              <p:cNvPr id="1190" name="Freeform 119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1191" name="Group 1191"/>
            <p:cNvGrpSpPr>
              <a:grpSpLocks noChangeAspect="1"/>
            </p:cNvGrpSpPr>
            <p:nvPr/>
          </p:nvGrpSpPr>
          <p:grpSpPr>
            <a:xfrm>
              <a:off x="17279304" y="3187700"/>
              <a:ext cx="95594" cy="82785"/>
              <a:chOff x="0" y="0"/>
              <a:chExt cx="6350000" cy="5499100"/>
            </a:xfrm>
          </p:grpSpPr>
          <p:sp>
            <p:nvSpPr>
              <p:cNvPr id="1192" name="Freeform 1192"/>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1193" name="Group 1193"/>
            <p:cNvGrpSpPr>
              <a:grpSpLocks noChangeAspect="1"/>
            </p:cNvGrpSpPr>
            <p:nvPr/>
          </p:nvGrpSpPr>
          <p:grpSpPr>
            <a:xfrm>
              <a:off x="17279304" y="9568185"/>
              <a:ext cx="95594" cy="82785"/>
              <a:chOff x="0" y="0"/>
              <a:chExt cx="6350000" cy="5499100"/>
            </a:xfrm>
          </p:grpSpPr>
          <p:sp>
            <p:nvSpPr>
              <p:cNvPr id="1194" name="Freeform 1194"/>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1195" name="Group 1195"/>
            <p:cNvGrpSpPr>
              <a:grpSpLocks noChangeAspect="1"/>
            </p:cNvGrpSpPr>
            <p:nvPr/>
          </p:nvGrpSpPr>
          <p:grpSpPr>
            <a:xfrm>
              <a:off x="20466684" y="0"/>
              <a:ext cx="95594" cy="82785"/>
              <a:chOff x="0" y="0"/>
              <a:chExt cx="6350000" cy="5499100"/>
            </a:xfrm>
          </p:grpSpPr>
          <p:sp>
            <p:nvSpPr>
              <p:cNvPr id="1196" name="Freeform 119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1197" name="Group 1197"/>
            <p:cNvGrpSpPr>
              <a:grpSpLocks noChangeAspect="1"/>
            </p:cNvGrpSpPr>
            <p:nvPr/>
          </p:nvGrpSpPr>
          <p:grpSpPr>
            <a:xfrm>
              <a:off x="20466684" y="6380485"/>
              <a:ext cx="95594" cy="82785"/>
              <a:chOff x="0" y="0"/>
              <a:chExt cx="6350000" cy="5499100"/>
            </a:xfrm>
          </p:grpSpPr>
          <p:sp>
            <p:nvSpPr>
              <p:cNvPr id="1198" name="Freeform 119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1199" name="Group 1199"/>
            <p:cNvGrpSpPr>
              <a:grpSpLocks noChangeAspect="1"/>
            </p:cNvGrpSpPr>
            <p:nvPr/>
          </p:nvGrpSpPr>
          <p:grpSpPr>
            <a:xfrm>
              <a:off x="20466684" y="3187700"/>
              <a:ext cx="95594" cy="82785"/>
              <a:chOff x="0" y="0"/>
              <a:chExt cx="6350000" cy="5499100"/>
            </a:xfrm>
          </p:grpSpPr>
          <p:sp>
            <p:nvSpPr>
              <p:cNvPr id="1200" name="Freeform 120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1201" name="Group 1201"/>
            <p:cNvGrpSpPr>
              <a:grpSpLocks noChangeAspect="1"/>
            </p:cNvGrpSpPr>
            <p:nvPr/>
          </p:nvGrpSpPr>
          <p:grpSpPr>
            <a:xfrm>
              <a:off x="20466684" y="9568185"/>
              <a:ext cx="95594" cy="82785"/>
              <a:chOff x="0" y="0"/>
              <a:chExt cx="6350000" cy="5499100"/>
            </a:xfrm>
          </p:grpSpPr>
          <p:sp>
            <p:nvSpPr>
              <p:cNvPr id="1202" name="Freeform 1202"/>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1203" name="Group 1203"/>
            <p:cNvGrpSpPr>
              <a:grpSpLocks noChangeAspect="1"/>
            </p:cNvGrpSpPr>
            <p:nvPr/>
          </p:nvGrpSpPr>
          <p:grpSpPr>
            <a:xfrm>
              <a:off x="7578032" y="1618080"/>
              <a:ext cx="95594" cy="82785"/>
              <a:chOff x="0" y="0"/>
              <a:chExt cx="6350000" cy="5499100"/>
            </a:xfrm>
          </p:grpSpPr>
          <p:sp>
            <p:nvSpPr>
              <p:cNvPr id="1204" name="Freeform 1204"/>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1205" name="Group 1205"/>
            <p:cNvGrpSpPr>
              <a:grpSpLocks noChangeAspect="1"/>
            </p:cNvGrpSpPr>
            <p:nvPr/>
          </p:nvGrpSpPr>
          <p:grpSpPr>
            <a:xfrm>
              <a:off x="7578032" y="7998564"/>
              <a:ext cx="95594" cy="82785"/>
              <a:chOff x="0" y="0"/>
              <a:chExt cx="6350000" cy="5499100"/>
            </a:xfrm>
          </p:grpSpPr>
          <p:sp>
            <p:nvSpPr>
              <p:cNvPr id="1206" name="Freeform 120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1207" name="Group 1207"/>
            <p:cNvGrpSpPr>
              <a:grpSpLocks noChangeAspect="1"/>
            </p:cNvGrpSpPr>
            <p:nvPr/>
          </p:nvGrpSpPr>
          <p:grpSpPr>
            <a:xfrm>
              <a:off x="7578032" y="4805780"/>
              <a:ext cx="95594" cy="82785"/>
              <a:chOff x="0" y="0"/>
              <a:chExt cx="6350000" cy="5499100"/>
            </a:xfrm>
          </p:grpSpPr>
          <p:sp>
            <p:nvSpPr>
              <p:cNvPr id="1208" name="Freeform 120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1209" name="Group 1209"/>
            <p:cNvGrpSpPr>
              <a:grpSpLocks noChangeAspect="1"/>
            </p:cNvGrpSpPr>
            <p:nvPr/>
          </p:nvGrpSpPr>
          <p:grpSpPr>
            <a:xfrm>
              <a:off x="17279304" y="1618080"/>
              <a:ext cx="95594" cy="82785"/>
              <a:chOff x="0" y="0"/>
              <a:chExt cx="6350000" cy="5499100"/>
            </a:xfrm>
          </p:grpSpPr>
          <p:sp>
            <p:nvSpPr>
              <p:cNvPr id="1210" name="Freeform 121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1211" name="Group 1211"/>
            <p:cNvGrpSpPr>
              <a:grpSpLocks noChangeAspect="1"/>
            </p:cNvGrpSpPr>
            <p:nvPr/>
          </p:nvGrpSpPr>
          <p:grpSpPr>
            <a:xfrm>
              <a:off x="17279304" y="7998564"/>
              <a:ext cx="95594" cy="82785"/>
              <a:chOff x="0" y="0"/>
              <a:chExt cx="6350000" cy="5499100"/>
            </a:xfrm>
          </p:grpSpPr>
          <p:sp>
            <p:nvSpPr>
              <p:cNvPr id="1212" name="Freeform 1212"/>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1213" name="Group 1213"/>
            <p:cNvGrpSpPr>
              <a:grpSpLocks noChangeAspect="1"/>
            </p:cNvGrpSpPr>
            <p:nvPr/>
          </p:nvGrpSpPr>
          <p:grpSpPr>
            <a:xfrm>
              <a:off x="17279304" y="4805780"/>
              <a:ext cx="95594" cy="82785"/>
              <a:chOff x="0" y="0"/>
              <a:chExt cx="6350000" cy="5499100"/>
            </a:xfrm>
          </p:grpSpPr>
          <p:sp>
            <p:nvSpPr>
              <p:cNvPr id="1214" name="Freeform 1214"/>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1215" name="Group 1215"/>
            <p:cNvGrpSpPr>
              <a:grpSpLocks noChangeAspect="1"/>
            </p:cNvGrpSpPr>
            <p:nvPr/>
          </p:nvGrpSpPr>
          <p:grpSpPr>
            <a:xfrm>
              <a:off x="20466684" y="1618080"/>
              <a:ext cx="95594" cy="82785"/>
              <a:chOff x="0" y="0"/>
              <a:chExt cx="6350000" cy="5499100"/>
            </a:xfrm>
          </p:grpSpPr>
          <p:sp>
            <p:nvSpPr>
              <p:cNvPr id="1216" name="Freeform 121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1217" name="Group 1217"/>
            <p:cNvGrpSpPr>
              <a:grpSpLocks noChangeAspect="1"/>
            </p:cNvGrpSpPr>
            <p:nvPr/>
          </p:nvGrpSpPr>
          <p:grpSpPr>
            <a:xfrm>
              <a:off x="20466684" y="7998564"/>
              <a:ext cx="95594" cy="82785"/>
              <a:chOff x="0" y="0"/>
              <a:chExt cx="6350000" cy="5499100"/>
            </a:xfrm>
          </p:grpSpPr>
          <p:sp>
            <p:nvSpPr>
              <p:cNvPr id="1218" name="Freeform 121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1219" name="Group 1219"/>
            <p:cNvGrpSpPr>
              <a:grpSpLocks noChangeAspect="1"/>
            </p:cNvGrpSpPr>
            <p:nvPr/>
          </p:nvGrpSpPr>
          <p:grpSpPr>
            <a:xfrm>
              <a:off x="20466684" y="4805780"/>
              <a:ext cx="95594" cy="82785"/>
              <a:chOff x="0" y="0"/>
              <a:chExt cx="6350000" cy="5499100"/>
            </a:xfrm>
          </p:grpSpPr>
          <p:sp>
            <p:nvSpPr>
              <p:cNvPr id="1220" name="Freeform 122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1221" name="Group 1221"/>
            <p:cNvGrpSpPr>
              <a:grpSpLocks noChangeAspect="1"/>
            </p:cNvGrpSpPr>
            <p:nvPr/>
          </p:nvGrpSpPr>
          <p:grpSpPr>
            <a:xfrm>
              <a:off x="4331748" y="0"/>
              <a:ext cx="95594" cy="82785"/>
              <a:chOff x="0" y="0"/>
              <a:chExt cx="6350000" cy="5499100"/>
            </a:xfrm>
          </p:grpSpPr>
          <p:sp>
            <p:nvSpPr>
              <p:cNvPr id="1222" name="Freeform 1222"/>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1223" name="Group 1223"/>
            <p:cNvGrpSpPr>
              <a:grpSpLocks noChangeAspect="1"/>
            </p:cNvGrpSpPr>
            <p:nvPr/>
          </p:nvGrpSpPr>
          <p:grpSpPr>
            <a:xfrm>
              <a:off x="4331748" y="6380485"/>
              <a:ext cx="95594" cy="82785"/>
              <a:chOff x="0" y="0"/>
              <a:chExt cx="6350000" cy="5499100"/>
            </a:xfrm>
          </p:grpSpPr>
          <p:sp>
            <p:nvSpPr>
              <p:cNvPr id="1224" name="Freeform 1224"/>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1225" name="Group 1225"/>
            <p:cNvGrpSpPr>
              <a:grpSpLocks noChangeAspect="1"/>
            </p:cNvGrpSpPr>
            <p:nvPr/>
          </p:nvGrpSpPr>
          <p:grpSpPr>
            <a:xfrm>
              <a:off x="4331748" y="3187700"/>
              <a:ext cx="95594" cy="82785"/>
              <a:chOff x="0" y="0"/>
              <a:chExt cx="6350000" cy="5499100"/>
            </a:xfrm>
          </p:grpSpPr>
          <p:sp>
            <p:nvSpPr>
              <p:cNvPr id="1226" name="Freeform 122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1227" name="Group 1227"/>
            <p:cNvGrpSpPr>
              <a:grpSpLocks noChangeAspect="1"/>
            </p:cNvGrpSpPr>
            <p:nvPr/>
          </p:nvGrpSpPr>
          <p:grpSpPr>
            <a:xfrm>
              <a:off x="4331748" y="9568185"/>
              <a:ext cx="95594" cy="82785"/>
              <a:chOff x="0" y="0"/>
              <a:chExt cx="6350000" cy="5499100"/>
            </a:xfrm>
          </p:grpSpPr>
          <p:sp>
            <p:nvSpPr>
              <p:cNvPr id="1228" name="Freeform 122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1229" name="Group 1229"/>
            <p:cNvGrpSpPr>
              <a:grpSpLocks noChangeAspect="1"/>
            </p:cNvGrpSpPr>
            <p:nvPr/>
          </p:nvGrpSpPr>
          <p:grpSpPr>
            <a:xfrm>
              <a:off x="14033020" y="0"/>
              <a:ext cx="95594" cy="82785"/>
              <a:chOff x="0" y="0"/>
              <a:chExt cx="6350000" cy="5499100"/>
            </a:xfrm>
          </p:grpSpPr>
          <p:sp>
            <p:nvSpPr>
              <p:cNvPr id="1230" name="Freeform 123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1231" name="Group 1231"/>
            <p:cNvGrpSpPr>
              <a:grpSpLocks noChangeAspect="1"/>
            </p:cNvGrpSpPr>
            <p:nvPr/>
          </p:nvGrpSpPr>
          <p:grpSpPr>
            <a:xfrm>
              <a:off x="14033020" y="6380485"/>
              <a:ext cx="95594" cy="82785"/>
              <a:chOff x="0" y="0"/>
              <a:chExt cx="6350000" cy="5499100"/>
            </a:xfrm>
          </p:grpSpPr>
          <p:sp>
            <p:nvSpPr>
              <p:cNvPr id="1232" name="Freeform 1232"/>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1233" name="Group 1233"/>
            <p:cNvGrpSpPr>
              <a:grpSpLocks noChangeAspect="1"/>
            </p:cNvGrpSpPr>
            <p:nvPr/>
          </p:nvGrpSpPr>
          <p:grpSpPr>
            <a:xfrm>
              <a:off x="14033020" y="3187700"/>
              <a:ext cx="95594" cy="82785"/>
              <a:chOff x="0" y="0"/>
              <a:chExt cx="6350000" cy="5499100"/>
            </a:xfrm>
          </p:grpSpPr>
          <p:sp>
            <p:nvSpPr>
              <p:cNvPr id="1234" name="Freeform 1234"/>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1235" name="Group 1235"/>
            <p:cNvGrpSpPr>
              <a:grpSpLocks noChangeAspect="1"/>
            </p:cNvGrpSpPr>
            <p:nvPr/>
          </p:nvGrpSpPr>
          <p:grpSpPr>
            <a:xfrm>
              <a:off x="14033020" y="9568185"/>
              <a:ext cx="95594" cy="82785"/>
              <a:chOff x="0" y="0"/>
              <a:chExt cx="6350000" cy="5499100"/>
            </a:xfrm>
          </p:grpSpPr>
          <p:sp>
            <p:nvSpPr>
              <p:cNvPr id="1236" name="Freeform 123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1237" name="Group 1237"/>
            <p:cNvGrpSpPr>
              <a:grpSpLocks noChangeAspect="1"/>
            </p:cNvGrpSpPr>
            <p:nvPr/>
          </p:nvGrpSpPr>
          <p:grpSpPr>
            <a:xfrm>
              <a:off x="4331748" y="1618080"/>
              <a:ext cx="95594" cy="82785"/>
              <a:chOff x="0" y="0"/>
              <a:chExt cx="6350000" cy="5499100"/>
            </a:xfrm>
          </p:grpSpPr>
          <p:sp>
            <p:nvSpPr>
              <p:cNvPr id="1238" name="Freeform 123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1239" name="Group 1239"/>
            <p:cNvGrpSpPr>
              <a:grpSpLocks noChangeAspect="1"/>
            </p:cNvGrpSpPr>
            <p:nvPr/>
          </p:nvGrpSpPr>
          <p:grpSpPr>
            <a:xfrm>
              <a:off x="4331748" y="7998564"/>
              <a:ext cx="95594" cy="82785"/>
              <a:chOff x="0" y="0"/>
              <a:chExt cx="6350000" cy="5499100"/>
            </a:xfrm>
          </p:grpSpPr>
          <p:sp>
            <p:nvSpPr>
              <p:cNvPr id="1240" name="Freeform 124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1241" name="Group 1241"/>
            <p:cNvGrpSpPr>
              <a:grpSpLocks noChangeAspect="1"/>
            </p:cNvGrpSpPr>
            <p:nvPr/>
          </p:nvGrpSpPr>
          <p:grpSpPr>
            <a:xfrm>
              <a:off x="4331748" y="4805780"/>
              <a:ext cx="95594" cy="82785"/>
              <a:chOff x="0" y="0"/>
              <a:chExt cx="6350000" cy="5499100"/>
            </a:xfrm>
          </p:grpSpPr>
          <p:sp>
            <p:nvSpPr>
              <p:cNvPr id="1242" name="Freeform 1242"/>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1243" name="Group 1243"/>
            <p:cNvGrpSpPr>
              <a:grpSpLocks noChangeAspect="1"/>
            </p:cNvGrpSpPr>
            <p:nvPr/>
          </p:nvGrpSpPr>
          <p:grpSpPr>
            <a:xfrm>
              <a:off x="14033020" y="1618080"/>
              <a:ext cx="95594" cy="82785"/>
              <a:chOff x="0" y="0"/>
              <a:chExt cx="6350000" cy="5499100"/>
            </a:xfrm>
          </p:grpSpPr>
          <p:sp>
            <p:nvSpPr>
              <p:cNvPr id="1244" name="Freeform 1244"/>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1245" name="Group 1245"/>
            <p:cNvGrpSpPr>
              <a:grpSpLocks noChangeAspect="1"/>
            </p:cNvGrpSpPr>
            <p:nvPr/>
          </p:nvGrpSpPr>
          <p:grpSpPr>
            <a:xfrm>
              <a:off x="14033020" y="7998564"/>
              <a:ext cx="95594" cy="82785"/>
              <a:chOff x="0" y="0"/>
              <a:chExt cx="6350000" cy="5499100"/>
            </a:xfrm>
          </p:grpSpPr>
          <p:sp>
            <p:nvSpPr>
              <p:cNvPr id="1246" name="Freeform 124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1247" name="Group 1247"/>
            <p:cNvGrpSpPr>
              <a:grpSpLocks noChangeAspect="1"/>
            </p:cNvGrpSpPr>
            <p:nvPr/>
          </p:nvGrpSpPr>
          <p:grpSpPr>
            <a:xfrm>
              <a:off x="14033020" y="4805780"/>
              <a:ext cx="95594" cy="82785"/>
              <a:chOff x="0" y="0"/>
              <a:chExt cx="6350000" cy="5499100"/>
            </a:xfrm>
          </p:grpSpPr>
          <p:sp>
            <p:nvSpPr>
              <p:cNvPr id="1248" name="Freeform 124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1249" name="Group 1249"/>
            <p:cNvGrpSpPr>
              <a:grpSpLocks noChangeAspect="1"/>
            </p:cNvGrpSpPr>
            <p:nvPr/>
          </p:nvGrpSpPr>
          <p:grpSpPr>
            <a:xfrm>
              <a:off x="1622544" y="537155"/>
              <a:ext cx="95594" cy="82785"/>
              <a:chOff x="0" y="0"/>
              <a:chExt cx="6350000" cy="5499100"/>
            </a:xfrm>
          </p:grpSpPr>
          <p:sp>
            <p:nvSpPr>
              <p:cNvPr id="1250" name="Freeform 125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1251" name="Group 1251"/>
            <p:cNvGrpSpPr>
              <a:grpSpLocks noChangeAspect="1"/>
            </p:cNvGrpSpPr>
            <p:nvPr/>
          </p:nvGrpSpPr>
          <p:grpSpPr>
            <a:xfrm>
              <a:off x="1622544" y="6917640"/>
              <a:ext cx="95594" cy="82785"/>
              <a:chOff x="0" y="0"/>
              <a:chExt cx="6350000" cy="5499100"/>
            </a:xfrm>
          </p:grpSpPr>
          <p:sp>
            <p:nvSpPr>
              <p:cNvPr id="1252" name="Freeform 1252"/>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1253" name="Group 1253"/>
            <p:cNvGrpSpPr>
              <a:grpSpLocks noChangeAspect="1"/>
            </p:cNvGrpSpPr>
            <p:nvPr/>
          </p:nvGrpSpPr>
          <p:grpSpPr>
            <a:xfrm>
              <a:off x="1622544" y="3724855"/>
              <a:ext cx="95594" cy="82785"/>
              <a:chOff x="0" y="0"/>
              <a:chExt cx="6350000" cy="5499100"/>
            </a:xfrm>
          </p:grpSpPr>
          <p:sp>
            <p:nvSpPr>
              <p:cNvPr id="1254" name="Freeform 1254"/>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1255" name="Group 1255"/>
            <p:cNvGrpSpPr>
              <a:grpSpLocks noChangeAspect="1"/>
            </p:cNvGrpSpPr>
            <p:nvPr/>
          </p:nvGrpSpPr>
          <p:grpSpPr>
            <a:xfrm>
              <a:off x="1622544" y="10105340"/>
              <a:ext cx="95594" cy="82785"/>
              <a:chOff x="0" y="0"/>
              <a:chExt cx="6350000" cy="5499100"/>
            </a:xfrm>
          </p:grpSpPr>
          <p:sp>
            <p:nvSpPr>
              <p:cNvPr id="1256" name="Freeform 125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1257" name="Group 1257"/>
            <p:cNvGrpSpPr>
              <a:grpSpLocks noChangeAspect="1"/>
            </p:cNvGrpSpPr>
            <p:nvPr/>
          </p:nvGrpSpPr>
          <p:grpSpPr>
            <a:xfrm>
              <a:off x="11323816" y="537155"/>
              <a:ext cx="95594" cy="82785"/>
              <a:chOff x="0" y="0"/>
              <a:chExt cx="6350000" cy="5499100"/>
            </a:xfrm>
          </p:grpSpPr>
          <p:sp>
            <p:nvSpPr>
              <p:cNvPr id="1258" name="Freeform 125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1259" name="Group 1259"/>
            <p:cNvGrpSpPr>
              <a:grpSpLocks noChangeAspect="1"/>
            </p:cNvGrpSpPr>
            <p:nvPr/>
          </p:nvGrpSpPr>
          <p:grpSpPr>
            <a:xfrm>
              <a:off x="11323816" y="6917640"/>
              <a:ext cx="95594" cy="82785"/>
              <a:chOff x="0" y="0"/>
              <a:chExt cx="6350000" cy="5499100"/>
            </a:xfrm>
          </p:grpSpPr>
          <p:sp>
            <p:nvSpPr>
              <p:cNvPr id="1260" name="Freeform 126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1261" name="Group 1261"/>
            <p:cNvGrpSpPr>
              <a:grpSpLocks noChangeAspect="1"/>
            </p:cNvGrpSpPr>
            <p:nvPr/>
          </p:nvGrpSpPr>
          <p:grpSpPr>
            <a:xfrm>
              <a:off x="11323816" y="3724855"/>
              <a:ext cx="95594" cy="82785"/>
              <a:chOff x="0" y="0"/>
              <a:chExt cx="6350000" cy="5499100"/>
            </a:xfrm>
          </p:grpSpPr>
          <p:sp>
            <p:nvSpPr>
              <p:cNvPr id="1262" name="Freeform 1262"/>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1263" name="Group 1263"/>
            <p:cNvGrpSpPr>
              <a:grpSpLocks noChangeAspect="1"/>
            </p:cNvGrpSpPr>
            <p:nvPr/>
          </p:nvGrpSpPr>
          <p:grpSpPr>
            <a:xfrm>
              <a:off x="11323816" y="10105340"/>
              <a:ext cx="95594" cy="82785"/>
              <a:chOff x="0" y="0"/>
              <a:chExt cx="6350000" cy="5499100"/>
            </a:xfrm>
          </p:grpSpPr>
          <p:sp>
            <p:nvSpPr>
              <p:cNvPr id="1264" name="Freeform 1264"/>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1265" name="Group 1265"/>
            <p:cNvGrpSpPr>
              <a:grpSpLocks noChangeAspect="1"/>
            </p:cNvGrpSpPr>
            <p:nvPr/>
          </p:nvGrpSpPr>
          <p:grpSpPr>
            <a:xfrm>
              <a:off x="1622544" y="2155235"/>
              <a:ext cx="95594" cy="82785"/>
              <a:chOff x="0" y="0"/>
              <a:chExt cx="6350000" cy="5499100"/>
            </a:xfrm>
          </p:grpSpPr>
          <p:sp>
            <p:nvSpPr>
              <p:cNvPr id="1266" name="Freeform 126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1267" name="Group 1267"/>
            <p:cNvGrpSpPr>
              <a:grpSpLocks noChangeAspect="1"/>
            </p:cNvGrpSpPr>
            <p:nvPr/>
          </p:nvGrpSpPr>
          <p:grpSpPr>
            <a:xfrm>
              <a:off x="1622544" y="8535719"/>
              <a:ext cx="95594" cy="82785"/>
              <a:chOff x="0" y="0"/>
              <a:chExt cx="6350000" cy="5499100"/>
            </a:xfrm>
          </p:grpSpPr>
          <p:sp>
            <p:nvSpPr>
              <p:cNvPr id="1268" name="Freeform 126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1269" name="Group 1269"/>
            <p:cNvGrpSpPr>
              <a:grpSpLocks noChangeAspect="1"/>
            </p:cNvGrpSpPr>
            <p:nvPr/>
          </p:nvGrpSpPr>
          <p:grpSpPr>
            <a:xfrm>
              <a:off x="1622544" y="5342935"/>
              <a:ext cx="95594" cy="82785"/>
              <a:chOff x="0" y="0"/>
              <a:chExt cx="6350000" cy="5499100"/>
            </a:xfrm>
          </p:grpSpPr>
          <p:sp>
            <p:nvSpPr>
              <p:cNvPr id="1270" name="Freeform 127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1271" name="Group 1271"/>
            <p:cNvGrpSpPr>
              <a:grpSpLocks noChangeAspect="1"/>
            </p:cNvGrpSpPr>
            <p:nvPr/>
          </p:nvGrpSpPr>
          <p:grpSpPr>
            <a:xfrm>
              <a:off x="11323816" y="2155235"/>
              <a:ext cx="95594" cy="82785"/>
              <a:chOff x="0" y="0"/>
              <a:chExt cx="6350000" cy="5499100"/>
            </a:xfrm>
          </p:grpSpPr>
          <p:sp>
            <p:nvSpPr>
              <p:cNvPr id="1272" name="Freeform 1272"/>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1273" name="Group 1273"/>
            <p:cNvGrpSpPr>
              <a:grpSpLocks noChangeAspect="1"/>
            </p:cNvGrpSpPr>
            <p:nvPr/>
          </p:nvGrpSpPr>
          <p:grpSpPr>
            <a:xfrm>
              <a:off x="11323816" y="8535719"/>
              <a:ext cx="95594" cy="82785"/>
              <a:chOff x="0" y="0"/>
              <a:chExt cx="6350000" cy="5499100"/>
            </a:xfrm>
          </p:grpSpPr>
          <p:sp>
            <p:nvSpPr>
              <p:cNvPr id="1274" name="Freeform 1274"/>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1275" name="Group 1275"/>
            <p:cNvGrpSpPr>
              <a:grpSpLocks noChangeAspect="1"/>
            </p:cNvGrpSpPr>
            <p:nvPr/>
          </p:nvGrpSpPr>
          <p:grpSpPr>
            <a:xfrm>
              <a:off x="11323816" y="5342935"/>
              <a:ext cx="95594" cy="82785"/>
              <a:chOff x="0" y="0"/>
              <a:chExt cx="6350000" cy="5499100"/>
            </a:xfrm>
          </p:grpSpPr>
          <p:sp>
            <p:nvSpPr>
              <p:cNvPr id="1276" name="Freeform 127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1277" name="Group 1277"/>
            <p:cNvGrpSpPr>
              <a:grpSpLocks noChangeAspect="1"/>
            </p:cNvGrpSpPr>
            <p:nvPr/>
          </p:nvGrpSpPr>
          <p:grpSpPr>
            <a:xfrm>
              <a:off x="8116693" y="537155"/>
              <a:ext cx="95594" cy="82785"/>
              <a:chOff x="0" y="0"/>
              <a:chExt cx="6350000" cy="5499100"/>
            </a:xfrm>
          </p:grpSpPr>
          <p:sp>
            <p:nvSpPr>
              <p:cNvPr id="1278" name="Freeform 127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1279" name="Group 1279"/>
            <p:cNvGrpSpPr>
              <a:grpSpLocks noChangeAspect="1"/>
            </p:cNvGrpSpPr>
            <p:nvPr/>
          </p:nvGrpSpPr>
          <p:grpSpPr>
            <a:xfrm>
              <a:off x="8116693" y="6917640"/>
              <a:ext cx="95594" cy="82785"/>
              <a:chOff x="0" y="0"/>
              <a:chExt cx="6350000" cy="5499100"/>
            </a:xfrm>
          </p:grpSpPr>
          <p:sp>
            <p:nvSpPr>
              <p:cNvPr id="1280" name="Freeform 128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1281" name="Group 1281"/>
            <p:cNvGrpSpPr>
              <a:grpSpLocks noChangeAspect="1"/>
            </p:cNvGrpSpPr>
            <p:nvPr/>
          </p:nvGrpSpPr>
          <p:grpSpPr>
            <a:xfrm>
              <a:off x="8116693" y="3724855"/>
              <a:ext cx="95594" cy="82785"/>
              <a:chOff x="0" y="0"/>
              <a:chExt cx="6350000" cy="5499100"/>
            </a:xfrm>
          </p:grpSpPr>
          <p:sp>
            <p:nvSpPr>
              <p:cNvPr id="1282" name="Freeform 1282"/>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1283" name="Group 1283"/>
            <p:cNvGrpSpPr>
              <a:grpSpLocks noChangeAspect="1"/>
            </p:cNvGrpSpPr>
            <p:nvPr/>
          </p:nvGrpSpPr>
          <p:grpSpPr>
            <a:xfrm>
              <a:off x="8116693" y="10105340"/>
              <a:ext cx="95594" cy="82785"/>
              <a:chOff x="0" y="0"/>
              <a:chExt cx="6350000" cy="5499100"/>
            </a:xfrm>
          </p:grpSpPr>
          <p:sp>
            <p:nvSpPr>
              <p:cNvPr id="1284" name="Freeform 1284"/>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1285" name="Group 1285"/>
            <p:cNvGrpSpPr>
              <a:grpSpLocks noChangeAspect="1"/>
            </p:cNvGrpSpPr>
            <p:nvPr/>
          </p:nvGrpSpPr>
          <p:grpSpPr>
            <a:xfrm>
              <a:off x="17817965" y="537155"/>
              <a:ext cx="95594" cy="82785"/>
              <a:chOff x="0" y="0"/>
              <a:chExt cx="6350000" cy="5499100"/>
            </a:xfrm>
          </p:grpSpPr>
          <p:sp>
            <p:nvSpPr>
              <p:cNvPr id="1286" name="Freeform 128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1287" name="Group 1287"/>
            <p:cNvGrpSpPr>
              <a:grpSpLocks noChangeAspect="1"/>
            </p:cNvGrpSpPr>
            <p:nvPr/>
          </p:nvGrpSpPr>
          <p:grpSpPr>
            <a:xfrm>
              <a:off x="17817965" y="6917640"/>
              <a:ext cx="95594" cy="82785"/>
              <a:chOff x="0" y="0"/>
              <a:chExt cx="6350000" cy="5499100"/>
            </a:xfrm>
          </p:grpSpPr>
          <p:sp>
            <p:nvSpPr>
              <p:cNvPr id="1288" name="Freeform 128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1289" name="Group 1289"/>
            <p:cNvGrpSpPr>
              <a:grpSpLocks noChangeAspect="1"/>
            </p:cNvGrpSpPr>
            <p:nvPr/>
          </p:nvGrpSpPr>
          <p:grpSpPr>
            <a:xfrm>
              <a:off x="17817965" y="3724855"/>
              <a:ext cx="95594" cy="82785"/>
              <a:chOff x="0" y="0"/>
              <a:chExt cx="6350000" cy="5499100"/>
            </a:xfrm>
          </p:grpSpPr>
          <p:sp>
            <p:nvSpPr>
              <p:cNvPr id="1290" name="Freeform 129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1291" name="Group 1291"/>
            <p:cNvGrpSpPr>
              <a:grpSpLocks noChangeAspect="1"/>
            </p:cNvGrpSpPr>
            <p:nvPr/>
          </p:nvGrpSpPr>
          <p:grpSpPr>
            <a:xfrm>
              <a:off x="17817965" y="10105340"/>
              <a:ext cx="95594" cy="82785"/>
              <a:chOff x="0" y="0"/>
              <a:chExt cx="6350000" cy="5499100"/>
            </a:xfrm>
          </p:grpSpPr>
          <p:sp>
            <p:nvSpPr>
              <p:cNvPr id="1292" name="Freeform 1292"/>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1293" name="Group 1293"/>
            <p:cNvGrpSpPr>
              <a:grpSpLocks noChangeAspect="1"/>
            </p:cNvGrpSpPr>
            <p:nvPr/>
          </p:nvGrpSpPr>
          <p:grpSpPr>
            <a:xfrm>
              <a:off x="21005345" y="537155"/>
              <a:ext cx="95594" cy="82785"/>
              <a:chOff x="0" y="0"/>
              <a:chExt cx="6350000" cy="5499100"/>
            </a:xfrm>
          </p:grpSpPr>
          <p:sp>
            <p:nvSpPr>
              <p:cNvPr id="1294" name="Freeform 1294"/>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1295" name="Group 1295"/>
            <p:cNvGrpSpPr>
              <a:grpSpLocks noChangeAspect="1"/>
            </p:cNvGrpSpPr>
            <p:nvPr/>
          </p:nvGrpSpPr>
          <p:grpSpPr>
            <a:xfrm>
              <a:off x="21005345" y="6917640"/>
              <a:ext cx="95594" cy="82785"/>
              <a:chOff x="0" y="0"/>
              <a:chExt cx="6350000" cy="5499100"/>
            </a:xfrm>
          </p:grpSpPr>
          <p:sp>
            <p:nvSpPr>
              <p:cNvPr id="1296" name="Freeform 129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1297" name="Group 1297"/>
            <p:cNvGrpSpPr>
              <a:grpSpLocks noChangeAspect="1"/>
            </p:cNvGrpSpPr>
            <p:nvPr/>
          </p:nvGrpSpPr>
          <p:grpSpPr>
            <a:xfrm>
              <a:off x="21005345" y="3724855"/>
              <a:ext cx="95594" cy="82785"/>
              <a:chOff x="0" y="0"/>
              <a:chExt cx="6350000" cy="5499100"/>
            </a:xfrm>
          </p:grpSpPr>
          <p:sp>
            <p:nvSpPr>
              <p:cNvPr id="1298" name="Freeform 129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1299" name="Group 1299"/>
            <p:cNvGrpSpPr>
              <a:grpSpLocks noChangeAspect="1"/>
            </p:cNvGrpSpPr>
            <p:nvPr/>
          </p:nvGrpSpPr>
          <p:grpSpPr>
            <a:xfrm>
              <a:off x="21005345" y="10105340"/>
              <a:ext cx="95594" cy="82785"/>
              <a:chOff x="0" y="0"/>
              <a:chExt cx="6350000" cy="5499100"/>
            </a:xfrm>
          </p:grpSpPr>
          <p:sp>
            <p:nvSpPr>
              <p:cNvPr id="1300" name="Freeform 130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1301" name="Group 1301"/>
            <p:cNvGrpSpPr>
              <a:grpSpLocks noChangeAspect="1"/>
            </p:cNvGrpSpPr>
            <p:nvPr/>
          </p:nvGrpSpPr>
          <p:grpSpPr>
            <a:xfrm>
              <a:off x="8116693" y="2155235"/>
              <a:ext cx="95594" cy="82785"/>
              <a:chOff x="0" y="0"/>
              <a:chExt cx="6350000" cy="5499100"/>
            </a:xfrm>
          </p:grpSpPr>
          <p:sp>
            <p:nvSpPr>
              <p:cNvPr id="1302" name="Freeform 1302"/>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1303" name="Group 1303"/>
            <p:cNvGrpSpPr>
              <a:grpSpLocks noChangeAspect="1"/>
            </p:cNvGrpSpPr>
            <p:nvPr/>
          </p:nvGrpSpPr>
          <p:grpSpPr>
            <a:xfrm>
              <a:off x="8116693" y="8535719"/>
              <a:ext cx="95594" cy="82785"/>
              <a:chOff x="0" y="0"/>
              <a:chExt cx="6350000" cy="5499100"/>
            </a:xfrm>
          </p:grpSpPr>
          <p:sp>
            <p:nvSpPr>
              <p:cNvPr id="1304" name="Freeform 1304"/>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1305" name="Group 1305"/>
            <p:cNvGrpSpPr>
              <a:grpSpLocks noChangeAspect="1"/>
            </p:cNvGrpSpPr>
            <p:nvPr/>
          </p:nvGrpSpPr>
          <p:grpSpPr>
            <a:xfrm>
              <a:off x="8116693" y="5342935"/>
              <a:ext cx="95594" cy="82785"/>
              <a:chOff x="0" y="0"/>
              <a:chExt cx="6350000" cy="5499100"/>
            </a:xfrm>
          </p:grpSpPr>
          <p:sp>
            <p:nvSpPr>
              <p:cNvPr id="1306" name="Freeform 130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1307" name="Group 1307"/>
            <p:cNvGrpSpPr>
              <a:grpSpLocks noChangeAspect="1"/>
            </p:cNvGrpSpPr>
            <p:nvPr/>
          </p:nvGrpSpPr>
          <p:grpSpPr>
            <a:xfrm>
              <a:off x="17817965" y="2155235"/>
              <a:ext cx="95594" cy="82785"/>
              <a:chOff x="0" y="0"/>
              <a:chExt cx="6350000" cy="5499100"/>
            </a:xfrm>
          </p:grpSpPr>
          <p:sp>
            <p:nvSpPr>
              <p:cNvPr id="1308" name="Freeform 130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1309" name="Group 1309"/>
            <p:cNvGrpSpPr>
              <a:grpSpLocks noChangeAspect="1"/>
            </p:cNvGrpSpPr>
            <p:nvPr/>
          </p:nvGrpSpPr>
          <p:grpSpPr>
            <a:xfrm>
              <a:off x="17817965" y="8535719"/>
              <a:ext cx="95594" cy="82785"/>
              <a:chOff x="0" y="0"/>
              <a:chExt cx="6350000" cy="5499100"/>
            </a:xfrm>
          </p:grpSpPr>
          <p:sp>
            <p:nvSpPr>
              <p:cNvPr id="1310" name="Freeform 131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1311" name="Group 1311"/>
            <p:cNvGrpSpPr>
              <a:grpSpLocks noChangeAspect="1"/>
            </p:cNvGrpSpPr>
            <p:nvPr/>
          </p:nvGrpSpPr>
          <p:grpSpPr>
            <a:xfrm>
              <a:off x="17817965" y="5342935"/>
              <a:ext cx="95594" cy="82785"/>
              <a:chOff x="0" y="0"/>
              <a:chExt cx="6350000" cy="5499100"/>
            </a:xfrm>
          </p:grpSpPr>
          <p:sp>
            <p:nvSpPr>
              <p:cNvPr id="1312" name="Freeform 1312"/>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1313" name="Group 1313"/>
            <p:cNvGrpSpPr>
              <a:grpSpLocks noChangeAspect="1"/>
            </p:cNvGrpSpPr>
            <p:nvPr/>
          </p:nvGrpSpPr>
          <p:grpSpPr>
            <a:xfrm>
              <a:off x="21005345" y="2155235"/>
              <a:ext cx="95594" cy="82785"/>
              <a:chOff x="0" y="0"/>
              <a:chExt cx="6350000" cy="5499100"/>
            </a:xfrm>
          </p:grpSpPr>
          <p:sp>
            <p:nvSpPr>
              <p:cNvPr id="1314" name="Freeform 1314"/>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1315" name="Group 1315"/>
            <p:cNvGrpSpPr>
              <a:grpSpLocks noChangeAspect="1"/>
            </p:cNvGrpSpPr>
            <p:nvPr/>
          </p:nvGrpSpPr>
          <p:grpSpPr>
            <a:xfrm>
              <a:off x="21005345" y="8535719"/>
              <a:ext cx="95594" cy="82785"/>
              <a:chOff x="0" y="0"/>
              <a:chExt cx="6350000" cy="5499100"/>
            </a:xfrm>
          </p:grpSpPr>
          <p:sp>
            <p:nvSpPr>
              <p:cNvPr id="1316" name="Freeform 131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1317" name="Group 1317"/>
            <p:cNvGrpSpPr>
              <a:grpSpLocks noChangeAspect="1"/>
            </p:cNvGrpSpPr>
            <p:nvPr/>
          </p:nvGrpSpPr>
          <p:grpSpPr>
            <a:xfrm>
              <a:off x="21005345" y="5342935"/>
              <a:ext cx="95594" cy="82785"/>
              <a:chOff x="0" y="0"/>
              <a:chExt cx="6350000" cy="5499100"/>
            </a:xfrm>
          </p:grpSpPr>
          <p:sp>
            <p:nvSpPr>
              <p:cNvPr id="1318" name="Freeform 131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1319" name="Group 1319"/>
            <p:cNvGrpSpPr>
              <a:grpSpLocks noChangeAspect="1"/>
            </p:cNvGrpSpPr>
            <p:nvPr/>
          </p:nvGrpSpPr>
          <p:grpSpPr>
            <a:xfrm>
              <a:off x="4870409" y="537155"/>
              <a:ext cx="95594" cy="82785"/>
              <a:chOff x="0" y="0"/>
              <a:chExt cx="6350000" cy="5499100"/>
            </a:xfrm>
          </p:grpSpPr>
          <p:sp>
            <p:nvSpPr>
              <p:cNvPr id="1320" name="Freeform 132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1321" name="Group 1321"/>
            <p:cNvGrpSpPr>
              <a:grpSpLocks noChangeAspect="1"/>
            </p:cNvGrpSpPr>
            <p:nvPr/>
          </p:nvGrpSpPr>
          <p:grpSpPr>
            <a:xfrm>
              <a:off x="4870409" y="6917640"/>
              <a:ext cx="95594" cy="82785"/>
              <a:chOff x="0" y="0"/>
              <a:chExt cx="6350000" cy="5499100"/>
            </a:xfrm>
          </p:grpSpPr>
          <p:sp>
            <p:nvSpPr>
              <p:cNvPr id="1322" name="Freeform 1322"/>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1323" name="Group 1323"/>
            <p:cNvGrpSpPr>
              <a:grpSpLocks noChangeAspect="1"/>
            </p:cNvGrpSpPr>
            <p:nvPr/>
          </p:nvGrpSpPr>
          <p:grpSpPr>
            <a:xfrm>
              <a:off x="4870409" y="3724855"/>
              <a:ext cx="95594" cy="82785"/>
              <a:chOff x="0" y="0"/>
              <a:chExt cx="6350000" cy="5499100"/>
            </a:xfrm>
          </p:grpSpPr>
          <p:sp>
            <p:nvSpPr>
              <p:cNvPr id="1324" name="Freeform 1324"/>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1325" name="Group 1325"/>
            <p:cNvGrpSpPr>
              <a:grpSpLocks noChangeAspect="1"/>
            </p:cNvGrpSpPr>
            <p:nvPr/>
          </p:nvGrpSpPr>
          <p:grpSpPr>
            <a:xfrm>
              <a:off x="4870409" y="10105340"/>
              <a:ext cx="95594" cy="82785"/>
              <a:chOff x="0" y="0"/>
              <a:chExt cx="6350000" cy="5499100"/>
            </a:xfrm>
          </p:grpSpPr>
          <p:sp>
            <p:nvSpPr>
              <p:cNvPr id="1326" name="Freeform 132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1327" name="Group 1327"/>
            <p:cNvGrpSpPr>
              <a:grpSpLocks noChangeAspect="1"/>
            </p:cNvGrpSpPr>
            <p:nvPr/>
          </p:nvGrpSpPr>
          <p:grpSpPr>
            <a:xfrm>
              <a:off x="14571681" y="537155"/>
              <a:ext cx="95594" cy="82785"/>
              <a:chOff x="0" y="0"/>
              <a:chExt cx="6350000" cy="5499100"/>
            </a:xfrm>
          </p:grpSpPr>
          <p:sp>
            <p:nvSpPr>
              <p:cNvPr id="1328" name="Freeform 132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1329" name="Group 1329"/>
            <p:cNvGrpSpPr>
              <a:grpSpLocks noChangeAspect="1"/>
            </p:cNvGrpSpPr>
            <p:nvPr/>
          </p:nvGrpSpPr>
          <p:grpSpPr>
            <a:xfrm>
              <a:off x="14571681" y="6917640"/>
              <a:ext cx="95594" cy="82785"/>
              <a:chOff x="0" y="0"/>
              <a:chExt cx="6350000" cy="5499100"/>
            </a:xfrm>
          </p:grpSpPr>
          <p:sp>
            <p:nvSpPr>
              <p:cNvPr id="1330" name="Freeform 133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1331" name="Group 1331"/>
            <p:cNvGrpSpPr>
              <a:grpSpLocks noChangeAspect="1"/>
            </p:cNvGrpSpPr>
            <p:nvPr/>
          </p:nvGrpSpPr>
          <p:grpSpPr>
            <a:xfrm>
              <a:off x="14571681" y="3724855"/>
              <a:ext cx="95594" cy="82785"/>
              <a:chOff x="0" y="0"/>
              <a:chExt cx="6350000" cy="5499100"/>
            </a:xfrm>
          </p:grpSpPr>
          <p:sp>
            <p:nvSpPr>
              <p:cNvPr id="1332" name="Freeform 1332"/>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1333" name="Group 1333"/>
            <p:cNvGrpSpPr>
              <a:grpSpLocks noChangeAspect="1"/>
            </p:cNvGrpSpPr>
            <p:nvPr/>
          </p:nvGrpSpPr>
          <p:grpSpPr>
            <a:xfrm>
              <a:off x="14571681" y="10105340"/>
              <a:ext cx="95594" cy="82785"/>
              <a:chOff x="0" y="0"/>
              <a:chExt cx="6350000" cy="5499100"/>
            </a:xfrm>
          </p:grpSpPr>
          <p:sp>
            <p:nvSpPr>
              <p:cNvPr id="1334" name="Freeform 1334"/>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1335" name="Group 1335"/>
            <p:cNvGrpSpPr>
              <a:grpSpLocks noChangeAspect="1"/>
            </p:cNvGrpSpPr>
            <p:nvPr/>
          </p:nvGrpSpPr>
          <p:grpSpPr>
            <a:xfrm>
              <a:off x="4870409" y="2155235"/>
              <a:ext cx="95594" cy="82785"/>
              <a:chOff x="0" y="0"/>
              <a:chExt cx="6350000" cy="5499100"/>
            </a:xfrm>
          </p:grpSpPr>
          <p:sp>
            <p:nvSpPr>
              <p:cNvPr id="1336" name="Freeform 133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1337" name="Group 1337"/>
            <p:cNvGrpSpPr>
              <a:grpSpLocks noChangeAspect="1"/>
            </p:cNvGrpSpPr>
            <p:nvPr/>
          </p:nvGrpSpPr>
          <p:grpSpPr>
            <a:xfrm>
              <a:off x="4870409" y="8535719"/>
              <a:ext cx="95594" cy="82785"/>
              <a:chOff x="0" y="0"/>
              <a:chExt cx="6350000" cy="5499100"/>
            </a:xfrm>
          </p:grpSpPr>
          <p:sp>
            <p:nvSpPr>
              <p:cNvPr id="1338" name="Freeform 133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1339" name="Group 1339"/>
            <p:cNvGrpSpPr>
              <a:grpSpLocks noChangeAspect="1"/>
            </p:cNvGrpSpPr>
            <p:nvPr/>
          </p:nvGrpSpPr>
          <p:grpSpPr>
            <a:xfrm>
              <a:off x="4870409" y="5342935"/>
              <a:ext cx="95594" cy="82785"/>
              <a:chOff x="0" y="0"/>
              <a:chExt cx="6350000" cy="5499100"/>
            </a:xfrm>
          </p:grpSpPr>
          <p:sp>
            <p:nvSpPr>
              <p:cNvPr id="1340" name="Freeform 134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1341" name="Group 1341"/>
            <p:cNvGrpSpPr>
              <a:grpSpLocks noChangeAspect="1"/>
            </p:cNvGrpSpPr>
            <p:nvPr/>
          </p:nvGrpSpPr>
          <p:grpSpPr>
            <a:xfrm>
              <a:off x="14571681" y="2155235"/>
              <a:ext cx="95594" cy="82785"/>
              <a:chOff x="0" y="0"/>
              <a:chExt cx="6350000" cy="5499100"/>
            </a:xfrm>
          </p:grpSpPr>
          <p:sp>
            <p:nvSpPr>
              <p:cNvPr id="1342" name="Freeform 1342"/>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1343" name="Group 1343"/>
            <p:cNvGrpSpPr>
              <a:grpSpLocks noChangeAspect="1"/>
            </p:cNvGrpSpPr>
            <p:nvPr/>
          </p:nvGrpSpPr>
          <p:grpSpPr>
            <a:xfrm>
              <a:off x="14571681" y="8535719"/>
              <a:ext cx="95594" cy="82785"/>
              <a:chOff x="0" y="0"/>
              <a:chExt cx="6350000" cy="5499100"/>
            </a:xfrm>
          </p:grpSpPr>
          <p:sp>
            <p:nvSpPr>
              <p:cNvPr id="1344" name="Freeform 1344"/>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1345" name="Group 1345"/>
            <p:cNvGrpSpPr>
              <a:grpSpLocks noChangeAspect="1"/>
            </p:cNvGrpSpPr>
            <p:nvPr/>
          </p:nvGrpSpPr>
          <p:grpSpPr>
            <a:xfrm>
              <a:off x="14571681" y="5342935"/>
              <a:ext cx="95594" cy="82785"/>
              <a:chOff x="0" y="0"/>
              <a:chExt cx="6350000" cy="5499100"/>
            </a:xfrm>
          </p:grpSpPr>
          <p:sp>
            <p:nvSpPr>
              <p:cNvPr id="1346" name="Freeform 134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1347" name="Group 1347"/>
            <p:cNvGrpSpPr>
              <a:grpSpLocks noChangeAspect="1"/>
            </p:cNvGrpSpPr>
            <p:nvPr/>
          </p:nvGrpSpPr>
          <p:grpSpPr>
            <a:xfrm>
              <a:off x="2162405" y="1075351"/>
              <a:ext cx="95594" cy="82785"/>
              <a:chOff x="0" y="0"/>
              <a:chExt cx="6350000" cy="5499100"/>
            </a:xfrm>
          </p:grpSpPr>
          <p:sp>
            <p:nvSpPr>
              <p:cNvPr id="1348" name="Freeform 134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1349" name="Group 1349"/>
            <p:cNvGrpSpPr>
              <a:grpSpLocks noChangeAspect="1"/>
            </p:cNvGrpSpPr>
            <p:nvPr/>
          </p:nvGrpSpPr>
          <p:grpSpPr>
            <a:xfrm>
              <a:off x="2162405" y="7455836"/>
              <a:ext cx="95594" cy="82785"/>
              <a:chOff x="0" y="0"/>
              <a:chExt cx="6350000" cy="5499100"/>
            </a:xfrm>
          </p:grpSpPr>
          <p:sp>
            <p:nvSpPr>
              <p:cNvPr id="1350" name="Freeform 135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1351" name="Group 1351"/>
            <p:cNvGrpSpPr>
              <a:grpSpLocks noChangeAspect="1"/>
            </p:cNvGrpSpPr>
            <p:nvPr/>
          </p:nvGrpSpPr>
          <p:grpSpPr>
            <a:xfrm>
              <a:off x="2162405" y="4263051"/>
              <a:ext cx="95594" cy="82785"/>
              <a:chOff x="0" y="0"/>
              <a:chExt cx="6350000" cy="5499100"/>
            </a:xfrm>
          </p:grpSpPr>
          <p:sp>
            <p:nvSpPr>
              <p:cNvPr id="1352" name="Freeform 1352"/>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1353" name="Group 1353"/>
            <p:cNvGrpSpPr>
              <a:grpSpLocks noChangeAspect="1"/>
            </p:cNvGrpSpPr>
            <p:nvPr/>
          </p:nvGrpSpPr>
          <p:grpSpPr>
            <a:xfrm>
              <a:off x="2162405" y="10643536"/>
              <a:ext cx="95594" cy="82785"/>
              <a:chOff x="0" y="0"/>
              <a:chExt cx="6350000" cy="5499100"/>
            </a:xfrm>
          </p:grpSpPr>
          <p:sp>
            <p:nvSpPr>
              <p:cNvPr id="1354" name="Freeform 1354"/>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1355" name="Group 1355"/>
            <p:cNvGrpSpPr>
              <a:grpSpLocks noChangeAspect="1"/>
            </p:cNvGrpSpPr>
            <p:nvPr/>
          </p:nvGrpSpPr>
          <p:grpSpPr>
            <a:xfrm>
              <a:off x="11863677" y="1075351"/>
              <a:ext cx="95594" cy="82785"/>
              <a:chOff x="0" y="0"/>
              <a:chExt cx="6350000" cy="5499100"/>
            </a:xfrm>
          </p:grpSpPr>
          <p:sp>
            <p:nvSpPr>
              <p:cNvPr id="1356" name="Freeform 135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1357" name="Group 1357"/>
            <p:cNvGrpSpPr>
              <a:grpSpLocks noChangeAspect="1"/>
            </p:cNvGrpSpPr>
            <p:nvPr/>
          </p:nvGrpSpPr>
          <p:grpSpPr>
            <a:xfrm>
              <a:off x="11863677" y="7455836"/>
              <a:ext cx="95594" cy="82785"/>
              <a:chOff x="0" y="0"/>
              <a:chExt cx="6350000" cy="5499100"/>
            </a:xfrm>
          </p:grpSpPr>
          <p:sp>
            <p:nvSpPr>
              <p:cNvPr id="1358" name="Freeform 135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1359" name="Group 1359"/>
            <p:cNvGrpSpPr>
              <a:grpSpLocks noChangeAspect="1"/>
            </p:cNvGrpSpPr>
            <p:nvPr/>
          </p:nvGrpSpPr>
          <p:grpSpPr>
            <a:xfrm>
              <a:off x="11863677" y="4263051"/>
              <a:ext cx="95594" cy="82785"/>
              <a:chOff x="0" y="0"/>
              <a:chExt cx="6350000" cy="5499100"/>
            </a:xfrm>
          </p:grpSpPr>
          <p:sp>
            <p:nvSpPr>
              <p:cNvPr id="1360" name="Freeform 136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1361" name="Group 1361"/>
            <p:cNvGrpSpPr>
              <a:grpSpLocks noChangeAspect="1"/>
            </p:cNvGrpSpPr>
            <p:nvPr/>
          </p:nvGrpSpPr>
          <p:grpSpPr>
            <a:xfrm>
              <a:off x="11863677" y="10643536"/>
              <a:ext cx="95594" cy="82785"/>
              <a:chOff x="0" y="0"/>
              <a:chExt cx="6350000" cy="5499100"/>
            </a:xfrm>
          </p:grpSpPr>
          <p:sp>
            <p:nvSpPr>
              <p:cNvPr id="1362" name="Freeform 1362"/>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1363" name="Group 1363"/>
            <p:cNvGrpSpPr>
              <a:grpSpLocks noChangeAspect="1"/>
            </p:cNvGrpSpPr>
            <p:nvPr/>
          </p:nvGrpSpPr>
          <p:grpSpPr>
            <a:xfrm>
              <a:off x="2162405" y="2693431"/>
              <a:ext cx="95594" cy="82785"/>
              <a:chOff x="0" y="0"/>
              <a:chExt cx="6350000" cy="5499100"/>
            </a:xfrm>
          </p:grpSpPr>
          <p:sp>
            <p:nvSpPr>
              <p:cNvPr id="1364" name="Freeform 1364"/>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1365" name="Group 1365"/>
            <p:cNvGrpSpPr>
              <a:grpSpLocks noChangeAspect="1"/>
            </p:cNvGrpSpPr>
            <p:nvPr/>
          </p:nvGrpSpPr>
          <p:grpSpPr>
            <a:xfrm>
              <a:off x="2162405" y="9073915"/>
              <a:ext cx="95594" cy="82785"/>
              <a:chOff x="0" y="0"/>
              <a:chExt cx="6350000" cy="5499100"/>
            </a:xfrm>
          </p:grpSpPr>
          <p:sp>
            <p:nvSpPr>
              <p:cNvPr id="1366" name="Freeform 136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1367" name="Group 1367"/>
            <p:cNvGrpSpPr>
              <a:grpSpLocks noChangeAspect="1"/>
            </p:cNvGrpSpPr>
            <p:nvPr/>
          </p:nvGrpSpPr>
          <p:grpSpPr>
            <a:xfrm>
              <a:off x="2162405" y="5881131"/>
              <a:ext cx="95594" cy="82785"/>
              <a:chOff x="0" y="0"/>
              <a:chExt cx="6350000" cy="5499100"/>
            </a:xfrm>
          </p:grpSpPr>
          <p:sp>
            <p:nvSpPr>
              <p:cNvPr id="1368" name="Freeform 136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1369" name="Group 1369"/>
            <p:cNvGrpSpPr>
              <a:grpSpLocks noChangeAspect="1"/>
            </p:cNvGrpSpPr>
            <p:nvPr/>
          </p:nvGrpSpPr>
          <p:grpSpPr>
            <a:xfrm>
              <a:off x="11863677" y="2693431"/>
              <a:ext cx="95594" cy="82785"/>
              <a:chOff x="0" y="0"/>
              <a:chExt cx="6350000" cy="5499100"/>
            </a:xfrm>
          </p:grpSpPr>
          <p:sp>
            <p:nvSpPr>
              <p:cNvPr id="1370" name="Freeform 137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1371" name="Group 1371"/>
            <p:cNvGrpSpPr>
              <a:grpSpLocks noChangeAspect="1"/>
            </p:cNvGrpSpPr>
            <p:nvPr/>
          </p:nvGrpSpPr>
          <p:grpSpPr>
            <a:xfrm>
              <a:off x="11863677" y="9073915"/>
              <a:ext cx="95594" cy="82785"/>
              <a:chOff x="0" y="0"/>
              <a:chExt cx="6350000" cy="5499100"/>
            </a:xfrm>
          </p:grpSpPr>
          <p:sp>
            <p:nvSpPr>
              <p:cNvPr id="1372" name="Freeform 1372"/>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1373" name="Group 1373"/>
            <p:cNvGrpSpPr>
              <a:grpSpLocks noChangeAspect="1"/>
            </p:cNvGrpSpPr>
            <p:nvPr/>
          </p:nvGrpSpPr>
          <p:grpSpPr>
            <a:xfrm>
              <a:off x="11863677" y="5881131"/>
              <a:ext cx="95594" cy="82785"/>
              <a:chOff x="0" y="0"/>
              <a:chExt cx="6350000" cy="5499100"/>
            </a:xfrm>
          </p:grpSpPr>
          <p:sp>
            <p:nvSpPr>
              <p:cNvPr id="1374" name="Freeform 1374"/>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1375" name="Group 1375"/>
            <p:cNvGrpSpPr>
              <a:grpSpLocks noChangeAspect="1"/>
            </p:cNvGrpSpPr>
            <p:nvPr/>
          </p:nvGrpSpPr>
          <p:grpSpPr>
            <a:xfrm>
              <a:off x="8656553" y="1075351"/>
              <a:ext cx="95594" cy="82785"/>
              <a:chOff x="0" y="0"/>
              <a:chExt cx="6350000" cy="5499100"/>
            </a:xfrm>
          </p:grpSpPr>
          <p:sp>
            <p:nvSpPr>
              <p:cNvPr id="1376" name="Freeform 137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1377" name="Group 1377"/>
            <p:cNvGrpSpPr>
              <a:grpSpLocks noChangeAspect="1"/>
            </p:cNvGrpSpPr>
            <p:nvPr/>
          </p:nvGrpSpPr>
          <p:grpSpPr>
            <a:xfrm>
              <a:off x="8656553" y="7455836"/>
              <a:ext cx="95594" cy="82785"/>
              <a:chOff x="0" y="0"/>
              <a:chExt cx="6350000" cy="5499100"/>
            </a:xfrm>
          </p:grpSpPr>
          <p:sp>
            <p:nvSpPr>
              <p:cNvPr id="1378" name="Freeform 137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1379" name="Group 1379"/>
            <p:cNvGrpSpPr>
              <a:grpSpLocks noChangeAspect="1"/>
            </p:cNvGrpSpPr>
            <p:nvPr/>
          </p:nvGrpSpPr>
          <p:grpSpPr>
            <a:xfrm>
              <a:off x="8656553" y="4263051"/>
              <a:ext cx="95594" cy="82785"/>
              <a:chOff x="0" y="0"/>
              <a:chExt cx="6350000" cy="5499100"/>
            </a:xfrm>
          </p:grpSpPr>
          <p:sp>
            <p:nvSpPr>
              <p:cNvPr id="1380" name="Freeform 138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1381" name="Group 1381"/>
            <p:cNvGrpSpPr>
              <a:grpSpLocks noChangeAspect="1"/>
            </p:cNvGrpSpPr>
            <p:nvPr/>
          </p:nvGrpSpPr>
          <p:grpSpPr>
            <a:xfrm>
              <a:off x="8656553" y="10643536"/>
              <a:ext cx="95594" cy="82785"/>
              <a:chOff x="0" y="0"/>
              <a:chExt cx="6350000" cy="5499100"/>
            </a:xfrm>
          </p:grpSpPr>
          <p:sp>
            <p:nvSpPr>
              <p:cNvPr id="1382" name="Freeform 1382"/>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1383" name="Group 1383"/>
            <p:cNvGrpSpPr>
              <a:grpSpLocks noChangeAspect="1"/>
            </p:cNvGrpSpPr>
            <p:nvPr/>
          </p:nvGrpSpPr>
          <p:grpSpPr>
            <a:xfrm>
              <a:off x="18357826" y="1075351"/>
              <a:ext cx="95594" cy="82785"/>
              <a:chOff x="0" y="0"/>
              <a:chExt cx="6350000" cy="5499100"/>
            </a:xfrm>
          </p:grpSpPr>
          <p:sp>
            <p:nvSpPr>
              <p:cNvPr id="1384" name="Freeform 1384"/>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1385" name="Group 1385"/>
            <p:cNvGrpSpPr>
              <a:grpSpLocks noChangeAspect="1"/>
            </p:cNvGrpSpPr>
            <p:nvPr/>
          </p:nvGrpSpPr>
          <p:grpSpPr>
            <a:xfrm>
              <a:off x="18357826" y="7455836"/>
              <a:ext cx="95594" cy="82785"/>
              <a:chOff x="0" y="0"/>
              <a:chExt cx="6350000" cy="5499100"/>
            </a:xfrm>
          </p:grpSpPr>
          <p:sp>
            <p:nvSpPr>
              <p:cNvPr id="1386" name="Freeform 138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1387" name="Group 1387"/>
            <p:cNvGrpSpPr>
              <a:grpSpLocks noChangeAspect="1"/>
            </p:cNvGrpSpPr>
            <p:nvPr/>
          </p:nvGrpSpPr>
          <p:grpSpPr>
            <a:xfrm>
              <a:off x="18357826" y="4263051"/>
              <a:ext cx="95594" cy="82785"/>
              <a:chOff x="0" y="0"/>
              <a:chExt cx="6350000" cy="5499100"/>
            </a:xfrm>
          </p:grpSpPr>
          <p:sp>
            <p:nvSpPr>
              <p:cNvPr id="1388" name="Freeform 138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1389" name="Group 1389"/>
            <p:cNvGrpSpPr>
              <a:grpSpLocks noChangeAspect="1"/>
            </p:cNvGrpSpPr>
            <p:nvPr/>
          </p:nvGrpSpPr>
          <p:grpSpPr>
            <a:xfrm>
              <a:off x="18357826" y="10643536"/>
              <a:ext cx="95594" cy="82785"/>
              <a:chOff x="0" y="0"/>
              <a:chExt cx="6350000" cy="5499100"/>
            </a:xfrm>
          </p:grpSpPr>
          <p:sp>
            <p:nvSpPr>
              <p:cNvPr id="1390" name="Freeform 139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1391" name="Group 1391"/>
            <p:cNvGrpSpPr>
              <a:grpSpLocks noChangeAspect="1"/>
            </p:cNvGrpSpPr>
            <p:nvPr/>
          </p:nvGrpSpPr>
          <p:grpSpPr>
            <a:xfrm>
              <a:off x="21545206" y="1075351"/>
              <a:ext cx="95594" cy="82785"/>
              <a:chOff x="0" y="0"/>
              <a:chExt cx="6350000" cy="5499100"/>
            </a:xfrm>
          </p:grpSpPr>
          <p:sp>
            <p:nvSpPr>
              <p:cNvPr id="1392" name="Freeform 1392"/>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1393" name="Group 1393"/>
            <p:cNvGrpSpPr>
              <a:grpSpLocks noChangeAspect="1"/>
            </p:cNvGrpSpPr>
            <p:nvPr/>
          </p:nvGrpSpPr>
          <p:grpSpPr>
            <a:xfrm>
              <a:off x="21545206" y="7455836"/>
              <a:ext cx="95594" cy="82785"/>
              <a:chOff x="0" y="0"/>
              <a:chExt cx="6350000" cy="5499100"/>
            </a:xfrm>
          </p:grpSpPr>
          <p:sp>
            <p:nvSpPr>
              <p:cNvPr id="1394" name="Freeform 1394"/>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1395" name="Group 1395"/>
            <p:cNvGrpSpPr>
              <a:grpSpLocks noChangeAspect="1"/>
            </p:cNvGrpSpPr>
            <p:nvPr/>
          </p:nvGrpSpPr>
          <p:grpSpPr>
            <a:xfrm>
              <a:off x="21545206" y="4263051"/>
              <a:ext cx="95594" cy="82785"/>
              <a:chOff x="0" y="0"/>
              <a:chExt cx="6350000" cy="5499100"/>
            </a:xfrm>
          </p:grpSpPr>
          <p:sp>
            <p:nvSpPr>
              <p:cNvPr id="1396" name="Freeform 139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1397" name="Group 1397"/>
            <p:cNvGrpSpPr>
              <a:grpSpLocks noChangeAspect="1"/>
            </p:cNvGrpSpPr>
            <p:nvPr/>
          </p:nvGrpSpPr>
          <p:grpSpPr>
            <a:xfrm>
              <a:off x="21545206" y="10643536"/>
              <a:ext cx="95594" cy="82785"/>
              <a:chOff x="0" y="0"/>
              <a:chExt cx="6350000" cy="5499100"/>
            </a:xfrm>
          </p:grpSpPr>
          <p:sp>
            <p:nvSpPr>
              <p:cNvPr id="1398" name="Freeform 139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1399" name="Group 1399"/>
            <p:cNvGrpSpPr>
              <a:grpSpLocks noChangeAspect="1"/>
            </p:cNvGrpSpPr>
            <p:nvPr/>
          </p:nvGrpSpPr>
          <p:grpSpPr>
            <a:xfrm>
              <a:off x="8656553" y="2693431"/>
              <a:ext cx="95594" cy="82785"/>
              <a:chOff x="0" y="0"/>
              <a:chExt cx="6350000" cy="5499100"/>
            </a:xfrm>
          </p:grpSpPr>
          <p:sp>
            <p:nvSpPr>
              <p:cNvPr id="1400" name="Freeform 140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1401" name="Group 1401"/>
            <p:cNvGrpSpPr>
              <a:grpSpLocks noChangeAspect="1"/>
            </p:cNvGrpSpPr>
            <p:nvPr/>
          </p:nvGrpSpPr>
          <p:grpSpPr>
            <a:xfrm>
              <a:off x="8656553" y="9073915"/>
              <a:ext cx="95594" cy="82785"/>
              <a:chOff x="0" y="0"/>
              <a:chExt cx="6350000" cy="5499100"/>
            </a:xfrm>
          </p:grpSpPr>
          <p:sp>
            <p:nvSpPr>
              <p:cNvPr id="1402" name="Freeform 1402"/>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1403" name="Group 1403"/>
            <p:cNvGrpSpPr>
              <a:grpSpLocks noChangeAspect="1"/>
            </p:cNvGrpSpPr>
            <p:nvPr/>
          </p:nvGrpSpPr>
          <p:grpSpPr>
            <a:xfrm>
              <a:off x="8656553" y="5881131"/>
              <a:ext cx="95594" cy="82785"/>
              <a:chOff x="0" y="0"/>
              <a:chExt cx="6350000" cy="5499100"/>
            </a:xfrm>
          </p:grpSpPr>
          <p:sp>
            <p:nvSpPr>
              <p:cNvPr id="1404" name="Freeform 1404"/>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1405" name="Group 1405"/>
            <p:cNvGrpSpPr>
              <a:grpSpLocks noChangeAspect="1"/>
            </p:cNvGrpSpPr>
            <p:nvPr/>
          </p:nvGrpSpPr>
          <p:grpSpPr>
            <a:xfrm>
              <a:off x="18357826" y="2693431"/>
              <a:ext cx="95594" cy="82785"/>
              <a:chOff x="0" y="0"/>
              <a:chExt cx="6350000" cy="5499100"/>
            </a:xfrm>
          </p:grpSpPr>
          <p:sp>
            <p:nvSpPr>
              <p:cNvPr id="1406" name="Freeform 140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1407" name="Group 1407"/>
            <p:cNvGrpSpPr>
              <a:grpSpLocks noChangeAspect="1"/>
            </p:cNvGrpSpPr>
            <p:nvPr/>
          </p:nvGrpSpPr>
          <p:grpSpPr>
            <a:xfrm>
              <a:off x="18357826" y="9073915"/>
              <a:ext cx="95594" cy="82785"/>
              <a:chOff x="0" y="0"/>
              <a:chExt cx="6350000" cy="5499100"/>
            </a:xfrm>
          </p:grpSpPr>
          <p:sp>
            <p:nvSpPr>
              <p:cNvPr id="1408" name="Freeform 140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1409" name="Group 1409"/>
            <p:cNvGrpSpPr>
              <a:grpSpLocks noChangeAspect="1"/>
            </p:cNvGrpSpPr>
            <p:nvPr/>
          </p:nvGrpSpPr>
          <p:grpSpPr>
            <a:xfrm>
              <a:off x="18357826" y="5881131"/>
              <a:ext cx="95594" cy="82785"/>
              <a:chOff x="0" y="0"/>
              <a:chExt cx="6350000" cy="5499100"/>
            </a:xfrm>
          </p:grpSpPr>
          <p:sp>
            <p:nvSpPr>
              <p:cNvPr id="1410" name="Freeform 141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1411" name="Group 1411"/>
            <p:cNvGrpSpPr>
              <a:grpSpLocks noChangeAspect="1"/>
            </p:cNvGrpSpPr>
            <p:nvPr/>
          </p:nvGrpSpPr>
          <p:grpSpPr>
            <a:xfrm>
              <a:off x="21545206" y="2693431"/>
              <a:ext cx="95594" cy="82785"/>
              <a:chOff x="0" y="0"/>
              <a:chExt cx="6350000" cy="5499100"/>
            </a:xfrm>
          </p:grpSpPr>
          <p:sp>
            <p:nvSpPr>
              <p:cNvPr id="1412" name="Freeform 1412"/>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1413" name="Group 1413"/>
            <p:cNvGrpSpPr>
              <a:grpSpLocks noChangeAspect="1"/>
            </p:cNvGrpSpPr>
            <p:nvPr/>
          </p:nvGrpSpPr>
          <p:grpSpPr>
            <a:xfrm>
              <a:off x="21545206" y="9073915"/>
              <a:ext cx="95594" cy="82785"/>
              <a:chOff x="0" y="0"/>
              <a:chExt cx="6350000" cy="5499100"/>
            </a:xfrm>
          </p:grpSpPr>
          <p:sp>
            <p:nvSpPr>
              <p:cNvPr id="1414" name="Freeform 1414"/>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1415" name="Group 1415"/>
            <p:cNvGrpSpPr>
              <a:grpSpLocks noChangeAspect="1"/>
            </p:cNvGrpSpPr>
            <p:nvPr/>
          </p:nvGrpSpPr>
          <p:grpSpPr>
            <a:xfrm>
              <a:off x="21545206" y="5881131"/>
              <a:ext cx="95594" cy="82785"/>
              <a:chOff x="0" y="0"/>
              <a:chExt cx="6350000" cy="5499100"/>
            </a:xfrm>
          </p:grpSpPr>
          <p:sp>
            <p:nvSpPr>
              <p:cNvPr id="1416" name="Freeform 141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1417" name="Group 1417"/>
            <p:cNvGrpSpPr>
              <a:grpSpLocks noChangeAspect="1"/>
            </p:cNvGrpSpPr>
            <p:nvPr/>
          </p:nvGrpSpPr>
          <p:grpSpPr>
            <a:xfrm>
              <a:off x="5410269" y="1075351"/>
              <a:ext cx="95594" cy="82785"/>
              <a:chOff x="0" y="0"/>
              <a:chExt cx="6350000" cy="5499100"/>
            </a:xfrm>
          </p:grpSpPr>
          <p:sp>
            <p:nvSpPr>
              <p:cNvPr id="1418" name="Freeform 141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1419" name="Group 1419"/>
            <p:cNvGrpSpPr>
              <a:grpSpLocks noChangeAspect="1"/>
            </p:cNvGrpSpPr>
            <p:nvPr/>
          </p:nvGrpSpPr>
          <p:grpSpPr>
            <a:xfrm>
              <a:off x="5410269" y="7455836"/>
              <a:ext cx="95594" cy="82785"/>
              <a:chOff x="0" y="0"/>
              <a:chExt cx="6350000" cy="5499100"/>
            </a:xfrm>
          </p:grpSpPr>
          <p:sp>
            <p:nvSpPr>
              <p:cNvPr id="1420" name="Freeform 142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1421" name="Group 1421"/>
            <p:cNvGrpSpPr>
              <a:grpSpLocks noChangeAspect="1"/>
            </p:cNvGrpSpPr>
            <p:nvPr/>
          </p:nvGrpSpPr>
          <p:grpSpPr>
            <a:xfrm>
              <a:off x="5410269" y="4263051"/>
              <a:ext cx="95594" cy="82785"/>
              <a:chOff x="0" y="0"/>
              <a:chExt cx="6350000" cy="5499100"/>
            </a:xfrm>
          </p:grpSpPr>
          <p:sp>
            <p:nvSpPr>
              <p:cNvPr id="1422" name="Freeform 1422"/>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1423" name="Group 1423"/>
            <p:cNvGrpSpPr>
              <a:grpSpLocks noChangeAspect="1"/>
            </p:cNvGrpSpPr>
            <p:nvPr/>
          </p:nvGrpSpPr>
          <p:grpSpPr>
            <a:xfrm>
              <a:off x="5410269" y="10643536"/>
              <a:ext cx="95594" cy="82785"/>
              <a:chOff x="0" y="0"/>
              <a:chExt cx="6350000" cy="5499100"/>
            </a:xfrm>
          </p:grpSpPr>
          <p:sp>
            <p:nvSpPr>
              <p:cNvPr id="1424" name="Freeform 1424"/>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1425" name="Group 1425"/>
            <p:cNvGrpSpPr>
              <a:grpSpLocks noChangeAspect="1"/>
            </p:cNvGrpSpPr>
            <p:nvPr/>
          </p:nvGrpSpPr>
          <p:grpSpPr>
            <a:xfrm>
              <a:off x="15111542" y="1075351"/>
              <a:ext cx="95594" cy="82785"/>
              <a:chOff x="0" y="0"/>
              <a:chExt cx="6350000" cy="5499100"/>
            </a:xfrm>
          </p:grpSpPr>
          <p:sp>
            <p:nvSpPr>
              <p:cNvPr id="1426" name="Freeform 142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1427" name="Group 1427"/>
            <p:cNvGrpSpPr>
              <a:grpSpLocks noChangeAspect="1"/>
            </p:cNvGrpSpPr>
            <p:nvPr/>
          </p:nvGrpSpPr>
          <p:grpSpPr>
            <a:xfrm>
              <a:off x="15111542" y="7455836"/>
              <a:ext cx="95594" cy="82785"/>
              <a:chOff x="0" y="0"/>
              <a:chExt cx="6350000" cy="5499100"/>
            </a:xfrm>
          </p:grpSpPr>
          <p:sp>
            <p:nvSpPr>
              <p:cNvPr id="1428" name="Freeform 142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1429" name="Group 1429"/>
            <p:cNvGrpSpPr>
              <a:grpSpLocks noChangeAspect="1"/>
            </p:cNvGrpSpPr>
            <p:nvPr/>
          </p:nvGrpSpPr>
          <p:grpSpPr>
            <a:xfrm>
              <a:off x="15111542" y="4263051"/>
              <a:ext cx="95594" cy="82785"/>
              <a:chOff x="0" y="0"/>
              <a:chExt cx="6350000" cy="5499100"/>
            </a:xfrm>
          </p:grpSpPr>
          <p:sp>
            <p:nvSpPr>
              <p:cNvPr id="1430" name="Freeform 143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1431" name="Group 1431"/>
            <p:cNvGrpSpPr>
              <a:grpSpLocks noChangeAspect="1"/>
            </p:cNvGrpSpPr>
            <p:nvPr/>
          </p:nvGrpSpPr>
          <p:grpSpPr>
            <a:xfrm>
              <a:off x="15111542" y="10643536"/>
              <a:ext cx="95594" cy="82785"/>
              <a:chOff x="0" y="0"/>
              <a:chExt cx="6350000" cy="5499100"/>
            </a:xfrm>
          </p:grpSpPr>
          <p:sp>
            <p:nvSpPr>
              <p:cNvPr id="1432" name="Freeform 1432"/>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1433" name="Group 1433"/>
            <p:cNvGrpSpPr>
              <a:grpSpLocks noChangeAspect="1"/>
            </p:cNvGrpSpPr>
            <p:nvPr/>
          </p:nvGrpSpPr>
          <p:grpSpPr>
            <a:xfrm>
              <a:off x="5410269" y="2693431"/>
              <a:ext cx="95594" cy="82785"/>
              <a:chOff x="0" y="0"/>
              <a:chExt cx="6350000" cy="5499100"/>
            </a:xfrm>
          </p:grpSpPr>
          <p:sp>
            <p:nvSpPr>
              <p:cNvPr id="1434" name="Freeform 1434"/>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1435" name="Group 1435"/>
            <p:cNvGrpSpPr>
              <a:grpSpLocks noChangeAspect="1"/>
            </p:cNvGrpSpPr>
            <p:nvPr/>
          </p:nvGrpSpPr>
          <p:grpSpPr>
            <a:xfrm>
              <a:off x="5410269" y="9073915"/>
              <a:ext cx="95594" cy="82785"/>
              <a:chOff x="0" y="0"/>
              <a:chExt cx="6350000" cy="5499100"/>
            </a:xfrm>
          </p:grpSpPr>
          <p:sp>
            <p:nvSpPr>
              <p:cNvPr id="1436" name="Freeform 143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1437" name="Group 1437"/>
            <p:cNvGrpSpPr>
              <a:grpSpLocks noChangeAspect="1"/>
            </p:cNvGrpSpPr>
            <p:nvPr/>
          </p:nvGrpSpPr>
          <p:grpSpPr>
            <a:xfrm>
              <a:off x="5410269" y="5881131"/>
              <a:ext cx="95594" cy="82785"/>
              <a:chOff x="0" y="0"/>
              <a:chExt cx="6350000" cy="5499100"/>
            </a:xfrm>
          </p:grpSpPr>
          <p:sp>
            <p:nvSpPr>
              <p:cNvPr id="1438" name="Freeform 143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1439" name="Group 1439"/>
            <p:cNvGrpSpPr>
              <a:grpSpLocks noChangeAspect="1"/>
            </p:cNvGrpSpPr>
            <p:nvPr/>
          </p:nvGrpSpPr>
          <p:grpSpPr>
            <a:xfrm>
              <a:off x="15111542" y="2693431"/>
              <a:ext cx="95594" cy="82785"/>
              <a:chOff x="0" y="0"/>
              <a:chExt cx="6350000" cy="5499100"/>
            </a:xfrm>
          </p:grpSpPr>
          <p:sp>
            <p:nvSpPr>
              <p:cNvPr id="1440" name="Freeform 144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1441" name="Group 1441"/>
            <p:cNvGrpSpPr>
              <a:grpSpLocks noChangeAspect="1"/>
            </p:cNvGrpSpPr>
            <p:nvPr/>
          </p:nvGrpSpPr>
          <p:grpSpPr>
            <a:xfrm>
              <a:off x="15111542" y="9073915"/>
              <a:ext cx="95594" cy="82785"/>
              <a:chOff x="0" y="0"/>
              <a:chExt cx="6350000" cy="5499100"/>
            </a:xfrm>
          </p:grpSpPr>
          <p:sp>
            <p:nvSpPr>
              <p:cNvPr id="1442" name="Freeform 1442"/>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1443" name="Group 1443"/>
            <p:cNvGrpSpPr>
              <a:grpSpLocks noChangeAspect="1"/>
            </p:cNvGrpSpPr>
            <p:nvPr/>
          </p:nvGrpSpPr>
          <p:grpSpPr>
            <a:xfrm>
              <a:off x="15111542" y="5881131"/>
              <a:ext cx="95594" cy="82785"/>
              <a:chOff x="0" y="0"/>
              <a:chExt cx="6350000" cy="5499100"/>
            </a:xfrm>
          </p:grpSpPr>
          <p:sp>
            <p:nvSpPr>
              <p:cNvPr id="1444" name="Freeform 1444"/>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1445" name="Group 1445"/>
            <p:cNvGrpSpPr>
              <a:grpSpLocks noChangeAspect="1"/>
            </p:cNvGrpSpPr>
            <p:nvPr/>
          </p:nvGrpSpPr>
          <p:grpSpPr>
            <a:xfrm>
              <a:off x="545144" y="1075351"/>
              <a:ext cx="95594" cy="82785"/>
              <a:chOff x="0" y="0"/>
              <a:chExt cx="6350000" cy="5499100"/>
            </a:xfrm>
          </p:grpSpPr>
          <p:sp>
            <p:nvSpPr>
              <p:cNvPr id="1446" name="Freeform 144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1447" name="Group 1447"/>
            <p:cNvGrpSpPr>
              <a:grpSpLocks noChangeAspect="1"/>
            </p:cNvGrpSpPr>
            <p:nvPr/>
          </p:nvGrpSpPr>
          <p:grpSpPr>
            <a:xfrm>
              <a:off x="545144" y="7455836"/>
              <a:ext cx="95594" cy="82785"/>
              <a:chOff x="0" y="0"/>
              <a:chExt cx="6350000" cy="5499100"/>
            </a:xfrm>
          </p:grpSpPr>
          <p:sp>
            <p:nvSpPr>
              <p:cNvPr id="1448" name="Freeform 144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1449" name="Group 1449"/>
            <p:cNvGrpSpPr>
              <a:grpSpLocks noChangeAspect="1"/>
            </p:cNvGrpSpPr>
            <p:nvPr/>
          </p:nvGrpSpPr>
          <p:grpSpPr>
            <a:xfrm>
              <a:off x="545144" y="4263051"/>
              <a:ext cx="95594" cy="82785"/>
              <a:chOff x="0" y="0"/>
              <a:chExt cx="6350000" cy="5499100"/>
            </a:xfrm>
          </p:grpSpPr>
          <p:sp>
            <p:nvSpPr>
              <p:cNvPr id="1450" name="Freeform 145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1451" name="Group 1451"/>
            <p:cNvGrpSpPr>
              <a:grpSpLocks noChangeAspect="1"/>
            </p:cNvGrpSpPr>
            <p:nvPr/>
          </p:nvGrpSpPr>
          <p:grpSpPr>
            <a:xfrm>
              <a:off x="545144" y="10643536"/>
              <a:ext cx="95594" cy="82785"/>
              <a:chOff x="0" y="0"/>
              <a:chExt cx="6350000" cy="5499100"/>
            </a:xfrm>
          </p:grpSpPr>
          <p:sp>
            <p:nvSpPr>
              <p:cNvPr id="1452" name="Freeform 1452"/>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1453" name="Group 1453"/>
            <p:cNvGrpSpPr>
              <a:grpSpLocks noChangeAspect="1"/>
            </p:cNvGrpSpPr>
            <p:nvPr/>
          </p:nvGrpSpPr>
          <p:grpSpPr>
            <a:xfrm>
              <a:off x="10246416" y="1075351"/>
              <a:ext cx="95594" cy="82785"/>
              <a:chOff x="0" y="0"/>
              <a:chExt cx="6350000" cy="5499100"/>
            </a:xfrm>
          </p:grpSpPr>
          <p:sp>
            <p:nvSpPr>
              <p:cNvPr id="1454" name="Freeform 1454"/>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1455" name="Group 1455"/>
            <p:cNvGrpSpPr>
              <a:grpSpLocks noChangeAspect="1"/>
            </p:cNvGrpSpPr>
            <p:nvPr/>
          </p:nvGrpSpPr>
          <p:grpSpPr>
            <a:xfrm>
              <a:off x="10246416" y="7455836"/>
              <a:ext cx="95594" cy="82785"/>
              <a:chOff x="0" y="0"/>
              <a:chExt cx="6350000" cy="5499100"/>
            </a:xfrm>
          </p:grpSpPr>
          <p:sp>
            <p:nvSpPr>
              <p:cNvPr id="1456" name="Freeform 145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1457" name="Group 1457"/>
            <p:cNvGrpSpPr>
              <a:grpSpLocks noChangeAspect="1"/>
            </p:cNvGrpSpPr>
            <p:nvPr/>
          </p:nvGrpSpPr>
          <p:grpSpPr>
            <a:xfrm>
              <a:off x="10246416" y="4263051"/>
              <a:ext cx="95594" cy="82785"/>
              <a:chOff x="0" y="0"/>
              <a:chExt cx="6350000" cy="5499100"/>
            </a:xfrm>
          </p:grpSpPr>
          <p:sp>
            <p:nvSpPr>
              <p:cNvPr id="1458" name="Freeform 145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1459" name="Group 1459"/>
            <p:cNvGrpSpPr>
              <a:grpSpLocks noChangeAspect="1"/>
            </p:cNvGrpSpPr>
            <p:nvPr/>
          </p:nvGrpSpPr>
          <p:grpSpPr>
            <a:xfrm>
              <a:off x="10246416" y="10643536"/>
              <a:ext cx="95594" cy="82785"/>
              <a:chOff x="0" y="0"/>
              <a:chExt cx="6350000" cy="5499100"/>
            </a:xfrm>
          </p:grpSpPr>
          <p:sp>
            <p:nvSpPr>
              <p:cNvPr id="1460" name="Freeform 146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1461" name="Group 1461"/>
            <p:cNvGrpSpPr>
              <a:grpSpLocks noChangeAspect="1"/>
            </p:cNvGrpSpPr>
            <p:nvPr/>
          </p:nvGrpSpPr>
          <p:grpSpPr>
            <a:xfrm>
              <a:off x="545144" y="2693431"/>
              <a:ext cx="95594" cy="82785"/>
              <a:chOff x="0" y="0"/>
              <a:chExt cx="6350000" cy="5499100"/>
            </a:xfrm>
          </p:grpSpPr>
          <p:sp>
            <p:nvSpPr>
              <p:cNvPr id="1462" name="Freeform 1462"/>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1463" name="Group 1463"/>
            <p:cNvGrpSpPr>
              <a:grpSpLocks noChangeAspect="1"/>
            </p:cNvGrpSpPr>
            <p:nvPr/>
          </p:nvGrpSpPr>
          <p:grpSpPr>
            <a:xfrm>
              <a:off x="545144" y="9073915"/>
              <a:ext cx="95594" cy="82785"/>
              <a:chOff x="0" y="0"/>
              <a:chExt cx="6350000" cy="5499100"/>
            </a:xfrm>
          </p:grpSpPr>
          <p:sp>
            <p:nvSpPr>
              <p:cNvPr id="1464" name="Freeform 1464"/>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1465" name="Group 1465"/>
            <p:cNvGrpSpPr>
              <a:grpSpLocks noChangeAspect="1"/>
            </p:cNvGrpSpPr>
            <p:nvPr/>
          </p:nvGrpSpPr>
          <p:grpSpPr>
            <a:xfrm>
              <a:off x="545144" y="5881131"/>
              <a:ext cx="95594" cy="82785"/>
              <a:chOff x="0" y="0"/>
              <a:chExt cx="6350000" cy="5499100"/>
            </a:xfrm>
          </p:grpSpPr>
          <p:sp>
            <p:nvSpPr>
              <p:cNvPr id="1466" name="Freeform 146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1467" name="Group 1467"/>
            <p:cNvGrpSpPr>
              <a:grpSpLocks noChangeAspect="1"/>
            </p:cNvGrpSpPr>
            <p:nvPr/>
          </p:nvGrpSpPr>
          <p:grpSpPr>
            <a:xfrm>
              <a:off x="10246416" y="2693431"/>
              <a:ext cx="95594" cy="82785"/>
              <a:chOff x="0" y="0"/>
              <a:chExt cx="6350000" cy="5499100"/>
            </a:xfrm>
          </p:grpSpPr>
          <p:sp>
            <p:nvSpPr>
              <p:cNvPr id="1468" name="Freeform 146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1469" name="Group 1469"/>
            <p:cNvGrpSpPr>
              <a:grpSpLocks noChangeAspect="1"/>
            </p:cNvGrpSpPr>
            <p:nvPr/>
          </p:nvGrpSpPr>
          <p:grpSpPr>
            <a:xfrm>
              <a:off x="10246416" y="9073915"/>
              <a:ext cx="95594" cy="82785"/>
              <a:chOff x="0" y="0"/>
              <a:chExt cx="6350000" cy="5499100"/>
            </a:xfrm>
          </p:grpSpPr>
          <p:sp>
            <p:nvSpPr>
              <p:cNvPr id="1470" name="Freeform 147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1471" name="Group 1471"/>
            <p:cNvGrpSpPr>
              <a:grpSpLocks noChangeAspect="1"/>
            </p:cNvGrpSpPr>
            <p:nvPr/>
          </p:nvGrpSpPr>
          <p:grpSpPr>
            <a:xfrm>
              <a:off x="10246416" y="5881131"/>
              <a:ext cx="95594" cy="82785"/>
              <a:chOff x="0" y="0"/>
              <a:chExt cx="6350000" cy="5499100"/>
            </a:xfrm>
          </p:grpSpPr>
          <p:sp>
            <p:nvSpPr>
              <p:cNvPr id="1472" name="Freeform 1472"/>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1473" name="Group 1473"/>
            <p:cNvGrpSpPr>
              <a:grpSpLocks noChangeAspect="1"/>
            </p:cNvGrpSpPr>
            <p:nvPr/>
          </p:nvGrpSpPr>
          <p:grpSpPr>
            <a:xfrm>
              <a:off x="7039293" y="1075351"/>
              <a:ext cx="95594" cy="82785"/>
              <a:chOff x="0" y="0"/>
              <a:chExt cx="6350000" cy="5499100"/>
            </a:xfrm>
          </p:grpSpPr>
          <p:sp>
            <p:nvSpPr>
              <p:cNvPr id="1474" name="Freeform 1474"/>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1475" name="Group 1475"/>
            <p:cNvGrpSpPr>
              <a:grpSpLocks noChangeAspect="1"/>
            </p:cNvGrpSpPr>
            <p:nvPr/>
          </p:nvGrpSpPr>
          <p:grpSpPr>
            <a:xfrm>
              <a:off x="7039293" y="7455836"/>
              <a:ext cx="95594" cy="82785"/>
              <a:chOff x="0" y="0"/>
              <a:chExt cx="6350000" cy="5499100"/>
            </a:xfrm>
          </p:grpSpPr>
          <p:sp>
            <p:nvSpPr>
              <p:cNvPr id="1476" name="Freeform 147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1477" name="Group 1477"/>
            <p:cNvGrpSpPr>
              <a:grpSpLocks noChangeAspect="1"/>
            </p:cNvGrpSpPr>
            <p:nvPr/>
          </p:nvGrpSpPr>
          <p:grpSpPr>
            <a:xfrm>
              <a:off x="7039293" y="4263051"/>
              <a:ext cx="95594" cy="82785"/>
              <a:chOff x="0" y="0"/>
              <a:chExt cx="6350000" cy="5499100"/>
            </a:xfrm>
          </p:grpSpPr>
          <p:sp>
            <p:nvSpPr>
              <p:cNvPr id="1478" name="Freeform 147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1479" name="Group 1479"/>
            <p:cNvGrpSpPr>
              <a:grpSpLocks noChangeAspect="1"/>
            </p:cNvGrpSpPr>
            <p:nvPr/>
          </p:nvGrpSpPr>
          <p:grpSpPr>
            <a:xfrm>
              <a:off x="7039293" y="10643536"/>
              <a:ext cx="95594" cy="82785"/>
              <a:chOff x="0" y="0"/>
              <a:chExt cx="6350000" cy="5499100"/>
            </a:xfrm>
          </p:grpSpPr>
          <p:sp>
            <p:nvSpPr>
              <p:cNvPr id="1480" name="Freeform 148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1481" name="Group 1481"/>
            <p:cNvGrpSpPr>
              <a:grpSpLocks noChangeAspect="1"/>
            </p:cNvGrpSpPr>
            <p:nvPr/>
          </p:nvGrpSpPr>
          <p:grpSpPr>
            <a:xfrm>
              <a:off x="16740565" y="1075351"/>
              <a:ext cx="95594" cy="82785"/>
              <a:chOff x="0" y="0"/>
              <a:chExt cx="6350000" cy="5499100"/>
            </a:xfrm>
          </p:grpSpPr>
          <p:sp>
            <p:nvSpPr>
              <p:cNvPr id="1482" name="Freeform 1482"/>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1483" name="Group 1483"/>
            <p:cNvGrpSpPr>
              <a:grpSpLocks noChangeAspect="1"/>
            </p:cNvGrpSpPr>
            <p:nvPr/>
          </p:nvGrpSpPr>
          <p:grpSpPr>
            <a:xfrm>
              <a:off x="16740565" y="7455836"/>
              <a:ext cx="95594" cy="82785"/>
              <a:chOff x="0" y="0"/>
              <a:chExt cx="6350000" cy="5499100"/>
            </a:xfrm>
          </p:grpSpPr>
          <p:sp>
            <p:nvSpPr>
              <p:cNvPr id="1484" name="Freeform 1484"/>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1485" name="Group 1485"/>
            <p:cNvGrpSpPr>
              <a:grpSpLocks noChangeAspect="1"/>
            </p:cNvGrpSpPr>
            <p:nvPr/>
          </p:nvGrpSpPr>
          <p:grpSpPr>
            <a:xfrm>
              <a:off x="16740565" y="4263051"/>
              <a:ext cx="95594" cy="82785"/>
              <a:chOff x="0" y="0"/>
              <a:chExt cx="6350000" cy="5499100"/>
            </a:xfrm>
          </p:grpSpPr>
          <p:sp>
            <p:nvSpPr>
              <p:cNvPr id="1486" name="Freeform 148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1487" name="Group 1487"/>
            <p:cNvGrpSpPr>
              <a:grpSpLocks noChangeAspect="1"/>
            </p:cNvGrpSpPr>
            <p:nvPr/>
          </p:nvGrpSpPr>
          <p:grpSpPr>
            <a:xfrm>
              <a:off x="16740565" y="10643536"/>
              <a:ext cx="95594" cy="82785"/>
              <a:chOff x="0" y="0"/>
              <a:chExt cx="6350000" cy="5499100"/>
            </a:xfrm>
          </p:grpSpPr>
          <p:sp>
            <p:nvSpPr>
              <p:cNvPr id="1488" name="Freeform 148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1489" name="Group 1489"/>
            <p:cNvGrpSpPr>
              <a:grpSpLocks noChangeAspect="1"/>
            </p:cNvGrpSpPr>
            <p:nvPr/>
          </p:nvGrpSpPr>
          <p:grpSpPr>
            <a:xfrm>
              <a:off x="19927945" y="1075351"/>
              <a:ext cx="95594" cy="82785"/>
              <a:chOff x="0" y="0"/>
              <a:chExt cx="6350000" cy="5499100"/>
            </a:xfrm>
          </p:grpSpPr>
          <p:sp>
            <p:nvSpPr>
              <p:cNvPr id="1490" name="Freeform 149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1491" name="Group 1491"/>
            <p:cNvGrpSpPr>
              <a:grpSpLocks noChangeAspect="1"/>
            </p:cNvGrpSpPr>
            <p:nvPr/>
          </p:nvGrpSpPr>
          <p:grpSpPr>
            <a:xfrm>
              <a:off x="19927945" y="7455836"/>
              <a:ext cx="95594" cy="82785"/>
              <a:chOff x="0" y="0"/>
              <a:chExt cx="6350000" cy="5499100"/>
            </a:xfrm>
          </p:grpSpPr>
          <p:sp>
            <p:nvSpPr>
              <p:cNvPr id="1492" name="Freeform 1492"/>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1493" name="Group 1493"/>
            <p:cNvGrpSpPr>
              <a:grpSpLocks noChangeAspect="1"/>
            </p:cNvGrpSpPr>
            <p:nvPr/>
          </p:nvGrpSpPr>
          <p:grpSpPr>
            <a:xfrm>
              <a:off x="19927945" y="4263051"/>
              <a:ext cx="95594" cy="82785"/>
              <a:chOff x="0" y="0"/>
              <a:chExt cx="6350000" cy="5499100"/>
            </a:xfrm>
          </p:grpSpPr>
          <p:sp>
            <p:nvSpPr>
              <p:cNvPr id="1494" name="Freeform 1494"/>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1495" name="Group 1495"/>
            <p:cNvGrpSpPr>
              <a:grpSpLocks noChangeAspect="1"/>
            </p:cNvGrpSpPr>
            <p:nvPr/>
          </p:nvGrpSpPr>
          <p:grpSpPr>
            <a:xfrm>
              <a:off x="19927945" y="10643536"/>
              <a:ext cx="95594" cy="82785"/>
              <a:chOff x="0" y="0"/>
              <a:chExt cx="6350000" cy="5499100"/>
            </a:xfrm>
          </p:grpSpPr>
          <p:sp>
            <p:nvSpPr>
              <p:cNvPr id="1496" name="Freeform 149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1497" name="Group 1497"/>
            <p:cNvGrpSpPr>
              <a:grpSpLocks noChangeAspect="1"/>
            </p:cNvGrpSpPr>
            <p:nvPr/>
          </p:nvGrpSpPr>
          <p:grpSpPr>
            <a:xfrm>
              <a:off x="7039293" y="2693431"/>
              <a:ext cx="95594" cy="82785"/>
              <a:chOff x="0" y="0"/>
              <a:chExt cx="6350000" cy="5499100"/>
            </a:xfrm>
          </p:grpSpPr>
          <p:sp>
            <p:nvSpPr>
              <p:cNvPr id="1498" name="Freeform 149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1499" name="Group 1499"/>
            <p:cNvGrpSpPr>
              <a:grpSpLocks noChangeAspect="1"/>
            </p:cNvGrpSpPr>
            <p:nvPr/>
          </p:nvGrpSpPr>
          <p:grpSpPr>
            <a:xfrm>
              <a:off x="7039293" y="9073915"/>
              <a:ext cx="95594" cy="82785"/>
              <a:chOff x="0" y="0"/>
              <a:chExt cx="6350000" cy="5499100"/>
            </a:xfrm>
          </p:grpSpPr>
          <p:sp>
            <p:nvSpPr>
              <p:cNvPr id="1500" name="Freeform 150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1501" name="Group 1501"/>
            <p:cNvGrpSpPr>
              <a:grpSpLocks noChangeAspect="1"/>
            </p:cNvGrpSpPr>
            <p:nvPr/>
          </p:nvGrpSpPr>
          <p:grpSpPr>
            <a:xfrm>
              <a:off x="7039293" y="5881131"/>
              <a:ext cx="95594" cy="82785"/>
              <a:chOff x="0" y="0"/>
              <a:chExt cx="6350000" cy="5499100"/>
            </a:xfrm>
          </p:grpSpPr>
          <p:sp>
            <p:nvSpPr>
              <p:cNvPr id="1502" name="Freeform 1502"/>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1503" name="Group 1503"/>
            <p:cNvGrpSpPr>
              <a:grpSpLocks noChangeAspect="1"/>
            </p:cNvGrpSpPr>
            <p:nvPr/>
          </p:nvGrpSpPr>
          <p:grpSpPr>
            <a:xfrm>
              <a:off x="16740565" y="2693431"/>
              <a:ext cx="95594" cy="82785"/>
              <a:chOff x="0" y="0"/>
              <a:chExt cx="6350000" cy="5499100"/>
            </a:xfrm>
          </p:grpSpPr>
          <p:sp>
            <p:nvSpPr>
              <p:cNvPr id="1504" name="Freeform 1504"/>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1505" name="Group 1505"/>
            <p:cNvGrpSpPr>
              <a:grpSpLocks noChangeAspect="1"/>
            </p:cNvGrpSpPr>
            <p:nvPr/>
          </p:nvGrpSpPr>
          <p:grpSpPr>
            <a:xfrm>
              <a:off x="16740565" y="9073915"/>
              <a:ext cx="95594" cy="82785"/>
              <a:chOff x="0" y="0"/>
              <a:chExt cx="6350000" cy="5499100"/>
            </a:xfrm>
          </p:grpSpPr>
          <p:sp>
            <p:nvSpPr>
              <p:cNvPr id="1506" name="Freeform 150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1507" name="Group 1507"/>
            <p:cNvGrpSpPr>
              <a:grpSpLocks noChangeAspect="1"/>
            </p:cNvGrpSpPr>
            <p:nvPr/>
          </p:nvGrpSpPr>
          <p:grpSpPr>
            <a:xfrm>
              <a:off x="16740565" y="5881131"/>
              <a:ext cx="95594" cy="82785"/>
              <a:chOff x="0" y="0"/>
              <a:chExt cx="6350000" cy="5499100"/>
            </a:xfrm>
          </p:grpSpPr>
          <p:sp>
            <p:nvSpPr>
              <p:cNvPr id="1508" name="Freeform 150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1509" name="Group 1509"/>
            <p:cNvGrpSpPr>
              <a:grpSpLocks noChangeAspect="1"/>
            </p:cNvGrpSpPr>
            <p:nvPr/>
          </p:nvGrpSpPr>
          <p:grpSpPr>
            <a:xfrm>
              <a:off x="19927945" y="2693431"/>
              <a:ext cx="95594" cy="82785"/>
              <a:chOff x="0" y="0"/>
              <a:chExt cx="6350000" cy="5499100"/>
            </a:xfrm>
          </p:grpSpPr>
          <p:sp>
            <p:nvSpPr>
              <p:cNvPr id="1510" name="Freeform 151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1511" name="Group 1511"/>
            <p:cNvGrpSpPr>
              <a:grpSpLocks noChangeAspect="1"/>
            </p:cNvGrpSpPr>
            <p:nvPr/>
          </p:nvGrpSpPr>
          <p:grpSpPr>
            <a:xfrm>
              <a:off x="19927945" y="9073915"/>
              <a:ext cx="95594" cy="82785"/>
              <a:chOff x="0" y="0"/>
              <a:chExt cx="6350000" cy="5499100"/>
            </a:xfrm>
          </p:grpSpPr>
          <p:sp>
            <p:nvSpPr>
              <p:cNvPr id="1512" name="Freeform 1512"/>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1513" name="Group 1513"/>
            <p:cNvGrpSpPr>
              <a:grpSpLocks noChangeAspect="1"/>
            </p:cNvGrpSpPr>
            <p:nvPr/>
          </p:nvGrpSpPr>
          <p:grpSpPr>
            <a:xfrm>
              <a:off x="19927945" y="5881131"/>
              <a:ext cx="95594" cy="82785"/>
              <a:chOff x="0" y="0"/>
              <a:chExt cx="6350000" cy="5499100"/>
            </a:xfrm>
          </p:grpSpPr>
          <p:sp>
            <p:nvSpPr>
              <p:cNvPr id="1514" name="Freeform 1514"/>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1515" name="Group 1515"/>
            <p:cNvGrpSpPr>
              <a:grpSpLocks noChangeAspect="1"/>
            </p:cNvGrpSpPr>
            <p:nvPr/>
          </p:nvGrpSpPr>
          <p:grpSpPr>
            <a:xfrm>
              <a:off x="3793009" y="1075351"/>
              <a:ext cx="95594" cy="82785"/>
              <a:chOff x="0" y="0"/>
              <a:chExt cx="6350000" cy="5499100"/>
            </a:xfrm>
          </p:grpSpPr>
          <p:sp>
            <p:nvSpPr>
              <p:cNvPr id="1516" name="Freeform 151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1517" name="Group 1517"/>
            <p:cNvGrpSpPr>
              <a:grpSpLocks noChangeAspect="1"/>
            </p:cNvGrpSpPr>
            <p:nvPr/>
          </p:nvGrpSpPr>
          <p:grpSpPr>
            <a:xfrm>
              <a:off x="3793009" y="7455836"/>
              <a:ext cx="95594" cy="82785"/>
              <a:chOff x="0" y="0"/>
              <a:chExt cx="6350000" cy="5499100"/>
            </a:xfrm>
          </p:grpSpPr>
          <p:sp>
            <p:nvSpPr>
              <p:cNvPr id="1518" name="Freeform 151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1519" name="Group 1519"/>
            <p:cNvGrpSpPr>
              <a:grpSpLocks noChangeAspect="1"/>
            </p:cNvGrpSpPr>
            <p:nvPr/>
          </p:nvGrpSpPr>
          <p:grpSpPr>
            <a:xfrm>
              <a:off x="3793009" y="4263051"/>
              <a:ext cx="95594" cy="82785"/>
              <a:chOff x="0" y="0"/>
              <a:chExt cx="6350000" cy="5499100"/>
            </a:xfrm>
          </p:grpSpPr>
          <p:sp>
            <p:nvSpPr>
              <p:cNvPr id="1520" name="Freeform 152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1521" name="Group 1521"/>
            <p:cNvGrpSpPr>
              <a:grpSpLocks noChangeAspect="1"/>
            </p:cNvGrpSpPr>
            <p:nvPr/>
          </p:nvGrpSpPr>
          <p:grpSpPr>
            <a:xfrm>
              <a:off x="3793009" y="10643536"/>
              <a:ext cx="95594" cy="82785"/>
              <a:chOff x="0" y="0"/>
              <a:chExt cx="6350000" cy="5499100"/>
            </a:xfrm>
          </p:grpSpPr>
          <p:sp>
            <p:nvSpPr>
              <p:cNvPr id="1522" name="Freeform 1522"/>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1523" name="Group 1523"/>
            <p:cNvGrpSpPr>
              <a:grpSpLocks noChangeAspect="1"/>
            </p:cNvGrpSpPr>
            <p:nvPr/>
          </p:nvGrpSpPr>
          <p:grpSpPr>
            <a:xfrm>
              <a:off x="13494281" y="1075351"/>
              <a:ext cx="95594" cy="82785"/>
              <a:chOff x="0" y="0"/>
              <a:chExt cx="6350000" cy="5499100"/>
            </a:xfrm>
          </p:grpSpPr>
          <p:sp>
            <p:nvSpPr>
              <p:cNvPr id="1524" name="Freeform 1524"/>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1525" name="Group 1525"/>
            <p:cNvGrpSpPr>
              <a:grpSpLocks noChangeAspect="1"/>
            </p:cNvGrpSpPr>
            <p:nvPr/>
          </p:nvGrpSpPr>
          <p:grpSpPr>
            <a:xfrm>
              <a:off x="13494281" y="7455836"/>
              <a:ext cx="95594" cy="82785"/>
              <a:chOff x="0" y="0"/>
              <a:chExt cx="6350000" cy="5499100"/>
            </a:xfrm>
          </p:grpSpPr>
          <p:sp>
            <p:nvSpPr>
              <p:cNvPr id="1526" name="Freeform 152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1527" name="Group 1527"/>
            <p:cNvGrpSpPr>
              <a:grpSpLocks noChangeAspect="1"/>
            </p:cNvGrpSpPr>
            <p:nvPr/>
          </p:nvGrpSpPr>
          <p:grpSpPr>
            <a:xfrm>
              <a:off x="13494281" y="4263051"/>
              <a:ext cx="95594" cy="82785"/>
              <a:chOff x="0" y="0"/>
              <a:chExt cx="6350000" cy="5499100"/>
            </a:xfrm>
          </p:grpSpPr>
          <p:sp>
            <p:nvSpPr>
              <p:cNvPr id="1528" name="Freeform 152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1529" name="Group 1529"/>
            <p:cNvGrpSpPr>
              <a:grpSpLocks noChangeAspect="1"/>
            </p:cNvGrpSpPr>
            <p:nvPr/>
          </p:nvGrpSpPr>
          <p:grpSpPr>
            <a:xfrm>
              <a:off x="13494281" y="10643536"/>
              <a:ext cx="95594" cy="82785"/>
              <a:chOff x="0" y="0"/>
              <a:chExt cx="6350000" cy="5499100"/>
            </a:xfrm>
          </p:grpSpPr>
          <p:sp>
            <p:nvSpPr>
              <p:cNvPr id="1530" name="Freeform 153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1531" name="Group 1531"/>
            <p:cNvGrpSpPr>
              <a:grpSpLocks noChangeAspect="1"/>
            </p:cNvGrpSpPr>
            <p:nvPr/>
          </p:nvGrpSpPr>
          <p:grpSpPr>
            <a:xfrm>
              <a:off x="3793009" y="2693431"/>
              <a:ext cx="95594" cy="82785"/>
              <a:chOff x="0" y="0"/>
              <a:chExt cx="6350000" cy="5499100"/>
            </a:xfrm>
          </p:grpSpPr>
          <p:sp>
            <p:nvSpPr>
              <p:cNvPr id="1532" name="Freeform 1532"/>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1533" name="Group 1533"/>
            <p:cNvGrpSpPr>
              <a:grpSpLocks noChangeAspect="1"/>
            </p:cNvGrpSpPr>
            <p:nvPr/>
          </p:nvGrpSpPr>
          <p:grpSpPr>
            <a:xfrm>
              <a:off x="3793009" y="9073915"/>
              <a:ext cx="95594" cy="82785"/>
              <a:chOff x="0" y="0"/>
              <a:chExt cx="6350000" cy="5499100"/>
            </a:xfrm>
          </p:grpSpPr>
          <p:sp>
            <p:nvSpPr>
              <p:cNvPr id="1534" name="Freeform 1534"/>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1535" name="Group 1535"/>
            <p:cNvGrpSpPr>
              <a:grpSpLocks noChangeAspect="1"/>
            </p:cNvGrpSpPr>
            <p:nvPr/>
          </p:nvGrpSpPr>
          <p:grpSpPr>
            <a:xfrm>
              <a:off x="3793009" y="5881131"/>
              <a:ext cx="95594" cy="82785"/>
              <a:chOff x="0" y="0"/>
              <a:chExt cx="6350000" cy="5499100"/>
            </a:xfrm>
          </p:grpSpPr>
          <p:sp>
            <p:nvSpPr>
              <p:cNvPr id="1536" name="Freeform 153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1537" name="Group 1537"/>
            <p:cNvGrpSpPr>
              <a:grpSpLocks noChangeAspect="1"/>
            </p:cNvGrpSpPr>
            <p:nvPr/>
          </p:nvGrpSpPr>
          <p:grpSpPr>
            <a:xfrm>
              <a:off x="13494281" y="2693431"/>
              <a:ext cx="95594" cy="82785"/>
              <a:chOff x="0" y="0"/>
              <a:chExt cx="6350000" cy="5499100"/>
            </a:xfrm>
          </p:grpSpPr>
          <p:sp>
            <p:nvSpPr>
              <p:cNvPr id="1538" name="Freeform 153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1539" name="Group 1539"/>
            <p:cNvGrpSpPr>
              <a:grpSpLocks noChangeAspect="1"/>
            </p:cNvGrpSpPr>
            <p:nvPr/>
          </p:nvGrpSpPr>
          <p:grpSpPr>
            <a:xfrm>
              <a:off x="13494281" y="9073915"/>
              <a:ext cx="95594" cy="82785"/>
              <a:chOff x="0" y="0"/>
              <a:chExt cx="6350000" cy="5499100"/>
            </a:xfrm>
          </p:grpSpPr>
          <p:sp>
            <p:nvSpPr>
              <p:cNvPr id="1540" name="Freeform 154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1541" name="Group 1541"/>
            <p:cNvGrpSpPr>
              <a:grpSpLocks noChangeAspect="1"/>
            </p:cNvGrpSpPr>
            <p:nvPr/>
          </p:nvGrpSpPr>
          <p:grpSpPr>
            <a:xfrm>
              <a:off x="13494281" y="5881131"/>
              <a:ext cx="95594" cy="82785"/>
              <a:chOff x="0" y="0"/>
              <a:chExt cx="6350000" cy="5499100"/>
            </a:xfrm>
          </p:grpSpPr>
          <p:sp>
            <p:nvSpPr>
              <p:cNvPr id="1542" name="Freeform 1542"/>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1543" name="Group 1543"/>
            <p:cNvGrpSpPr>
              <a:grpSpLocks noChangeAspect="1"/>
            </p:cNvGrpSpPr>
            <p:nvPr/>
          </p:nvGrpSpPr>
          <p:grpSpPr>
            <a:xfrm>
              <a:off x="2711370" y="0"/>
              <a:ext cx="95594" cy="82785"/>
              <a:chOff x="0" y="0"/>
              <a:chExt cx="6350000" cy="5499100"/>
            </a:xfrm>
          </p:grpSpPr>
          <p:sp>
            <p:nvSpPr>
              <p:cNvPr id="1544" name="Freeform 1544"/>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1545" name="Group 1545"/>
            <p:cNvGrpSpPr>
              <a:grpSpLocks noChangeAspect="1"/>
            </p:cNvGrpSpPr>
            <p:nvPr/>
          </p:nvGrpSpPr>
          <p:grpSpPr>
            <a:xfrm>
              <a:off x="2711370" y="6380485"/>
              <a:ext cx="95594" cy="82785"/>
              <a:chOff x="0" y="0"/>
              <a:chExt cx="6350000" cy="5499100"/>
            </a:xfrm>
          </p:grpSpPr>
          <p:sp>
            <p:nvSpPr>
              <p:cNvPr id="1546" name="Freeform 154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1547" name="Group 1547"/>
            <p:cNvGrpSpPr>
              <a:grpSpLocks noChangeAspect="1"/>
            </p:cNvGrpSpPr>
            <p:nvPr/>
          </p:nvGrpSpPr>
          <p:grpSpPr>
            <a:xfrm>
              <a:off x="2711370" y="3187700"/>
              <a:ext cx="95594" cy="82785"/>
              <a:chOff x="0" y="0"/>
              <a:chExt cx="6350000" cy="5499100"/>
            </a:xfrm>
          </p:grpSpPr>
          <p:sp>
            <p:nvSpPr>
              <p:cNvPr id="1548" name="Freeform 154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1549" name="Group 1549"/>
            <p:cNvGrpSpPr>
              <a:grpSpLocks noChangeAspect="1"/>
            </p:cNvGrpSpPr>
            <p:nvPr/>
          </p:nvGrpSpPr>
          <p:grpSpPr>
            <a:xfrm>
              <a:off x="2711370" y="9568185"/>
              <a:ext cx="95594" cy="82785"/>
              <a:chOff x="0" y="0"/>
              <a:chExt cx="6350000" cy="5499100"/>
            </a:xfrm>
          </p:grpSpPr>
          <p:sp>
            <p:nvSpPr>
              <p:cNvPr id="1550" name="Freeform 155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1551" name="Group 1551"/>
            <p:cNvGrpSpPr>
              <a:grpSpLocks noChangeAspect="1"/>
            </p:cNvGrpSpPr>
            <p:nvPr/>
          </p:nvGrpSpPr>
          <p:grpSpPr>
            <a:xfrm>
              <a:off x="12412642" y="0"/>
              <a:ext cx="95594" cy="82785"/>
              <a:chOff x="0" y="0"/>
              <a:chExt cx="6350000" cy="5499100"/>
            </a:xfrm>
          </p:grpSpPr>
          <p:sp>
            <p:nvSpPr>
              <p:cNvPr id="1552" name="Freeform 1552"/>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1553" name="Group 1553"/>
            <p:cNvGrpSpPr>
              <a:grpSpLocks noChangeAspect="1"/>
            </p:cNvGrpSpPr>
            <p:nvPr/>
          </p:nvGrpSpPr>
          <p:grpSpPr>
            <a:xfrm>
              <a:off x="12412642" y="6380485"/>
              <a:ext cx="95594" cy="82785"/>
              <a:chOff x="0" y="0"/>
              <a:chExt cx="6350000" cy="5499100"/>
            </a:xfrm>
          </p:grpSpPr>
          <p:sp>
            <p:nvSpPr>
              <p:cNvPr id="1554" name="Freeform 1554"/>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1555" name="Group 1555"/>
            <p:cNvGrpSpPr>
              <a:grpSpLocks noChangeAspect="1"/>
            </p:cNvGrpSpPr>
            <p:nvPr/>
          </p:nvGrpSpPr>
          <p:grpSpPr>
            <a:xfrm>
              <a:off x="12412642" y="3187700"/>
              <a:ext cx="95594" cy="82785"/>
              <a:chOff x="0" y="0"/>
              <a:chExt cx="6350000" cy="5499100"/>
            </a:xfrm>
          </p:grpSpPr>
          <p:sp>
            <p:nvSpPr>
              <p:cNvPr id="1556" name="Freeform 155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1557" name="Group 1557"/>
            <p:cNvGrpSpPr>
              <a:grpSpLocks noChangeAspect="1"/>
            </p:cNvGrpSpPr>
            <p:nvPr/>
          </p:nvGrpSpPr>
          <p:grpSpPr>
            <a:xfrm>
              <a:off x="12412642" y="9568185"/>
              <a:ext cx="95594" cy="82785"/>
              <a:chOff x="0" y="0"/>
              <a:chExt cx="6350000" cy="5499100"/>
            </a:xfrm>
          </p:grpSpPr>
          <p:sp>
            <p:nvSpPr>
              <p:cNvPr id="1558" name="Freeform 155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1559" name="Group 1559"/>
            <p:cNvGrpSpPr>
              <a:grpSpLocks noChangeAspect="1"/>
            </p:cNvGrpSpPr>
            <p:nvPr/>
          </p:nvGrpSpPr>
          <p:grpSpPr>
            <a:xfrm>
              <a:off x="2711370" y="1618080"/>
              <a:ext cx="95594" cy="82785"/>
              <a:chOff x="0" y="0"/>
              <a:chExt cx="6350000" cy="5499100"/>
            </a:xfrm>
          </p:grpSpPr>
          <p:sp>
            <p:nvSpPr>
              <p:cNvPr id="1560" name="Freeform 156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1561" name="Group 1561"/>
            <p:cNvGrpSpPr>
              <a:grpSpLocks noChangeAspect="1"/>
            </p:cNvGrpSpPr>
            <p:nvPr/>
          </p:nvGrpSpPr>
          <p:grpSpPr>
            <a:xfrm>
              <a:off x="2711370" y="7998564"/>
              <a:ext cx="95594" cy="82785"/>
              <a:chOff x="0" y="0"/>
              <a:chExt cx="6350000" cy="5499100"/>
            </a:xfrm>
          </p:grpSpPr>
          <p:sp>
            <p:nvSpPr>
              <p:cNvPr id="1562" name="Freeform 1562"/>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1563" name="Group 1563"/>
            <p:cNvGrpSpPr>
              <a:grpSpLocks noChangeAspect="1"/>
            </p:cNvGrpSpPr>
            <p:nvPr/>
          </p:nvGrpSpPr>
          <p:grpSpPr>
            <a:xfrm>
              <a:off x="2711370" y="4805780"/>
              <a:ext cx="95594" cy="82785"/>
              <a:chOff x="0" y="0"/>
              <a:chExt cx="6350000" cy="5499100"/>
            </a:xfrm>
          </p:grpSpPr>
          <p:sp>
            <p:nvSpPr>
              <p:cNvPr id="1564" name="Freeform 1564"/>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1565" name="Group 1565"/>
            <p:cNvGrpSpPr>
              <a:grpSpLocks noChangeAspect="1"/>
            </p:cNvGrpSpPr>
            <p:nvPr/>
          </p:nvGrpSpPr>
          <p:grpSpPr>
            <a:xfrm>
              <a:off x="12412642" y="1618080"/>
              <a:ext cx="95594" cy="82785"/>
              <a:chOff x="0" y="0"/>
              <a:chExt cx="6350000" cy="5499100"/>
            </a:xfrm>
          </p:grpSpPr>
          <p:sp>
            <p:nvSpPr>
              <p:cNvPr id="1566" name="Freeform 156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1567" name="Group 1567"/>
            <p:cNvGrpSpPr>
              <a:grpSpLocks noChangeAspect="1"/>
            </p:cNvGrpSpPr>
            <p:nvPr/>
          </p:nvGrpSpPr>
          <p:grpSpPr>
            <a:xfrm>
              <a:off x="12412642" y="7998564"/>
              <a:ext cx="95594" cy="82785"/>
              <a:chOff x="0" y="0"/>
              <a:chExt cx="6350000" cy="5499100"/>
            </a:xfrm>
          </p:grpSpPr>
          <p:sp>
            <p:nvSpPr>
              <p:cNvPr id="1568" name="Freeform 156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1569" name="Group 1569"/>
            <p:cNvGrpSpPr>
              <a:grpSpLocks noChangeAspect="1"/>
            </p:cNvGrpSpPr>
            <p:nvPr/>
          </p:nvGrpSpPr>
          <p:grpSpPr>
            <a:xfrm>
              <a:off x="12412642" y="4805780"/>
              <a:ext cx="95594" cy="82785"/>
              <a:chOff x="0" y="0"/>
              <a:chExt cx="6350000" cy="5499100"/>
            </a:xfrm>
          </p:grpSpPr>
          <p:sp>
            <p:nvSpPr>
              <p:cNvPr id="1570" name="Freeform 157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1571" name="Group 1571"/>
            <p:cNvGrpSpPr>
              <a:grpSpLocks noChangeAspect="1"/>
            </p:cNvGrpSpPr>
            <p:nvPr/>
          </p:nvGrpSpPr>
          <p:grpSpPr>
            <a:xfrm>
              <a:off x="9205518" y="0"/>
              <a:ext cx="95594" cy="82785"/>
              <a:chOff x="0" y="0"/>
              <a:chExt cx="6350000" cy="5499100"/>
            </a:xfrm>
          </p:grpSpPr>
          <p:sp>
            <p:nvSpPr>
              <p:cNvPr id="1572" name="Freeform 1572"/>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1573" name="Group 1573"/>
            <p:cNvGrpSpPr>
              <a:grpSpLocks noChangeAspect="1"/>
            </p:cNvGrpSpPr>
            <p:nvPr/>
          </p:nvGrpSpPr>
          <p:grpSpPr>
            <a:xfrm>
              <a:off x="9205518" y="6380485"/>
              <a:ext cx="95594" cy="82785"/>
              <a:chOff x="0" y="0"/>
              <a:chExt cx="6350000" cy="5499100"/>
            </a:xfrm>
          </p:grpSpPr>
          <p:sp>
            <p:nvSpPr>
              <p:cNvPr id="1574" name="Freeform 1574"/>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1575" name="Group 1575"/>
            <p:cNvGrpSpPr>
              <a:grpSpLocks noChangeAspect="1"/>
            </p:cNvGrpSpPr>
            <p:nvPr/>
          </p:nvGrpSpPr>
          <p:grpSpPr>
            <a:xfrm>
              <a:off x="9205518" y="3187700"/>
              <a:ext cx="95594" cy="82785"/>
              <a:chOff x="0" y="0"/>
              <a:chExt cx="6350000" cy="5499100"/>
            </a:xfrm>
          </p:grpSpPr>
          <p:sp>
            <p:nvSpPr>
              <p:cNvPr id="1576" name="Freeform 157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1577" name="Group 1577"/>
            <p:cNvGrpSpPr>
              <a:grpSpLocks noChangeAspect="1"/>
            </p:cNvGrpSpPr>
            <p:nvPr/>
          </p:nvGrpSpPr>
          <p:grpSpPr>
            <a:xfrm>
              <a:off x="9205518" y="9568185"/>
              <a:ext cx="95594" cy="82785"/>
              <a:chOff x="0" y="0"/>
              <a:chExt cx="6350000" cy="5499100"/>
            </a:xfrm>
          </p:grpSpPr>
          <p:sp>
            <p:nvSpPr>
              <p:cNvPr id="1578" name="Freeform 157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1579" name="Group 1579"/>
            <p:cNvGrpSpPr>
              <a:grpSpLocks noChangeAspect="1"/>
            </p:cNvGrpSpPr>
            <p:nvPr/>
          </p:nvGrpSpPr>
          <p:grpSpPr>
            <a:xfrm>
              <a:off x="18906791" y="0"/>
              <a:ext cx="95594" cy="82785"/>
              <a:chOff x="0" y="0"/>
              <a:chExt cx="6350000" cy="5499100"/>
            </a:xfrm>
          </p:grpSpPr>
          <p:sp>
            <p:nvSpPr>
              <p:cNvPr id="1580" name="Freeform 158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1581" name="Group 1581"/>
            <p:cNvGrpSpPr>
              <a:grpSpLocks noChangeAspect="1"/>
            </p:cNvGrpSpPr>
            <p:nvPr/>
          </p:nvGrpSpPr>
          <p:grpSpPr>
            <a:xfrm>
              <a:off x="18906791" y="6380485"/>
              <a:ext cx="95594" cy="82785"/>
              <a:chOff x="0" y="0"/>
              <a:chExt cx="6350000" cy="5499100"/>
            </a:xfrm>
          </p:grpSpPr>
          <p:sp>
            <p:nvSpPr>
              <p:cNvPr id="1582" name="Freeform 1582"/>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1583" name="Group 1583"/>
            <p:cNvGrpSpPr>
              <a:grpSpLocks noChangeAspect="1"/>
            </p:cNvGrpSpPr>
            <p:nvPr/>
          </p:nvGrpSpPr>
          <p:grpSpPr>
            <a:xfrm>
              <a:off x="18906791" y="3187700"/>
              <a:ext cx="95594" cy="82785"/>
              <a:chOff x="0" y="0"/>
              <a:chExt cx="6350000" cy="5499100"/>
            </a:xfrm>
          </p:grpSpPr>
          <p:sp>
            <p:nvSpPr>
              <p:cNvPr id="1584" name="Freeform 1584"/>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1585" name="Group 1585"/>
            <p:cNvGrpSpPr>
              <a:grpSpLocks noChangeAspect="1"/>
            </p:cNvGrpSpPr>
            <p:nvPr/>
          </p:nvGrpSpPr>
          <p:grpSpPr>
            <a:xfrm>
              <a:off x="18906791" y="9568185"/>
              <a:ext cx="95594" cy="82785"/>
              <a:chOff x="0" y="0"/>
              <a:chExt cx="6350000" cy="5499100"/>
            </a:xfrm>
          </p:grpSpPr>
          <p:sp>
            <p:nvSpPr>
              <p:cNvPr id="1586" name="Freeform 158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1587" name="Group 1587"/>
            <p:cNvGrpSpPr>
              <a:grpSpLocks noChangeAspect="1"/>
            </p:cNvGrpSpPr>
            <p:nvPr/>
          </p:nvGrpSpPr>
          <p:grpSpPr>
            <a:xfrm>
              <a:off x="9205518" y="1618080"/>
              <a:ext cx="95594" cy="82785"/>
              <a:chOff x="0" y="0"/>
              <a:chExt cx="6350000" cy="5499100"/>
            </a:xfrm>
          </p:grpSpPr>
          <p:sp>
            <p:nvSpPr>
              <p:cNvPr id="1588" name="Freeform 158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1589" name="Group 1589"/>
            <p:cNvGrpSpPr>
              <a:grpSpLocks noChangeAspect="1"/>
            </p:cNvGrpSpPr>
            <p:nvPr/>
          </p:nvGrpSpPr>
          <p:grpSpPr>
            <a:xfrm>
              <a:off x="9205518" y="7998564"/>
              <a:ext cx="95594" cy="82785"/>
              <a:chOff x="0" y="0"/>
              <a:chExt cx="6350000" cy="5499100"/>
            </a:xfrm>
          </p:grpSpPr>
          <p:sp>
            <p:nvSpPr>
              <p:cNvPr id="1590" name="Freeform 159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1591" name="Group 1591"/>
            <p:cNvGrpSpPr>
              <a:grpSpLocks noChangeAspect="1"/>
            </p:cNvGrpSpPr>
            <p:nvPr/>
          </p:nvGrpSpPr>
          <p:grpSpPr>
            <a:xfrm>
              <a:off x="9205518" y="4805780"/>
              <a:ext cx="95594" cy="82785"/>
              <a:chOff x="0" y="0"/>
              <a:chExt cx="6350000" cy="5499100"/>
            </a:xfrm>
          </p:grpSpPr>
          <p:sp>
            <p:nvSpPr>
              <p:cNvPr id="1592" name="Freeform 1592"/>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1593" name="Group 1593"/>
            <p:cNvGrpSpPr>
              <a:grpSpLocks noChangeAspect="1"/>
            </p:cNvGrpSpPr>
            <p:nvPr/>
          </p:nvGrpSpPr>
          <p:grpSpPr>
            <a:xfrm>
              <a:off x="18906791" y="1618080"/>
              <a:ext cx="95594" cy="82785"/>
              <a:chOff x="0" y="0"/>
              <a:chExt cx="6350000" cy="5499100"/>
            </a:xfrm>
          </p:grpSpPr>
          <p:sp>
            <p:nvSpPr>
              <p:cNvPr id="1594" name="Freeform 1594"/>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1595" name="Group 1595"/>
            <p:cNvGrpSpPr>
              <a:grpSpLocks noChangeAspect="1"/>
            </p:cNvGrpSpPr>
            <p:nvPr/>
          </p:nvGrpSpPr>
          <p:grpSpPr>
            <a:xfrm>
              <a:off x="18906791" y="7998564"/>
              <a:ext cx="95594" cy="82785"/>
              <a:chOff x="0" y="0"/>
              <a:chExt cx="6350000" cy="5499100"/>
            </a:xfrm>
          </p:grpSpPr>
          <p:sp>
            <p:nvSpPr>
              <p:cNvPr id="1596" name="Freeform 159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1597" name="Group 1597"/>
            <p:cNvGrpSpPr>
              <a:grpSpLocks noChangeAspect="1"/>
            </p:cNvGrpSpPr>
            <p:nvPr/>
          </p:nvGrpSpPr>
          <p:grpSpPr>
            <a:xfrm>
              <a:off x="18906791" y="4805780"/>
              <a:ext cx="95594" cy="82785"/>
              <a:chOff x="0" y="0"/>
              <a:chExt cx="6350000" cy="5499100"/>
            </a:xfrm>
          </p:grpSpPr>
          <p:sp>
            <p:nvSpPr>
              <p:cNvPr id="1598" name="Freeform 159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1599" name="Group 1599"/>
            <p:cNvGrpSpPr>
              <a:grpSpLocks noChangeAspect="1"/>
            </p:cNvGrpSpPr>
            <p:nvPr/>
          </p:nvGrpSpPr>
          <p:grpSpPr>
            <a:xfrm>
              <a:off x="5959235" y="0"/>
              <a:ext cx="95594" cy="82785"/>
              <a:chOff x="0" y="0"/>
              <a:chExt cx="6350000" cy="5499100"/>
            </a:xfrm>
          </p:grpSpPr>
          <p:sp>
            <p:nvSpPr>
              <p:cNvPr id="1600" name="Freeform 160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1601" name="Group 1601"/>
            <p:cNvGrpSpPr>
              <a:grpSpLocks noChangeAspect="1"/>
            </p:cNvGrpSpPr>
            <p:nvPr/>
          </p:nvGrpSpPr>
          <p:grpSpPr>
            <a:xfrm>
              <a:off x="5959235" y="6380485"/>
              <a:ext cx="95594" cy="82785"/>
              <a:chOff x="0" y="0"/>
              <a:chExt cx="6350000" cy="5499100"/>
            </a:xfrm>
          </p:grpSpPr>
          <p:sp>
            <p:nvSpPr>
              <p:cNvPr id="1602" name="Freeform 1602"/>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1603" name="Group 1603"/>
            <p:cNvGrpSpPr>
              <a:grpSpLocks noChangeAspect="1"/>
            </p:cNvGrpSpPr>
            <p:nvPr/>
          </p:nvGrpSpPr>
          <p:grpSpPr>
            <a:xfrm>
              <a:off x="5959235" y="3187700"/>
              <a:ext cx="95594" cy="82785"/>
              <a:chOff x="0" y="0"/>
              <a:chExt cx="6350000" cy="5499100"/>
            </a:xfrm>
          </p:grpSpPr>
          <p:sp>
            <p:nvSpPr>
              <p:cNvPr id="1604" name="Freeform 1604"/>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1605" name="Group 1605"/>
            <p:cNvGrpSpPr>
              <a:grpSpLocks noChangeAspect="1"/>
            </p:cNvGrpSpPr>
            <p:nvPr/>
          </p:nvGrpSpPr>
          <p:grpSpPr>
            <a:xfrm>
              <a:off x="5959235" y="9568185"/>
              <a:ext cx="95594" cy="82785"/>
              <a:chOff x="0" y="0"/>
              <a:chExt cx="6350000" cy="5499100"/>
            </a:xfrm>
          </p:grpSpPr>
          <p:sp>
            <p:nvSpPr>
              <p:cNvPr id="1606" name="Freeform 160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1607" name="Group 1607"/>
            <p:cNvGrpSpPr>
              <a:grpSpLocks noChangeAspect="1"/>
            </p:cNvGrpSpPr>
            <p:nvPr/>
          </p:nvGrpSpPr>
          <p:grpSpPr>
            <a:xfrm>
              <a:off x="15660507" y="0"/>
              <a:ext cx="95594" cy="82785"/>
              <a:chOff x="0" y="0"/>
              <a:chExt cx="6350000" cy="5499100"/>
            </a:xfrm>
          </p:grpSpPr>
          <p:sp>
            <p:nvSpPr>
              <p:cNvPr id="1608" name="Freeform 160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1609" name="Group 1609"/>
            <p:cNvGrpSpPr>
              <a:grpSpLocks noChangeAspect="1"/>
            </p:cNvGrpSpPr>
            <p:nvPr/>
          </p:nvGrpSpPr>
          <p:grpSpPr>
            <a:xfrm>
              <a:off x="15660507" y="6380485"/>
              <a:ext cx="95594" cy="82785"/>
              <a:chOff x="0" y="0"/>
              <a:chExt cx="6350000" cy="5499100"/>
            </a:xfrm>
          </p:grpSpPr>
          <p:sp>
            <p:nvSpPr>
              <p:cNvPr id="1610" name="Freeform 161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1611" name="Group 1611"/>
            <p:cNvGrpSpPr>
              <a:grpSpLocks noChangeAspect="1"/>
            </p:cNvGrpSpPr>
            <p:nvPr/>
          </p:nvGrpSpPr>
          <p:grpSpPr>
            <a:xfrm>
              <a:off x="15660507" y="3187700"/>
              <a:ext cx="95594" cy="82785"/>
              <a:chOff x="0" y="0"/>
              <a:chExt cx="6350000" cy="5499100"/>
            </a:xfrm>
          </p:grpSpPr>
          <p:sp>
            <p:nvSpPr>
              <p:cNvPr id="1612" name="Freeform 1612"/>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1613" name="Group 1613"/>
            <p:cNvGrpSpPr>
              <a:grpSpLocks noChangeAspect="1"/>
            </p:cNvGrpSpPr>
            <p:nvPr/>
          </p:nvGrpSpPr>
          <p:grpSpPr>
            <a:xfrm>
              <a:off x="15660507" y="9568185"/>
              <a:ext cx="95594" cy="82785"/>
              <a:chOff x="0" y="0"/>
              <a:chExt cx="6350000" cy="5499100"/>
            </a:xfrm>
          </p:grpSpPr>
          <p:sp>
            <p:nvSpPr>
              <p:cNvPr id="1614" name="Freeform 1614"/>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1615" name="Group 1615"/>
            <p:cNvGrpSpPr>
              <a:grpSpLocks noChangeAspect="1"/>
            </p:cNvGrpSpPr>
            <p:nvPr/>
          </p:nvGrpSpPr>
          <p:grpSpPr>
            <a:xfrm>
              <a:off x="5959235" y="1618080"/>
              <a:ext cx="95594" cy="82785"/>
              <a:chOff x="0" y="0"/>
              <a:chExt cx="6350000" cy="5499100"/>
            </a:xfrm>
          </p:grpSpPr>
          <p:sp>
            <p:nvSpPr>
              <p:cNvPr id="1616" name="Freeform 161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1617" name="Group 1617"/>
            <p:cNvGrpSpPr>
              <a:grpSpLocks noChangeAspect="1"/>
            </p:cNvGrpSpPr>
            <p:nvPr/>
          </p:nvGrpSpPr>
          <p:grpSpPr>
            <a:xfrm>
              <a:off x="5959235" y="7998564"/>
              <a:ext cx="95594" cy="82785"/>
              <a:chOff x="0" y="0"/>
              <a:chExt cx="6350000" cy="5499100"/>
            </a:xfrm>
          </p:grpSpPr>
          <p:sp>
            <p:nvSpPr>
              <p:cNvPr id="1618" name="Freeform 161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1619" name="Group 1619"/>
            <p:cNvGrpSpPr>
              <a:grpSpLocks noChangeAspect="1"/>
            </p:cNvGrpSpPr>
            <p:nvPr/>
          </p:nvGrpSpPr>
          <p:grpSpPr>
            <a:xfrm>
              <a:off x="5959235" y="4805780"/>
              <a:ext cx="95594" cy="82785"/>
              <a:chOff x="0" y="0"/>
              <a:chExt cx="6350000" cy="5499100"/>
            </a:xfrm>
          </p:grpSpPr>
          <p:sp>
            <p:nvSpPr>
              <p:cNvPr id="1620" name="Freeform 162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1621" name="Group 1621"/>
            <p:cNvGrpSpPr>
              <a:grpSpLocks noChangeAspect="1"/>
            </p:cNvGrpSpPr>
            <p:nvPr/>
          </p:nvGrpSpPr>
          <p:grpSpPr>
            <a:xfrm>
              <a:off x="15660507" y="1618080"/>
              <a:ext cx="95594" cy="82785"/>
              <a:chOff x="0" y="0"/>
              <a:chExt cx="6350000" cy="5499100"/>
            </a:xfrm>
          </p:grpSpPr>
          <p:sp>
            <p:nvSpPr>
              <p:cNvPr id="1622" name="Freeform 1622"/>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1623" name="Group 1623"/>
            <p:cNvGrpSpPr>
              <a:grpSpLocks noChangeAspect="1"/>
            </p:cNvGrpSpPr>
            <p:nvPr/>
          </p:nvGrpSpPr>
          <p:grpSpPr>
            <a:xfrm>
              <a:off x="15660507" y="7998564"/>
              <a:ext cx="95594" cy="82785"/>
              <a:chOff x="0" y="0"/>
              <a:chExt cx="6350000" cy="5499100"/>
            </a:xfrm>
          </p:grpSpPr>
          <p:sp>
            <p:nvSpPr>
              <p:cNvPr id="1624" name="Freeform 1624"/>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1625" name="Group 1625"/>
            <p:cNvGrpSpPr>
              <a:grpSpLocks noChangeAspect="1"/>
            </p:cNvGrpSpPr>
            <p:nvPr/>
          </p:nvGrpSpPr>
          <p:grpSpPr>
            <a:xfrm>
              <a:off x="15660507" y="4805780"/>
              <a:ext cx="95594" cy="82785"/>
              <a:chOff x="0" y="0"/>
              <a:chExt cx="6350000" cy="5499100"/>
            </a:xfrm>
          </p:grpSpPr>
          <p:sp>
            <p:nvSpPr>
              <p:cNvPr id="1626" name="Freeform 162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1627" name="Group 1627"/>
            <p:cNvGrpSpPr>
              <a:grpSpLocks noChangeAspect="1"/>
            </p:cNvGrpSpPr>
            <p:nvPr/>
          </p:nvGrpSpPr>
          <p:grpSpPr>
            <a:xfrm>
              <a:off x="0" y="537155"/>
              <a:ext cx="95594" cy="82785"/>
              <a:chOff x="0" y="0"/>
              <a:chExt cx="6350000" cy="5499100"/>
            </a:xfrm>
          </p:grpSpPr>
          <p:sp>
            <p:nvSpPr>
              <p:cNvPr id="1628" name="Freeform 162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1629" name="Group 1629"/>
            <p:cNvGrpSpPr>
              <a:grpSpLocks noChangeAspect="1"/>
            </p:cNvGrpSpPr>
            <p:nvPr/>
          </p:nvGrpSpPr>
          <p:grpSpPr>
            <a:xfrm>
              <a:off x="0" y="6917640"/>
              <a:ext cx="95594" cy="82785"/>
              <a:chOff x="0" y="0"/>
              <a:chExt cx="6350000" cy="5499100"/>
            </a:xfrm>
          </p:grpSpPr>
          <p:sp>
            <p:nvSpPr>
              <p:cNvPr id="1630" name="Freeform 163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1631" name="Group 1631"/>
            <p:cNvGrpSpPr>
              <a:grpSpLocks noChangeAspect="1"/>
            </p:cNvGrpSpPr>
            <p:nvPr/>
          </p:nvGrpSpPr>
          <p:grpSpPr>
            <a:xfrm>
              <a:off x="0" y="3724855"/>
              <a:ext cx="95594" cy="82785"/>
              <a:chOff x="0" y="0"/>
              <a:chExt cx="6350000" cy="5499100"/>
            </a:xfrm>
          </p:grpSpPr>
          <p:sp>
            <p:nvSpPr>
              <p:cNvPr id="1632" name="Freeform 1632"/>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1633" name="Group 1633"/>
            <p:cNvGrpSpPr>
              <a:grpSpLocks noChangeAspect="1"/>
            </p:cNvGrpSpPr>
            <p:nvPr/>
          </p:nvGrpSpPr>
          <p:grpSpPr>
            <a:xfrm>
              <a:off x="0" y="10105340"/>
              <a:ext cx="95594" cy="82785"/>
              <a:chOff x="0" y="0"/>
              <a:chExt cx="6350000" cy="5499100"/>
            </a:xfrm>
          </p:grpSpPr>
          <p:sp>
            <p:nvSpPr>
              <p:cNvPr id="1634" name="Freeform 1634"/>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1635" name="Group 1635"/>
            <p:cNvGrpSpPr>
              <a:grpSpLocks noChangeAspect="1"/>
            </p:cNvGrpSpPr>
            <p:nvPr/>
          </p:nvGrpSpPr>
          <p:grpSpPr>
            <a:xfrm>
              <a:off x="9701272" y="537155"/>
              <a:ext cx="95594" cy="82785"/>
              <a:chOff x="0" y="0"/>
              <a:chExt cx="6350000" cy="5499100"/>
            </a:xfrm>
          </p:grpSpPr>
          <p:sp>
            <p:nvSpPr>
              <p:cNvPr id="1636" name="Freeform 163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1637" name="Group 1637"/>
            <p:cNvGrpSpPr>
              <a:grpSpLocks noChangeAspect="1"/>
            </p:cNvGrpSpPr>
            <p:nvPr/>
          </p:nvGrpSpPr>
          <p:grpSpPr>
            <a:xfrm>
              <a:off x="9701272" y="6917640"/>
              <a:ext cx="95594" cy="82785"/>
              <a:chOff x="0" y="0"/>
              <a:chExt cx="6350000" cy="5499100"/>
            </a:xfrm>
          </p:grpSpPr>
          <p:sp>
            <p:nvSpPr>
              <p:cNvPr id="1638" name="Freeform 163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1639" name="Group 1639"/>
            <p:cNvGrpSpPr>
              <a:grpSpLocks noChangeAspect="1"/>
            </p:cNvGrpSpPr>
            <p:nvPr/>
          </p:nvGrpSpPr>
          <p:grpSpPr>
            <a:xfrm>
              <a:off x="9701272" y="3724855"/>
              <a:ext cx="95594" cy="82785"/>
              <a:chOff x="0" y="0"/>
              <a:chExt cx="6350000" cy="5499100"/>
            </a:xfrm>
          </p:grpSpPr>
          <p:sp>
            <p:nvSpPr>
              <p:cNvPr id="1640" name="Freeform 164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1641" name="Group 1641"/>
            <p:cNvGrpSpPr>
              <a:grpSpLocks noChangeAspect="1"/>
            </p:cNvGrpSpPr>
            <p:nvPr/>
          </p:nvGrpSpPr>
          <p:grpSpPr>
            <a:xfrm>
              <a:off x="9701272" y="10105340"/>
              <a:ext cx="95594" cy="82785"/>
              <a:chOff x="0" y="0"/>
              <a:chExt cx="6350000" cy="5499100"/>
            </a:xfrm>
          </p:grpSpPr>
          <p:sp>
            <p:nvSpPr>
              <p:cNvPr id="1642" name="Freeform 1642"/>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1643" name="Group 1643"/>
            <p:cNvGrpSpPr>
              <a:grpSpLocks noChangeAspect="1"/>
            </p:cNvGrpSpPr>
            <p:nvPr/>
          </p:nvGrpSpPr>
          <p:grpSpPr>
            <a:xfrm>
              <a:off x="0" y="2155235"/>
              <a:ext cx="95594" cy="82785"/>
              <a:chOff x="0" y="0"/>
              <a:chExt cx="6350000" cy="5499100"/>
            </a:xfrm>
          </p:grpSpPr>
          <p:sp>
            <p:nvSpPr>
              <p:cNvPr id="1644" name="Freeform 1644"/>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1645" name="Group 1645"/>
            <p:cNvGrpSpPr>
              <a:grpSpLocks noChangeAspect="1"/>
            </p:cNvGrpSpPr>
            <p:nvPr/>
          </p:nvGrpSpPr>
          <p:grpSpPr>
            <a:xfrm>
              <a:off x="0" y="8535719"/>
              <a:ext cx="95594" cy="82785"/>
              <a:chOff x="0" y="0"/>
              <a:chExt cx="6350000" cy="5499100"/>
            </a:xfrm>
          </p:grpSpPr>
          <p:sp>
            <p:nvSpPr>
              <p:cNvPr id="1646" name="Freeform 164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1647" name="Group 1647"/>
            <p:cNvGrpSpPr>
              <a:grpSpLocks noChangeAspect="1"/>
            </p:cNvGrpSpPr>
            <p:nvPr/>
          </p:nvGrpSpPr>
          <p:grpSpPr>
            <a:xfrm>
              <a:off x="0" y="5342935"/>
              <a:ext cx="95594" cy="82785"/>
              <a:chOff x="0" y="0"/>
              <a:chExt cx="6350000" cy="5499100"/>
            </a:xfrm>
          </p:grpSpPr>
          <p:sp>
            <p:nvSpPr>
              <p:cNvPr id="1648" name="Freeform 164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1649" name="Group 1649"/>
            <p:cNvGrpSpPr>
              <a:grpSpLocks noChangeAspect="1"/>
            </p:cNvGrpSpPr>
            <p:nvPr/>
          </p:nvGrpSpPr>
          <p:grpSpPr>
            <a:xfrm>
              <a:off x="9701272" y="2155235"/>
              <a:ext cx="95594" cy="82785"/>
              <a:chOff x="0" y="0"/>
              <a:chExt cx="6350000" cy="5499100"/>
            </a:xfrm>
          </p:grpSpPr>
          <p:sp>
            <p:nvSpPr>
              <p:cNvPr id="1650" name="Freeform 165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1651" name="Group 1651"/>
            <p:cNvGrpSpPr>
              <a:grpSpLocks noChangeAspect="1"/>
            </p:cNvGrpSpPr>
            <p:nvPr/>
          </p:nvGrpSpPr>
          <p:grpSpPr>
            <a:xfrm>
              <a:off x="9701272" y="8535719"/>
              <a:ext cx="95594" cy="82785"/>
              <a:chOff x="0" y="0"/>
              <a:chExt cx="6350000" cy="5499100"/>
            </a:xfrm>
          </p:grpSpPr>
          <p:sp>
            <p:nvSpPr>
              <p:cNvPr id="1652" name="Freeform 1652"/>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1653" name="Group 1653"/>
            <p:cNvGrpSpPr>
              <a:grpSpLocks noChangeAspect="1"/>
            </p:cNvGrpSpPr>
            <p:nvPr/>
          </p:nvGrpSpPr>
          <p:grpSpPr>
            <a:xfrm>
              <a:off x="9701272" y="5342935"/>
              <a:ext cx="95594" cy="82785"/>
              <a:chOff x="0" y="0"/>
              <a:chExt cx="6350000" cy="5499100"/>
            </a:xfrm>
          </p:grpSpPr>
          <p:sp>
            <p:nvSpPr>
              <p:cNvPr id="1654" name="Freeform 1654"/>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1655" name="Group 1655"/>
            <p:cNvGrpSpPr>
              <a:grpSpLocks noChangeAspect="1"/>
            </p:cNvGrpSpPr>
            <p:nvPr/>
          </p:nvGrpSpPr>
          <p:grpSpPr>
            <a:xfrm>
              <a:off x="6494149" y="537155"/>
              <a:ext cx="95594" cy="82785"/>
              <a:chOff x="0" y="0"/>
              <a:chExt cx="6350000" cy="5499100"/>
            </a:xfrm>
          </p:grpSpPr>
          <p:sp>
            <p:nvSpPr>
              <p:cNvPr id="1656" name="Freeform 165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1657" name="Group 1657"/>
            <p:cNvGrpSpPr>
              <a:grpSpLocks noChangeAspect="1"/>
            </p:cNvGrpSpPr>
            <p:nvPr/>
          </p:nvGrpSpPr>
          <p:grpSpPr>
            <a:xfrm>
              <a:off x="6494149" y="6917640"/>
              <a:ext cx="95594" cy="82785"/>
              <a:chOff x="0" y="0"/>
              <a:chExt cx="6350000" cy="5499100"/>
            </a:xfrm>
          </p:grpSpPr>
          <p:sp>
            <p:nvSpPr>
              <p:cNvPr id="1658" name="Freeform 165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1659" name="Group 1659"/>
            <p:cNvGrpSpPr>
              <a:grpSpLocks noChangeAspect="1"/>
            </p:cNvGrpSpPr>
            <p:nvPr/>
          </p:nvGrpSpPr>
          <p:grpSpPr>
            <a:xfrm>
              <a:off x="6494149" y="3724855"/>
              <a:ext cx="95594" cy="82785"/>
              <a:chOff x="0" y="0"/>
              <a:chExt cx="6350000" cy="5499100"/>
            </a:xfrm>
          </p:grpSpPr>
          <p:sp>
            <p:nvSpPr>
              <p:cNvPr id="1660" name="Freeform 166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1661" name="Group 1661"/>
            <p:cNvGrpSpPr>
              <a:grpSpLocks noChangeAspect="1"/>
            </p:cNvGrpSpPr>
            <p:nvPr/>
          </p:nvGrpSpPr>
          <p:grpSpPr>
            <a:xfrm>
              <a:off x="6494149" y="10105340"/>
              <a:ext cx="95594" cy="82785"/>
              <a:chOff x="0" y="0"/>
              <a:chExt cx="6350000" cy="5499100"/>
            </a:xfrm>
          </p:grpSpPr>
          <p:sp>
            <p:nvSpPr>
              <p:cNvPr id="1662" name="Freeform 1662"/>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1663" name="Group 1663"/>
            <p:cNvGrpSpPr>
              <a:grpSpLocks noChangeAspect="1"/>
            </p:cNvGrpSpPr>
            <p:nvPr/>
          </p:nvGrpSpPr>
          <p:grpSpPr>
            <a:xfrm>
              <a:off x="16195421" y="537155"/>
              <a:ext cx="95594" cy="82785"/>
              <a:chOff x="0" y="0"/>
              <a:chExt cx="6350000" cy="5499100"/>
            </a:xfrm>
          </p:grpSpPr>
          <p:sp>
            <p:nvSpPr>
              <p:cNvPr id="1664" name="Freeform 1664"/>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1665" name="Group 1665"/>
            <p:cNvGrpSpPr>
              <a:grpSpLocks noChangeAspect="1"/>
            </p:cNvGrpSpPr>
            <p:nvPr/>
          </p:nvGrpSpPr>
          <p:grpSpPr>
            <a:xfrm>
              <a:off x="16195421" y="6917640"/>
              <a:ext cx="95594" cy="82785"/>
              <a:chOff x="0" y="0"/>
              <a:chExt cx="6350000" cy="5499100"/>
            </a:xfrm>
          </p:grpSpPr>
          <p:sp>
            <p:nvSpPr>
              <p:cNvPr id="1666" name="Freeform 166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1667" name="Group 1667"/>
            <p:cNvGrpSpPr>
              <a:grpSpLocks noChangeAspect="1"/>
            </p:cNvGrpSpPr>
            <p:nvPr/>
          </p:nvGrpSpPr>
          <p:grpSpPr>
            <a:xfrm>
              <a:off x="16195421" y="3724855"/>
              <a:ext cx="95594" cy="82785"/>
              <a:chOff x="0" y="0"/>
              <a:chExt cx="6350000" cy="5499100"/>
            </a:xfrm>
          </p:grpSpPr>
          <p:sp>
            <p:nvSpPr>
              <p:cNvPr id="1668" name="Freeform 166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1669" name="Group 1669"/>
            <p:cNvGrpSpPr>
              <a:grpSpLocks noChangeAspect="1"/>
            </p:cNvGrpSpPr>
            <p:nvPr/>
          </p:nvGrpSpPr>
          <p:grpSpPr>
            <a:xfrm>
              <a:off x="16195421" y="10105340"/>
              <a:ext cx="95594" cy="82785"/>
              <a:chOff x="0" y="0"/>
              <a:chExt cx="6350000" cy="5499100"/>
            </a:xfrm>
          </p:grpSpPr>
          <p:sp>
            <p:nvSpPr>
              <p:cNvPr id="1670" name="Freeform 167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1671" name="Group 1671"/>
            <p:cNvGrpSpPr>
              <a:grpSpLocks noChangeAspect="1"/>
            </p:cNvGrpSpPr>
            <p:nvPr/>
          </p:nvGrpSpPr>
          <p:grpSpPr>
            <a:xfrm>
              <a:off x="19382801" y="537155"/>
              <a:ext cx="95594" cy="82785"/>
              <a:chOff x="0" y="0"/>
              <a:chExt cx="6350000" cy="5499100"/>
            </a:xfrm>
          </p:grpSpPr>
          <p:sp>
            <p:nvSpPr>
              <p:cNvPr id="1672" name="Freeform 1672"/>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1673" name="Group 1673"/>
            <p:cNvGrpSpPr>
              <a:grpSpLocks noChangeAspect="1"/>
            </p:cNvGrpSpPr>
            <p:nvPr/>
          </p:nvGrpSpPr>
          <p:grpSpPr>
            <a:xfrm>
              <a:off x="19382801" y="6917640"/>
              <a:ext cx="95594" cy="82785"/>
              <a:chOff x="0" y="0"/>
              <a:chExt cx="6350000" cy="5499100"/>
            </a:xfrm>
          </p:grpSpPr>
          <p:sp>
            <p:nvSpPr>
              <p:cNvPr id="1674" name="Freeform 1674"/>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1675" name="Group 1675"/>
            <p:cNvGrpSpPr>
              <a:grpSpLocks noChangeAspect="1"/>
            </p:cNvGrpSpPr>
            <p:nvPr/>
          </p:nvGrpSpPr>
          <p:grpSpPr>
            <a:xfrm>
              <a:off x="19382801" y="3724855"/>
              <a:ext cx="95594" cy="82785"/>
              <a:chOff x="0" y="0"/>
              <a:chExt cx="6350000" cy="5499100"/>
            </a:xfrm>
          </p:grpSpPr>
          <p:sp>
            <p:nvSpPr>
              <p:cNvPr id="1676" name="Freeform 167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1677" name="Group 1677"/>
            <p:cNvGrpSpPr>
              <a:grpSpLocks noChangeAspect="1"/>
            </p:cNvGrpSpPr>
            <p:nvPr/>
          </p:nvGrpSpPr>
          <p:grpSpPr>
            <a:xfrm>
              <a:off x="19382801" y="10105340"/>
              <a:ext cx="95594" cy="82785"/>
              <a:chOff x="0" y="0"/>
              <a:chExt cx="6350000" cy="5499100"/>
            </a:xfrm>
          </p:grpSpPr>
          <p:sp>
            <p:nvSpPr>
              <p:cNvPr id="1678" name="Freeform 167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1679" name="Group 1679"/>
            <p:cNvGrpSpPr>
              <a:grpSpLocks noChangeAspect="1"/>
            </p:cNvGrpSpPr>
            <p:nvPr/>
          </p:nvGrpSpPr>
          <p:grpSpPr>
            <a:xfrm>
              <a:off x="6494149" y="2155235"/>
              <a:ext cx="95594" cy="82785"/>
              <a:chOff x="0" y="0"/>
              <a:chExt cx="6350000" cy="5499100"/>
            </a:xfrm>
          </p:grpSpPr>
          <p:sp>
            <p:nvSpPr>
              <p:cNvPr id="1680" name="Freeform 168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1681" name="Group 1681"/>
            <p:cNvGrpSpPr>
              <a:grpSpLocks noChangeAspect="1"/>
            </p:cNvGrpSpPr>
            <p:nvPr/>
          </p:nvGrpSpPr>
          <p:grpSpPr>
            <a:xfrm>
              <a:off x="6494149" y="8535719"/>
              <a:ext cx="95594" cy="82785"/>
              <a:chOff x="0" y="0"/>
              <a:chExt cx="6350000" cy="5499100"/>
            </a:xfrm>
          </p:grpSpPr>
          <p:sp>
            <p:nvSpPr>
              <p:cNvPr id="1682" name="Freeform 1682"/>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1683" name="Group 1683"/>
            <p:cNvGrpSpPr>
              <a:grpSpLocks noChangeAspect="1"/>
            </p:cNvGrpSpPr>
            <p:nvPr/>
          </p:nvGrpSpPr>
          <p:grpSpPr>
            <a:xfrm>
              <a:off x="6494149" y="5342935"/>
              <a:ext cx="95594" cy="82785"/>
              <a:chOff x="0" y="0"/>
              <a:chExt cx="6350000" cy="5499100"/>
            </a:xfrm>
          </p:grpSpPr>
          <p:sp>
            <p:nvSpPr>
              <p:cNvPr id="1684" name="Freeform 1684"/>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1685" name="Group 1685"/>
            <p:cNvGrpSpPr>
              <a:grpSpLocks noChangeAspect="1"/>
            </p:cNvGrpSpPr>
            <p:nvPr/>
          </p:nvGrpSpPr>
          <p:grpSpPr>
            <a:xfrm>
              <a:off x="16195421" y="2155235"/>
              <a:ext cx="95594" cy="82785"/>
              <a:chOff x="0" y="0"/>
              <a:chExt cx="6350000" cy="5499100"/>
            </a:xfrm>
          </p:grpSpPr>
          <p:sp>
            <p:nvSpPr>
              <p:cNvPr id="1686" name="Freeform 168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1687" name="Group 1687"/>
            <p:cNvGrpSpPr>
              <a:grpSpLocks noChangeAspect="1"/>
            </p:cNvGrpSpPr>
            <p:nvPr/>
          </p:nvGrpSpPr>
          <p:grpSpPr>
            <a:xfrm>
              <a:off x="16195421" y="8535719"/>
              <a:ext cx="95594" cy="82785"/>
              <a:chOff x="0" y="0"/>
              <a:chExt cx="6350000" cy="5499100"/>
            </a:xfrm>
          </p:grpSpPr>
          <p:sp>
            <p:nvSpPr>
              <p:cNvPr id="1688" name="Freeform 168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1689" name="Group 1689"/>
            <p:cNvGrpSpPr>
              <a:grpSpLocks noChangeAspect="1"/>
            </p:cNvGrpSpPr>
            <p:nvPr/>
          </p:nvGrpSpPr>
          <p:grpSpPr>
            <a:xfrm>
              <a:off x="16195421" y="5342935"/>
              <a:ext cx="95594" cy="82785"/>
              <a:chOff x="0" y="0"/>
              <a:chExt cx="6350000" cy="5499100"/>
            </a:xfrm>
          </p:grpSpPr>
          <p:sp>
            <p:nvSpPr>
              <p:cNvPr id="1690" name="Freeform 169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1691" name="Group 1691"/>
            <p:cNvGrpSpPr>
              <a:grpSpLocks noChangeAspect="1"/>
            </p:cNvGrpSpPr>
            <p:nvPr/>
          </p:nvGrpSpPr>
          <p:grpSpPr>
            <a:xfrm>
              <a:off x="19382801" y="2155235"/>
              <a:ext cx="95594" cy="82785"/>
              <a:chOff x="0" y="0"/>
              <a:chExt cx="6350000" cy="5499100"/>
            </a:xfrm>
          </p:grpSpPr>
          <p:sp>
            <p:nvSpPr>
              <p:cNvPr id="1692" name="Freeform 1692"/>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1693" name="Group 1693"/>
            <p:cNvGrpSpPr>
              <a:grpSpLocks noChangeAspect="1"/>
            </p:cNvGrpSpPr>
            <p:nvPr/>
          </p:nvGrpSpPr>
          <p:grpSpPr>
            <a:xfrm>
              <a:off x="19382801" y="8535719"/>
              <a:ext cx="95594" cy="82785"/>
              <a:chOff x="0" y="0"/>
              <a:chExt cx="6350000" cy="5499100"/>
            </a:xfrm>
          </p:grpSpPr>
          <p:sp>
            <p:nvSpPr>
              <p:cNvPr id="1694" name="Freeform 1694"/>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1695" name="Group 1695"/>
            <p:cNvGrpSpPr>
              <a:grpSpLocks noChangeAspect="1"/>
            </p:cNvGrpSpPr>
            <p:nvPr/>
          </p:nvGrpSpPr>
          <p:grpSpPr>
            <a:xfrm>
              <a:off x="19382801" y="5342935"/>
              <a:ext cx="95594" cy="82785"/>
              <a:chOff x="0" y="0"/>
              <a:chExt cx="6350000" cy="5499100"/>
            </a:xfrm>
          </p:grpSpPr>
          <p:sp>
            <p:nvSpPr>
              <p:cNvPr id="1696" name="Freeform 169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1697" name="Group 1697"/>
            <p:cNvGrpSpPr>
              <a:grpSpLocks noChangeAspect="1"/>
            </p:cNvGrpSpPr>
            <p:nvPr/>
          </p:nvGrpSpPr>
          <p:grpSpPr>
            <a:xfrm>
              <a:off x="3247865" y="537155"/>
              <a:ext cx="95594" cy="82785"/>
              <a:chOff x="0" y="0"/>
              <a:chExt cx="6350000" cy="5499100"/>
            </a:xfrm>
          </p:grpSpPr>
          <p:sp>
            <p:nvSpPr>
              <p:cNvPr id="1698" name="Freeform 169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1699" name="Group 1699"/>
            <p:cNvGrpSpPr>
              <a:grpSpLocks noChangeAspect="1"/>
            </p:cNvGrpSpPr>
            <p:nvPr/>
          </p:nvGrpSpPr>
          <p:grpSpPr>
            <a:xfrm>
              <a:off x="3247865" y="6917640"/>
              <a:ext cx="95594" cy="82785"/>
              <a:chOff x="0" y="0"/>
              <a:chExt cx="6350000" cy="5499100"/>
            </a:xfrm>
          </p:grpSpPr>
          <p:sp>
            <p:nvSpPr>
              <p:cNvPr id="1700" name="Freeform 170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1701" name="Group 1701"/>
            <p:cNvGrpSpPr>
              <a:grpSpLocks noChangeAspect="1"/>
            </p:cNvGrpSpPr>
            <p:nvPr/>
          </p:nvGrpSpPr>
          <p:grpSpPr>
            <a:xfrm>
              <a:off x="3247865" y="3724855"/>
              <a:ext cx="95594" cy="82785"/>
              <a:chOff x="0" y="0"/>
              <a:chExt cx="6350000" cy="5499100"/>
            </a:xfrm>
          </p:grpSpPr>
          <p:sp>
            <p:nvSpPr>
              <p:cNvPr id="1702" name="Freeform 1702"/>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1703" name="Group 1703"/>
            <p:cNvGrpSpPr>
              <a:grpSpLocks noChangeAspect="1"/>
            </p:cNvGrpSpPr>
            <p:nvPr/>
          </p:nvGrpSpPr>
          <p:grpSpPr>
            <a:xfrm>
              <a:off x="3247865" y="10105340"/>
              <a:ext cx="95594" cy="82785"/>
              <a:chOff x="0" y="0"/>
              <a:chExt cx="6350000" cy="5499100"/>
            </a:xfrm>
          </p:grpSpPr>
          <p:sp>
            <p:nvSpPr>
              <p:cNvPr id="1704" name="Freeform 1704"/>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1705" name="Group 1705"/>
            <p:cNvGrpSpPr>
              <a:grpSpLocks noChangeAspect="1"/>
            </p:cNvGrpSpPr>
            <p:nvPr/>
          </p:nvGrpSpPr>
          <p:grpSpPr>
            <a:xfrm>
              <a:off x="12949137" y="537155"/>
              <a:ext cx="95594" cy="82785"/>
              <a:chOff x="0" y="0"/>
              <a:chExt cx="6350000" cy="5499100"/>
            </a:xfrm>
          </p:grpSpPr>
          <p:sp>
            <p:nvSpPr>
              <p:cNvPr id="1706" name="Freeform 170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1707" name="Group 1707"/>
            <p:cNvGrpSpPr>
              <a:grpSpLocks noChangeAspect="1"/>
            </p:cNvGrpSpPr>
            <p:nvPr/>
          </p:nvGrpSpPr>
          <p:grpSpPr>
            <a:xfrm>
              <a:off x="12949137" y="6917640"/>
              <a:ext cx="95594" cy="82785"/>
              <a:chOff x="0" y="0"/>
              <a:chExt cx="6350000" cy="5499100"/>
            </a:xfrm>
          </p:grpSpPr>
          <p:sp>
            <p:nvSpPr>
              <p:cNvPr id="1708" name="Freeform 170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1709" name="Group 1709"/>
            <p:cNvGrpSpPr>
              <a:grpSpLocks noChangeAspect="1"/>
            </p:cNvGrpSpPr>
            <p:nvPr/>
          </p:nvGrpSpPr>
          <p:grpSpPr>
            <a:xfrm>
              <a:off x="12949137" y="3724855"/>
              <a:ext cx="95594" cy="82785"/>
              <a:chOff x="0" y="0"/>
              <a:chExt cx="6350000" cy="5499100"/>
            </a:xfrm>
          </p:grpSpPr>
          <p:sp>
            <p:nvSpPr>
              <p:cNvPr id="1710" name="Freeform 171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1711" name="Group 1711"/>
            <p:cNvGrpSpPr>
              <a:grpSpLocks noChangeAspect="1"/>
            </p:cNvGrpSpPr>
            <p:nvPr/>
          </p:nvGrpSpPr>
          <p:grpSpPr>
            <a:xfrm>
              <a:off x="12949137" y="10105340"/>
              <a:ext cx="95594" cy="82785"/>
              <a:chOff x="0" y="0"/>
              <a:chExt cx="6350000" cy="5499100"/>
            </a:xfrm>
          </p:grpSpPr>
          <p:sp>
            <p:nvSpPr>
              <p:cNvPr id="1712" name="Freeform 1712"/>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1713" name="Group 1713"/>
            <p:cNvGrpSpPr>
              <a:grpSpLocks noChangeAspect="1"/>
            </p:cNvGrpSpPr>
            <p:nvPr/>
          </p:nvGrpSpPr>
          <p:grpSpPr>
            <a:xfrm>
              <a:off x="3247865" y="2155235"/>
              <a:ext cx="95594" cy="82785"/>
              <a:chOff x="0" y="0"/>
              <a:chExt cx="6350000" cy="5499100"/>
            </a:xfrm>
          </p:grpSpPr>
          <p:sp>
            <p:nvSpPr>
              <p:cNvPr id="1714" name="Freeform 1714"/>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1715" name="Group 1715"/>
            <p:cNvGrpSpPr>
              <a:grpSpLocks noChangeAspect="1"/>
            </p:cNvGrpSpPr>
            <p:nvPr/>
          </p:nvGrpSpPr>
          <p:grpSpPr>
            <a:xfrm>
              <a:off x="3247865" y="8535719"/>
              <a:ext cx="95594" cy="82785"/>
              <a:chOff x="0" y="0"/>
              <a:chExt cx="6350000" cy="5499100"/>
            </a:xfrm>
          </p:grpSpPr>
          <p:sp>
            <p:nvSpPr>
              <p:cNvPr id="1716" name="Freeform 1716"/>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1717" name="Group 1717"/>
            <p:cNvGrpSpPr>
              <a:grpSpLocks noChangeAspect="1"/>
            </p:cNvGrpSpPr>
            <p:nvPr/>
          </p:nvGrpSpPr>
          <p:grpSpPr>
            <a:xfrm>
              <a:off x="3247865" y="5342935"/>
              <a:ext cx="95594" cy="82785"/>
              <a:chOff x="0" y="0"/>
              <a:chExt cx="6350000" cy="5499100"/>
            </a:xfrm>
          </p:grpSpPr>
          <p:sp>
            <p:nvSpPr>
              <p:cNvPr id="1718" name="Freeform 1718"/>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1719" name="Group 1719"/>
            <p:cNvGrpSpPr>
              <a:grpSpLocks noChangeAspect="1"/>
            </p:cNvGrpSpPr>
            <p:nvPr/>
          </p:nvGrpSpPr>
          <p:grpSpPr>
            <a:xfrm>
              <a:off x="12949137" y="2155235"/>
              <a:ext cx="95594" cy="82785"/>
              <a:chOff x="0" y="0"/>
              <a:chExt cx="6350000" cy="5499100"/>
            </a:xfrm>
          </p:grpSpPr>
          <p:sp>
            <p:nvSpPr>
              <p:cNvPr id="1720" name="Freeform 1720"/>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1721" name="Group 1721"/>
            <p:cNvGrpSpPr>
              <a:grpSpLocks noChangeAspect="1"/>
            </p:cNvGrpSpPr>
            <p:nvPr/>
          </p:nvGrpSpPr>
          <p:grpSpPr>
            <a:xfrm>
              <a:off x="12949137" y="8535719"/>
              <a:ext cx="95594" cy="82785"/>
              <a:chOff x="0" y="0"/>
              <a:chExt cx="6350000" cy="5499100"/>
            </a:xfrm>
          </p:grpSpPr>
          <p:sp>
            <p:nvSpPr>
              <p:cNvPr id="1722" name="Freeform 1722"/>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nvGrpSpPr>
            <p:cNvPr id="1723" name="Group 1723"/>
            <p:cNvGrpSpPr>
              <a:grpSpLocks noChangeAspect="1"/>
            </p:cNvGrpSpPr>
            <p:nvPr/>
          </p:nvGrpSpPr>
          <p:grpSpPr>
            <a:xfrm>
              <a:off x="12949137" y="5342935"/>
              <a:ext cx="95594" cy="82785"/>
              <a:chOff x="0" y="0"/>
              <a:chExt cx="6350000" cy="5499100"/>
            </a:xfrm>
          </p:grpSpPr>
          <p:sp>
            <p:nvSpPr>
              <p:cNvPr id="1724" name="Freeform 1724"/>
              <p:cNvSpPr/>
              <p:nvPr/>
            </p:nvSpPr>
            <p:spPr>
              <a:xfrm>
                <a:off x="0" y="0"/>
                <a:ext cx="6350000" cy="5499100"/>
              </a:xfrm>
              <a:custGeom>
                <a:avLst/>
                <a:gdLst/>
                <a:ahLst/>
                <a:cxnLst/>
                <a:rect l="l" t="t" r="r" b="b"/>
                <a:pathLst>
                  <a:path w="6350000" h="5499100">
                    <a:moveTo>
                      <a:pt x="0" y="5499100"/>
                    </a:moveTo>
                    <a:lnTo>
                      <a:pt x="3175000" y="0"/>
                    </a:lnTo>
                    <a:lnTo>
                      <a:pt x="6350000" y="5499100"/>
                    </a:lnTo>
                    <a:lnTo>
                      <a:pt x="0" y="5499100"/>
                    </a:lnTo>
                    <a:close/>
                  </a:path>
                </a:pathLst>
              </a:custGeom>
              <a:solidFill>
                <a:srgbClr val="1B1B1B"/>
              </a:solidFill>
            </p:spPr>
            <p:txBody>
              <a:bodyPr/>
              <a:lstStyle/>
              <a:p>
                <a:endParaRPr lang="en-US"/>
              </a:p>
            </p:txBody>
          </p:sp>
        </p:grpSp>
      </p:grpSp>
      <p:sp>
        <p:nvSpPr>
          <p:cNvPr id="1725" name="AutoShape 1725"/>
          <p:cNvSpPr/>
          <p:nvPr/>
        </p:nvSpPr>
        <p:spPr>
          <a:xfrm>
            <a:off x="15060687" y="1028700"/>
            <a:ext cx="2198613" cy="1823850"/>
          </a:xfrm>
          <a:prstGeom prst="rect">
            <a:avLst/>
          </a:prstGeom>
          <a:solidFill>
            <a:srgbClr val="FEBA3D"/>
          </a:solidFill>
        </p:spPr>
        <p:txBody>
          <a:bodyPr/>
          <a:lstStyle/>
          <a:p>
            <a:endParaRPr lang="en-US"/>
          </a:p>
        </p:txBody>
      </p:sp>
      <p:grpSp>
        <p:nvGrpSpPr>
          <p:cNvPr id="1726" name="Group 1726"/>
          <p:cNvGrpSpPr/>
          <p:nvPr/>
        </p:nvGrpSpPr>
        <p:grpSpPr>
          <a:xfrm>
            <a:off x="1028700" y="6660602"/>
            <a:ext cx="6668351" cy="2597698"/>
            <a:chOff x="0" y="0"/>
            <a:chExt cx="8891134" cy="3463598"/>
          </a:xfrm>
        </p:grpSpPr>
        <p:sp>
          <p:nvSpPr>
            <p:cNvPr id="1727" name="AutoShape 1727"/>
            <p:cNvSpPr/>
            <p:nvPr/>
          </p:nvSpPr>
          <p:spPr>
            <a:xfrm>
              <a:off x="0" y="0"/>
              <a:ext cx="8891134" cy="3463598"/>
            </a:xfrm>
            <a:prstGeom prst="rect">
              <a:avLst/>
            </a:prstGeom>
            <a:solidFill>
              <a:srgbClr val="FFFFFF"/>
            </a:solidFill>
          </p:spPr>
          <p:txBody>
            <a:bodyPr/>
            <a:lstStyle/>
            <a:p>
              <a:endParaRPr lang="en-US"/>
            </a:p>
          </p:txBody>
        </p:sp>
        <p:sp>
          <p:nvSpPr>
            <p:cNvPr id="1728" name="TextBox 1728"/>
            <p:cNvSpPr txBox="1"/>
            <p:nvPr/>
          </p:nvSpPr>
          <p:spPr>
            <a:xfrm>
              <a:off x="379108" y="557799"/>
              <a:ext cx="8512025" cy="1932154"/>
            </a:xfrm>
            <a:prstGeom prst="rect">
              <a:avLst/>
            </a:prstGeom>
          </p:spPr>
          <p:txBody>
            <a:bodyPr wrap="square" lIns="0" tIns="0" rIns="0" bIns="0" rtlCol="0" anchor="t">
              <a:spAutoFit/>
            </a:bodyPr>
            <a:lstStyle/>
            <a:p>
              <a:pPr>
                <a:lnSpc>
                  <a:spcPts val="11250"/>
                </a:lnSpc>
              </a:pPr>
              <a:r>
                <a:rPr lang="fr-FR" sz="9000" dirty="0">
                  <a:solidFill>
                    <a:srgbClr val="1B1B1B"/>
                  </a:solidFill>
                  <a:latin typeface="League Spartan Bold"/>
                </a:rPr>
                <a:t>Discutons</a:t>
              </a:r>
              <a:r>
                <a:rPr lang="en-US" sz="9000" dirty="0">
                  <a:solidFill>
                    <a:srgbClr val="1B1B1B"/>
                  </a:solidFill>
                  <a:latin typeface="League Spartan Bold"/>
                </a:rPr>
                <a:t> !</a:t>
              </a:r>
            </a:p>
          </p:txBody>
        </p:sp>
      </p:gr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40331</TotalTime>
  <Words>11819</Words>
  <Application>Microsoft Office PowerPoint</Application>
  <PresentationFormat>Custom</PresentationFormat>
  <Paragraphs>898</Paragraphs>
  <Slides>40</Slides>
  <Notes>40</Notes>
  <HiddenSlides>3</HiddenSlides>
  <MMClips>2</MMClips>
  <ScaleCrop>false</ScaleCrop>
  <HeadingPairs>
    <vt:vector size="6" baseType="variant">
      <vt:variant>
        <vt:lpstr>Fonts Used</vt:lpstr>
      </vt:variant>
      <vt:variant>
        <vt:i4>9</vt:i4>
      </vt:variant>
      <vt:variant>
        <vt:lpstr>Theme</vt:lpstr>
      </vt:variant>
      <vt:variant>
        <vt:i4>1</vt:i4>
      </vt:variant>
      <vt:variant>
        <vt:lpstr>Slide Titles</vt:lpstr>
      </vt:variant>
      <vt:variant>
        <vt:i4>40</vt:i4>
      </vt:variant>
    </vt:vector>
  </HeadingPairs>
  <TitlesOfParts>
    <vt:vector size="50" baseType="lpstr">
      <vt:lpstr>Calibri</vt:lpstr>
      <vt:lpstr>League Spartan Bold</vt:lpstr>
      <vt:lpstr>UniversLTStd-Light</vt:lpstr>
      <vt:lpstr>League Spartan</vt:lpstr>
      <vt:lpstr>Clear Sans Regular</vt:lpstr>
      <vt:lpstr>Helvetica Neue</vt:lpstr>
      <vt:lpstr>Arial</vt:lpstr>
      <vt:lpstr>WordVisi_MSFontService</vt:lpstr>
      <vt:lpstr>Clear Sans Regular Bold</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Manager/>
  <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GBV Case Management Outcome Scales</dc:title>
  <dc:subject/>
  <dc:creator>Kristy Crabtree</dc:creator>
  <cp:keywords/>
  <dc:description/>
  <cp:lastModifiedBy>Megan O'Brien</cp:lastModifiedBy>
  <cp:revision>153</cp:revision>
  <dcterms:created xsi:type="dcterms:W3CDTF">2006-08-16T00:00:00Z</dcterms:created>
  <dcterms:modified xsi:type="dcterms:W3CDTF">2024-10-18T16:03:20Z</dcterms:modified>
  <cp:category/>
  <dc:identifier>DAEKmvf0ugw</dc:identifier>
</cp:coreProperties>
</file>